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9" r:id="rId1"/>
  </p:sldMasterIdLst>
  <p:sldIdLst>
    <p:sldId id="256" r:id="rId2"/>
    <p:sldId id="257" r:id="rId3"/>
    <p:sldId id="258" r:id="rId4"/>
    <p:sldId id="259" r:id="rId5"/>
    <p:sldId id="260" r:id="rId6"/>
    <p:sldId id="284" r:id="rId7"/>
    <p:sldId id="285" r:id="rId8"/>
    <p:sldId id="286" r:id="rId9"/>
    <p:sldId id="261" r:id="rId10"/>
    <p:sldId id="262" r:id="rId11"/>
    <p:sldId id="263" r:id="rId12"/>
    <p:sldId id="264" r:id="rId13"/>
    <p:sldId id="265" r:id="rId14"/>
    <p:sldId id="266" r:id="rId15"/>
    <p:sldId id="279" r:id="rId16"/>
    <p:sldId id="280" r:id="rId17"/>
    <p:sldId id="282" r:id="rId18"/>
    <p:sldId id="281" r:id="rId19"/>
    <p:sldId id="267" r:id="rId20"/>
    <p:sldId id="271" r:id="rId21"/>
    <p:sldId id="272" r:id="rId22"/>
    <p:sldId id="273" r:id="rId23"/>
    <p:sldId id="275" r:id="rId24"/>
    <p:sldId id="274" r:id="rId25"/>
    <p:sldId id="268" r:id="rId26"/>
    <p:sldId id="276" r:id="rId27"/>
    <p:sldId id="277" r:id="rId28"/>
    <p:sldId id="278" r:id="rId29"/>
    <p:sldId id="269" r:id="rId30"/>
    <p:sldId id="283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4754" autoAdjust="0"/>
    <p:restoredTop sz="94660"/>
  </p:normalViewPr>
  <p:slideViewPr>
    <p:cSldViewPr snapToGrid="0">
      <p:cViewPr>
        <p:scale>
          <a:sx n="80" d="100"/>
          <a:sy n="80" d="100"/>
        </p:scale>
        <p:origin x="854" y="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B2AE7EC-DD8E-491D-9F3E-60D97153C014}" type="doc">
      <dgm:prSet loTypeId="urn:microsoft.com/office/officeart/2005/8/layout/bProcess4" loCatId="process" qsTypeId="urn:microsoft.com/office/officeart/2005/8/quickstyle/simple3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3BF04DFA-AD0E-4C3B-B50C-059C8616C752}">
      <dgm:prSet phldrT="[Text]"/>
      <dgm:spPr>
        <a:xfrm>
          <a:off x="256939" y="770"/>
          <a:ext cx="1312809" cy="787685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8784C7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rgbClr>
            </a:gs>
            <a:gs pos="50000">
              <a:srgbClr val="8784C7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rgbClr>
            </a:gs>
            <a:gs pos="100000">
              <a:srgbClr val="8784C7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rgb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/>
        <a:lstStyle/>
        <a:p>
          <a:pPr>
            <a:buNone/>
          </a:pPr>
          <a:r>
            <a:rPr lang="en-GB">
              <a:solidFill>
                <a:sysClr val="windowText" lastClr="000000"/>
              </a:solidFill>
              <a:latin typeface="Abadi Extra Light"/>
              <a:ea typeface="+mn-ea"/>
              <a:cs typeface="+mn-cs"/>
            </a:rPr>
            <a:t>Created a Spotify Developer account to get a Client ID and a Secret ID to acess the API</a:t>
          </a:r>
        </a:p>
      </dgm:t>
    </dgm:pt>
    <dgm:pt modelId="{AD5B301A-D99A-4EBE-ABD1-D0F83E4A56E2}" type="parTrans" cxnId="{9AF42DB8-D1E5-46A2-9EF1-3FE140EB2A96}">
      <dgm:prSet/>
      <dgm:spPr/>
      <dgm:t>
        <a:bodyPr/>
        <a:lstStyle/>
        <a:p>
          <a:endParaRPr lang="en-GB"/>
        </a:p>
      </dgm:t>
    </dgm:pt>
    <dgm:pt modelId="{7B09FFCE-702A-4A70-BAD9-5DC30614BD1D}" type="sibTrans" cxnId="{9AF42DB8-D1E5-46A2-9EF1-3FE140EB2A96}">
      <dgm:prSet/>
      <dgm:spPr>
        <a:xfrm rot="5400000">
          <a:off x="36083" y="628797"/>
          <a:ext cx="975721" cy="118152"/>
        </a:xfrm>
        <a:prstGeom prst="rect">
          <a:avLst/>
        </a:prstGeom>
        <a:gradFill rotWithShape="0">
          <a:gsLst>
            <a:gs pos="0">
              <a:srgbClr val="8784C7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rgbClr>
            </a:gs>
            <a:gs pos="50000">
              <a:srgbClr val="8784C7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rgbClr>
            </a:gs>
            <a:gs pos="100000">
              <a:srgbClr val="8784C7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rgbClr>
            </a:gs>
          </a:gsLst>
          <a:lin ang="5400000" scaled="0"/>
        </a:gradFill>
        <a:ln>
          <a:noFill/>
        </a:ln>
        <a:effectLst/>
      </dgm:spPr>
      <dgm:t>
        <a:bodyPr/>
        <a:lstStyle/>
        <a:p>
          <a:endParaRPr lang="en-GB"/>
        </a:p>
      </dgm:t>
    </dgm:pt>
    <dgm:pt modelId="{E290CEA0-03E7-43CD-A5DE-49ECA7F4178E}">
      <dgm:prSet phldrT="[Text]"/>
      <dgm:spPr>
        <a:xfrm>
          <a:off x="256939" y="985377"/>
          <a:ext cx="1312809" cy="787685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5D739A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rgbClr>
            </a:gs>
            <a:gs pos="50000">
              <a:srgbClr val="5D739A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rgbClr>
            </a:gs>
            <a:gs pos="100000">
              <a:srgbClr val="5D739A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rgb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/>
        <a:lstStyle/>
        <a:p>
          <a:pPr>
            <a:buNone/>
          </a:pPr>
          <a:r>
            <a:rPr lang="en-GB">
              <a:solidFill>
                <a:sysClr val="windowText" lastClr="000000"/>
              </a:solidFill>
              <a:latin typeface="Abadi Extra Light"/>
              <a:ea typeface="+mn-ea"/>
              <a:cs typeface="+mn-cs"/>
            </a:rPr>
            <a:t>Created a Client which will generate tokens using the Spotify IDs which will allow acess to the API</a:t>
          </a:r>
        </a:p>
      </dgm:t>
    </dgm:pt>
    <dgm:pt modelId="{B4067DED-4E3D-4EDF-8C77-1DED23C727EE}" type="parTrans" cxnId="{72179CB6-5175-4D66-9A78-3A1C99E50B43}">
      <dgm:prSet/>
      <dgm:spPr/>
      <dgm:t>
        <a:bodyPr/>
        <a:lstStyle/>
        <a:p>
          <a:endParaRPr lang="en-GB"/>
        </a:p>
      </dgm:t>
    </dgm:pt>
    <dgm:pt modelId="{450306EB-4B0D-4F96-B451-8D63ACCC4239}" type="sibTrans" cxnId="{72179CB6-5175-4D66-9A78-3A1C99E50B43}">
      <dgm:prSet/>
      <dgm:spPr>
        <a:xfrm rot="5400000">
          <a:off x="36083" y="1613404"/>
          <a:ext cx="975721" cy="118152"/>
        </a:xfrm>
        <a:prstGeom prst="rect">
          <a:avLst/>
        </a:prstGeom>
        <a:gradFill rotWithShape="0">
          <a:gsLst>
            <a:gs pos="0">
              <a:srgbClr val="5D739A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rgbClr>
            </a:gs>
            <a:gs pos="50000">
              <a:srgbClr val="5D739A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rgbClr>
            </a:gs>
            <a:gs pos="100000">
              <a:srgbClr val="5D739A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rgbClr>
            </a:gs>
          </a:gsLst>
          <a:lin ang="5400000" scaled="0"/>
        </a:gradFill>
        <a:ln>
          <a:noFill/>
        </a:ln>
        <a:effectLst/>
      </dgm:spPr>
      <dgm:t>
        <a:bodyPr/>
        <a:lstStyle/>
        <a:p>
          <a:endParaRPr lang="en-GB"/>
        </a:p>
      </dgm:t>
    </dgm:pt>
    <dgm:pt modelId="{50AB529D-C19D-4445-AE1A-D3AD9DBBD166}">
      <dgm:prSet phldrT="[Text]"/>
      <dgm:spPr>
        <a:xfrm>
          <a:off x="256939" y="1969984"/>
          <a:ext cx="1312809" cy="787685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6997AF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rgbClr>
            </a:gs>
            <a:gs pos="50000">
              <a:srgbClr val="6997AF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rgbClr>
            </a:gs>
            <a:gs pos="100000">
              <a:srgbClr val="6997AF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rgb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/>
        <a:lstStyle/>
        <a:p>
          <a:pPr>
            <a:buNone/>
          </a:pPr>
          <a:r>
            <a:rPr lang="en-GB">
              <a:solidFill>
                <a:sysClr val="windowText" lastClr="000000"/>
              </a:solidFill>
              <a:latin typeface="Abadi Extra Light"/>
              <a:ea typeface="+mn-ea"/>
              <a:cs typeface="+mn-cs"/>
            </a:rPr>
            <a:t>Created a Client which will extract the information of a specific playlist </a:t>
          </a:r>
        </a:p>
      </dgm:t>
    </dgm:pt>
    <dgm:pt modelId="{7435BC9A-1855-45FB-84FA-AAB5ACF555FF}" type="parTrans" cxnId="{CC6FE8BB-A229-40DE-89A9-D096874E3D2C}">
      <dgm:prSet/>
      <dgm:spPr/>
      <dgm:t>
        <a:bodyPr/>
        <a:lstStyle/>
        <a:p>
          <a:endParaRPr lang="en-GB"/>
        </a:p>
      </dgm:t>
    </dgm:pt>
    <dgm:pt modelId="{135B87C4-3D51-48C5-96D3-ECDFE7BF6833}" type="sibTrans" cxnId="{CC6FE8BB-A229-40DE-89A9-D096874E3D2C}">
      <dgm:prSet/>
      <dgm:spPr>
        <a:xfrm>
          <a:off x="528386" y="2105707"/>
          <a:ext cx="1737150" cy="118152"/>
        </a:xfrm>
        <a:prstGeom prst="rect">
          <a:avLst/>
        </a:prstGeom>
        <a:gradFill rotWithShape="0">
          <a:gsLst>
            <a:gs pos="0">
              <a:srgbClr val="6997AF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rgbClr>
            </a:gs>
            <a:gs pos="50000">
              <a:srgbClr val="6997AF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rgbClr>
            </a:gs>
            <a:gs pos="100000">
              <a:srgbClr val="6997AF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rgbClr>
            </a:gs>
          </a:gsLst>
          <a:lin ang="5400000" scaled="0"/>
        </a:gradFill>
        <a:ln>
          <a:noFill/>
        </a:ln>
        <a:effectLst/>
      </dgm:spPr>
      <dgm:t>
        <a:bodyPr/>
        <a:lstStyle/>
        <a:p>
          <a:endParaRPr lang="en-GB"/>
        </a:p>
      </dgm:t>
    </dgm:pt>
    <dgm:pt modelId="{FCD603C7-6036-4E4D-93E6-D93B8F3740BD}">
      <dgm:prSet phldrT="[Text]"/>
      <dgm:spPr>
        <a:xfrm>
          <a:off x="2002975" y="1969984"/>
          <a:ext cx="1312809" cy="787685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84ACB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rgbClr>
            </a:gs>
            <a:gs pos="50000">
              <a:srgbClr val="84ACB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rgbClr>
            </a:gs>
            <a:gs pos="100000">
              <a:srgbClr val="84ACB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rgb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/>
        <a:lstStyle/>
        <a:p>
          <a:pPr>
            <a:buNone/>
          </a:pPr>
          <a:r>
            <a:rPr lang="en-GB">
              <a:solidFill>
                <a:sysClr val="windowText" lastClr="000000"/>
              </a:solidFill>
              <a:latin typeface="Abadi Extra Light"/>
              <a:ea typeface="+mn-ea"/>
              <a:cs typeface="+mn-cs"/>
            </a:rPr>
            <a:t>Researched the best playlists to provide the information we wanted to analyse </a:t>
          </a:r>
        </a:p>
      </dgm:t>
    </dgm:pt>
    <dgm:pt modelId="{40F432B8-6402-4662-B0C0-D6DD8214EDC6}" type="parTrans" cxnId="{A3812A22-387B-4479-85D8-267A2AFFF79C}">
      <dgm:prSet/>
      <dgm:spPr/>
      <dgm:t>
        <a:bodyPr/>
        <a:lstStyle/>
        <a:p>
          <a:endParaRPr lang="en-GB"/>
        </a:p>
      </dgm:t>
    </dgm:pt>
    <dgm:pt modelId="{F9BA08AC-EF25-4980-9F3B-A2CA8A83CE23}" type="sibTrans" cxnId="{A3812A22-387B-4479-85D8-267A2AFFF79C}">
      <dgm:prSet/>
      <dgm:spPr>
        <a:xfrm rot="16200000">
          <a:off x="1782119" y="1613404"/>
          <a:ext cx="975721" cy="118152"/>
        </a:xfrm>
        <a:prstGeom prst="rect">
          <a:avLst/>
        </a:prstGeom>
        <a:gradFill rotWithShape="0">
          <a:gsLst>
            <a:gs pos="0">
              <a:srgbClr val="84ACB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rgbClr>
            </a:gs>
            <a:gs pos="50000">
              <a:srgbClr val="84ACB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rgbClr>
            </a:gs>
            <a:gs pos="100000">
              <a:srgbClr val="84ACB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rgbClr>
            </a:gs>
          </a:gsLst>
          <a:lin ang="5400000" scaled="0"/>
        </a:gradFill>
        <a:ln>
          <a:noFill/>
        </a:ln>
        <a:effectLst/>
      </dgm:spPr>
      <dgm:t>
        <a:bodyPr/>
        <a:lstStyle/>
        <a:p>
          <a:endParaRPr lang="en-GB"/>
        </a:p>
      </dgm:t>
    </dgm:pt>
    <dgm:pt modelId="{C61DEC85-DC61-4CAB-B78D-D57E7F113A57}">
      <dgm:prSet phldrT="[Text]"/>
      <dgm:spPr>
        <a:xfrm>
          <a:off x="2002975" y="985377"/>
          <a:ext cx="1312809" cy="787685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6F818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rgbClr>
            </a:gs>
            <a:gs pos="50000">
              <a:srgbClr val="6F818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rgbClr>
            </a:gs>
            <a:gs pos="100000">
              <a:srgbClr val="6F818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rgb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/>
        <a:lstStyle/>
        <a:p>
          <a:pPr>
            <a:buNone/>
          </a:pPr>
          <a:r>
            <a:rPr lang="en-GB">
              <a:solidFill>
                <a:sysClr val="windowText" lastClr="000000"/>
              </a:solidFill>
              <a:latin typeface="Abadi Extra Light"/>
              <a:ea typeface="+mn-ea"/>
              <a:cs typeface="+mn-cs"/>
            </a:rPr>
            <a:t>Extracted the relevent play lists data </a:t>
          </a:r>
        </a:p>
      </dgm:t>
    </dgm:pt>
    <dgm:pt modelId="{A09C67B9-A837-4A5F-B8D1-A2D5007EC54B}" type="parTrans" cxnId="{7CE98158-1747-427C-A4E9-D6BAE184472B}">
      <dgm:prSet/>
      <dgm:spPr/>
      <dgm:t>
        <a:bodyPr/>
        <a:lstStyle/>
        <a:p>
          <a:endParaRPr lang="en-GB"/>
        </a:p>
      </dgm:t>
    </dgm:pt>
    <dgm:pt modelId="{9394BEE3-348D-438F-BEFF-5DA6C11234A5}" type="sibTrans" cxnId="{7CE98158-1747-427C-A4E9-D6BAE184472B}">
      <dgm:prSet/>
      <dgm:spPr>
        <a:xfrm rot="16200000">
          <a:off x="1782119" y="628797"/>
          <a:ext cx="975721" cy="118152"/>
        </a:xfrm>
        <a:prstGeom prst="rect">
          <a:avLst/>
        </a:prstGeom>
        <a:gradFill rotWithShape="0">
          <a:gsLst>
            <a:gs pos="0">
              <a:srgbClr val="6F818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rgbClr>
            </a:gs>
            <a:gs pos="50000">
              <a:srgbClr val="6F818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rgbClr>
            </a:gs>
            <a:gs pos="100000">
              <a:srgbClr val="6F818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rgbClr>
            </a:gs>
          </a:gsLst>
          <a:lin ang="5400000" scaled="0"/>
        </a:gradFill>
        <a:ln>
          <a:noFill/>
        </a:ln>
        <a:effectLst/>
      </dgm:spPr>
      <dgm:t>
        <a:bodyPr/>
        <a:lstStyle/>
        <a:p>
          <a:endParaRPr lang="en-GB"/>
        </a:p>
      </dgm:t>
    </dgm:pt>
    <dgm:pt modelId="{55328ECB-24AE-4F37-B648-30CA350FC28F}">
      <dgm:prSet phldrT="[Text]"/>
      <dgm:spPr>
        <a:xfrm>
          <a:off x="2002975" y="770"/>
          <a:ext cx="1312809" cy="787685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8784C7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rgbClr>
            </a:gs>
            <a:gs pos="50000">
              <a:srgbClr val="8784C7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rgbClr>
            </a:gs>
            <a:gs pos="100000">
              <a:srgbClr val="8784C7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rgb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/>
        <a:lstStyle/>
        <a:p>
          <a:pPr>
            <a:buNone/>
          </a:pPr>
          <a:r>
            <a:rPr lang="en-GB">
              <a:solidFill>
                <a:sysClr val="windowText" lastClr="000000"/>
              </a:solidFill>
              <a:latin typeface="Abadi Extra Light"/>
              <a:ea typeface="+mn-ea"/>
              <a:cs typeface="+mn-cs"/>
            </a:rPr>
            <a:t>Extracted additional information relating to each song on the play lists and added to the inital extract </a:t>
          </a:r>
        </a:p>
      </dgm:t>
    </dgm:pt>
    <dgm:pt modelId="{2454AAC8-038F-405E-A3CC-9A6F7AE508B2}" type="parTrans" cxnId="{8FC022C7-3008-494E-9948-B5BEE7A7F579}">
      <dgm:prSet/>
      <dgm:spPr/>
      <dgm:t>
        <a:bodyPr/>
        <a:lstStyle/>
        <a:p>
          <a:endParaRPr lang="en-GB"/>
        </a:p>
      </dgm:t>
    </dgm:pt>
    <dgm:pt modelId="{BCF7B68C-FF19-4A54-BD05-AEB655244648}" type="sibTrans" cxnId="{8FC022C7-3008-494E-9948-B5BEE7A7F579}">
      <dgm:prSet/>
      <dgm:spPr>
        <a:xfrm>
          <a:off x="2274422" y="136494"/>
          <a:ext cx="1737150" cy="118152"/>
        </a:xfrm>
        <a:prstGeom prst="rect">
          <a:avLst/>
        </a:prstGeom>
        <a:gradFill rotWithShape="0">
          <a:gsLst>
            <a:gs pos="0">
              <a:srgbClr val="8784C7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rgbClr>
            </a:gs>
            <a:gs pos="50000">
              <a:srgbClr val="8784C7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rgbClr>
            </a:gs>
            <a:gs pos="100000">
              <a:srgbClr val="8784C7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rgbClr>
            </a:gs>
          </a:gsLst>
          <a:lin ang="5400000" scaled="0"/>
        </a:gradFill>
        <a:ln>
          <a:noFill/>
        </a:ln>
        <a:effectLst/>
      </dgm:spPr>
      <dgm:t>
        <a:bodyPr/>
        <a:lstStyle/>
        <a:p>
          <a:endParaRPr lang="en-GB"/>
        </a:p>
      </dgm:t>
    </dgm:pt>
    <dgm:pt modelId="{9907C692-D402-41C3-A69D-69640C8A6CA2}">
      <dgm:prSet phldrT="[Text]"/>
      <dgm:spPr>
        <a:xfrm>
          <a:off x="3749011" y="770"/>
          <a:ext cx="1312809" cy="787685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5D739A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rgbClr>
            </a:gs>
            <a:gs pos="50000">
              <a:srgbClr val="5D739A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rgbClr>
            </a:gs>
            <a:gs pos="100000">
              <a:srgbClr val="5D739A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rgb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/>
        <a:lstStyle/>
        <a:p>
          <a:pPr>
            <a:buNone/>
          </a:pPr>
          <a:r>
            <a:rPr lang="en-GB">
              <a:solidFill>
                <a:sysClr val="windowText" lastClr="000000"/>
              </a:solidFill>
              <a:latin typeface="Abadi Extra Light"/>
              <a:ea typeface="+mn-ea"/>
              <a:cs typeface="+mn-cs"/>
            </a:rPr>
            <a:t>Extracted additional information for each artists on the play lists and added to the play lists data frame</a:t>
          </a:r>
        </a:p>
      </dgm:t>
    </dgm:pt>
    <dgm:pt modelId="{43D6DEA1-0BDE-48D7-A899-F8DFF05F9788}" type="parTrans" cxnId="{FB8BE2F6-6589-4ADF-AAFF-D044E54E1898}">
      <dgm:prSet/>
      <dgm:spPr/>
      <dgm:t>
        <a:bodyPr/>
        <a:lstStyle/>
        <a:p>
          <a:endParaRPr lang="en-GB"/>
        </a:p>
      </dgm:t>
    </dgm:pt>
    <dgm:pt modelId="{B376CAEA-9FC2-43A7-9400-D228FCD64046}" type="sibTrans" cxnId="{FB8BE2F6-6589-4ADF-AAFF-D044E54E1898}">
      <dgm:prSet/>
      <dgm:spPr>
        <a:xfrm rot="5400000">
          <a:off x="3528155" y="628797"/>
          <a:ext cx="975721" cy="118152"/>
        </a:xfrm>
        <a:prstGeom prst="rect">
          <a:avLst/>
        </a:prstGeom>
        <a:gradFill rotWithShape="0">
          <a:gsLst>
            <a:gs pos="0">
              <a:srgbClr val="5D739A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rgbClr>
            </a:gs>
            <a:gs pos="50000">
              <a:srgbClr val="5D739A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rgbClr>
            </a:gs>
            <a:gs pos="100000">
              <a:srgbClr val="5D739A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rgbClr>
            </a:gs>
          </a:gsLst>
          <a:lin ang="5400000" scaled="0"/>
        </a:gradFill>
        <a:ln>
          <a:noFill/>
        </a:ln>
        <a:effectLst/>
      </dgm:spPr>
      <dgm:t>
        <a:bodyPr/>
        <a:lstStyle/>
        <a:p>
          <a:endParaRPr lang="en-GB"/>
        </a:p>
      </dgm:t>
    </dgm:pt>
    <dgm:pt modelId="{689EF03C-1EF1-4C4A-AF65-AD379BBF9AB0}">
      <dgm:prSet phldrT="[Text]"/>
      <dgm:spPr>
        <a:xfrm>
          <a:off x="3749011" y="985377"/>
          <a:ext cx="1312809" cy="787685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6997AF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rgbClr>
            </a:gs>
            <a:gs pos="50000">
              <a:srgbClr val="6997AF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rgbClr>
            </a:gs>
            <a:gs pos="100000">
              <a:srgbClr val="6997AF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rgb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/>
        <a:lstStyle/>
        <a:p>
          <a:pPr>
            <a:buNone/>
          </a:pPr>
          <a:r>
            <a:rPr lang="en-GB">
              <a:solidFill>
                <a:sysClr val="windowText" lastClr="000000"/>
              </a:solidFill>
              <a:latin typeface="Abadi Extra Light"/>
              <a:ea typeface="+mn-ea"/>
              <a:cs typeface="+mn-cs"/>
            </a:rPr>
            <a:t>Added a label which showed which year the tracks were from and the poistion there were in each list</a:t>
          </a:r>
        </a:p>
      </dgm:t>
    </dgm:pt>
    <dgm:pt modelId="{5E83AF3B-01F0-428A-B5DD-A323CCAFFB5D}" type="parTrans" cxnId="{399A4DD3-63F7-400E-8897-9DF517D905FF}">
      <dgm:prSet/>
      <dgm:spPr/>
      <dgm:t>
        <a:bodyPr/>
        <a:lstStyle/>
        <a:p>
          <a:endParaRPr lang="en-GB"/>
        </a:p>
      </dgm:t>
    </dgm:pt>
    <dgm:pt modelId="{8F10F139-2DBB-46F7-8FCC-5B3B9FF8EBFA}" type="sibTrans" cxnId="{399A4DD3-63F7-400E-8897-9DF517D905FF}">
      <dgm:prSet/>
      <dgm:spPr>
        <a:xfrm rot="5400000">
          <a:off x="3528155" y="1613404"/>
          <a:ext cx="975721" cy="118152"/>
        </a:xfrm>
        <a:prstGeom prst="rect">
          <a:avLst/>
        </a:prstGeom>
        <a:gradFill rotWithShape="0">
          <a:gsLst>
            <a:gs pos="0">
              <a:srgbClr val="6997AF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rgbClr>
            </a:gs>
            <a:gs pos="50000">
              <a:srgbClr val="6997AF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rgbClr>
            </a:gs>
            <a:gs pos="100000">
              <a:srgbClr val="6997AF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rgbClr>
            </a:gs>
          </a:gsLst>
          <a:lin ang="5400000" scaled="0"/>
        </a:gradFill>
        <a:ln>
          <a:noFill/>
        </a:ln>
        <a:effectLst/>
      </dgm:spPr>
      <dgm:t>
        <a:bodyPr/>
        <a:lstStyle/>
        <a:p>
          <a:endParaRPr lang="en-GB"/>
        </a:p>
      </dgm:t>
    </dgm:pt>
    <dgm:pt modelId="{01558833-F938-44B5-9A22-A0B6F09CBE77}">
      <dgm:prSet phldrT="[Text]"/>
      <dgm:spPr>
        <a:xfrm>
          <a:off x="3749011" y="1969984"/>
          <a:ext cx="1312809" cy="787685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84ACB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rgbClr>
            </a:gs>
            <a:gs pos="50000">
              <a:srgbClr val="84ACB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rgbClr>
            </a:gs>
            <a:gs pos="100000">
              <a:srgbClr val="84ACB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rgb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/>
        <a:lstStyle/>
        <a:p>
          <a:pPr>
            <a:buNone/>
          </a:pPr>
          <a:r>
            <a:rPr lang="en-GB">
              <a:solidFill>
                <a:sysClr val="windowText" lastClr="000000"/>
              </a:solidFill>
              <a:latin typeface="Abadi Extra Light"/>
              <a:ea typeface="+mn-ea"/>
              <a:cs typeface="+mn-cs"/>
            </a:rPr>
            <a:t>Mereged each play list into a final data frame</a:t>
          </a:r>
        </a:p>
      </dgm:t>
    </dgm:pt>
    <dgm:pt modelId="{42BAF633-6DFD-4EA5-AFCB-178F42BC3A1B}" type="parTrans" cxnId="{E75FF19B-888B-4482-A1C3-C6073D3CB3EE}">
      <dgm:prSet/>
      <dgm:spPr/>
      <dgm:t>
        <a:bodyPr/>
        <a:lstStyle/>
        <a:p>
          <a:endParaRPr lang="en-GB"/>
        </a:p>
      </dgm:t>
    </dgm:pt>
    <dgm:pt modelId="{F012794A-20EA-4A3E-83A4-A97FCF15C0C4}" type="sibTrans" cxnId="{E75FF19B-888B-4482-A1C3-C6073D3CB3EE}">
      <dgm:prSet/>
      <dgm:spPr/>
      <dgm:t>
        <a:bodyPr/>
        <a:lstStyle/>
        <a:p>
          <a:endParaRPr lang="en-GB"/>
        </a:p>
      </dgm:t>
    </dgm:pt>
    <dgm:pt modelId="{F8F25E8C-9F6E-4FCC-A997-C55E72482B84}" type="pres">
      <dgm:prSet presAssocID="{BB2AE7EC-DD8E-491D-9F3E-60D97153C014}" presName="Name0" presStyleCnt="0">
        <dgm:presLayoutVars>
          <dgm:dir/>
          <dgm:resizeHandles/>
        </dgm:presLayoutVars>
      </dgm:prSet>
      <dgm:spPr/>
    </dgm:pt>
    <dgm:pt modelId="{647B9984-2956-44E8-ACFB-70142AD28C22}" type="pres">
      <dgm:prSet presAssocID="{3BF04DFA-AD0E-4C3B-B50C-059C8616C752}" presName="compNode" presStyleCnt="0"/>
      <dgm:spPr/>
    </dgm:pt>
    <dgm:pt modelId="{30C0BFBB-F944-4702-97CE-172A351669AC}" type="pres">
      <dgm:prSet presAssocID="{3BF04DFA-AD0E-4C3B-B50C-059C8616C752}" presName="dummyConnPt" presStyleCnt="0"/>
      <dgm:spPr/>
    </dgm:pt>
    <dgm:pt modelId="{5F809A6D-CDCA-4E28-A7BB-B9760AD57892}" type="pres">
      <dgm:prSet presAssocID="{3BF04DFA-AD0E-4C3B-B50C-059C8616C752}" presName="node" presStyleLbl="node1" presStyleIdx="0" presStyleCnt="9">
        <dgm:presLayoutVars>
          <dgm:bulletEnabled val="1"/>
        </dgm:presLayoutVars>
      </dgm:prSet>
      <dgm:spPr/>
    </dgm:pt>
    <dgm:pt modelId="{E2F7BA7C-EE20-4A9A-A51C-73F72E24085A}" type="pres">
      <dgm:prSet presAssocID="{7B09FFCE-702A-4A70-BAD9-5DC30614BD1D}" presName="sibTrans" presStyleLbl="bgSibTrans2D1" presStyleIdx="0" presStyleCnt="8"/>
      <dgm:spPr/>
    </dgm:pt>
    <dgm:pt modelId="{E22A9E27-3EA8-4CC2-BBD8-05C8DD683FCC}" type="pres">
      <dgm:prSet presAssocID="{E290CEA0-03E7-43CD-A5DE-49ECA7F4178E}" presName="compNode" presStyleCnt="0"/>
      <dgm:spPr/>
    </dgm:pt>
    <dgm:pt modelId="{345EB5CC-3D33-4425-8CAE-E3D3C79AEF54}" type="pres">
      <dgm:prSet presAssocID="{E290CEA0-03E7-43CD-A5DE-49ECA7F4178E}" presName="dummyConnPt" presStyleCnt="0"/>
      <dgm:spPr/>
    </dgm:pt>
    <dgm:pt modelId="{7810B157-E476-4F9A-8525-42CCE1259E77}" type="pres">
      <dgm:prSet presAssocID="{E290CEA0-03E7-43CD-A5DE-49ECA7F4178E}" presName="node" presStyleLbl="node1" presStyleIdx="1" presStyleCnt="9">
        <dgm:presLayoutVars>
          <dgm:bulletEnabled val="1"/>
        </dgm:presLayoutVars>
      </dgm:prSet>
      <dgm:spPr/>
    </dgm:pt>
    <dgm:pt modelId="{C32220D3-5A9D-4EF6-9FBF-7A8D34DA7098}" type="pres">
      <dgm:prSet presAssocID="{450306EB-4B0D-4F96-B451-8D63ACCC4239}" presName="sibTrans" presStyleLbl="bgSibTrans2D1" presStyleIdx="1" presStyleCnt="8"/>
      <dgm:spPr/>
    </dgm:pt>
    <dgm:pt modelId="{CD3DF216-421C-4B11-B006-F409A7713105}" type="pres">
      <dgm:prSet presAssocID="{50AB529D-C19D-4445-AE1A-D3AD9DBBD166}" presName="compNode" presStyleCnt="0"/>
      <dgm:spPr/>
    </dgm:pt>
    <dgm:pt modelId="{83208D93-26FE-4EC6-AAC1-B3F0C2A620AD}" type="pres">
      <dgm:prSet presAssocID="{50AB529D-C19D-4445-AE1A-D3AD9DBBD166}" presName="dummyConnPt" presStyleCnt="0"/>
      <dgm:spPr/>
    </dgm:pt>
    <dgm:pt modelId="{59506BA2-65C4-4707-970A-8C00113974A4}" type="pres">
      <dgm:prSet presAssocID="{50AB529D-C19D-4445-AE1A-D3AD9DBBD166}" presName="node" presStyleLbl="node1" presStyleIdx="2" presStyleCnt="9">
        <dgm:presLayoutVars>
          <dgm:bulletEnabled val="1"/>
        </dgm:presLayoutVars>
      </dgm:prSet>
      <dgm:spPr/>
    </dgm:pt>
    <dgm:pt modelId="{5B7C3187-1584-4B46-94E3-E07440FF2B80}" type="pres">
      <dgm:prSet presAssocID="{135B87C4-3D51-48C5-96D3-ECDFE7BF6833}" presName="sibTrans" presStyleLbl="bgSibTrans2D1" presStyleIdx="2" presStyleCnt="8"/>
      <dgm:spPr/>
    </dgm:pt>
    <dgm:pt modelId="{DDE4875E-E2F6-4D01-8A1D-1C1C1FF3F10B}" type="pres">
      <dgm:prSet presAssocID="{FCD603C7-6036-4E4D-93E6-D93B8F3740BD}" presName="compNode" presStyleCnt="0"/>
      <dgm:spPr/>
    </dgm:pt>
    <dgm:pt modelId="{1BC58439-A6BA-453A-8866-EF5E757ED525}" type="pres">
      <dgm:prSet presAssocID="{FCD603C7-6036-4E4D-93E6-D93B8F3740BD}" presName="dummyConnPt" presStyleCnt="0"/>
      <dgm:spPr/>
    </dgm:pt>
    <dgm:pt modelId="{13411FCB-9B20-47B2-9661-5490E0DA82D0}" type="pres">
      <dgm:prSet presAssocID="{FCD603C7-6036-4E4D-93E6-D93B8F3740BD}" presName="node" presStyleLbl="node1" presStyleIdx="3" presStyleCnt="9">
        <dgm:presLayoutVars>
          <dgm:bulletEnabled val="1"/>
        </dgm:presLayoutVars>
      </dgm:prSet>
      <dgm:spPr/>
    </dgm:pt>
    <dgm:pt modelId="{101C7F54-A899-461E-9515-04ABC36B400A}" type="pres">
      <dgm:prSet presAssocID="{F9BA08AC-EF25-4980-9F3B-A2CA8A83CE23}" presName="sibTrans" presStyleLbl="bgSibTrans2D1" presStyleIdx="3" presStyleCnt="8"/>
      <dgm:spPr/>
    </dgm:pt>
    <dgm:pt modelId="{80F5B0CF-3672-4624-9B37-6A1A137F4168}" type="pres">
      <dgm:prSet presAssocID="{C61DEC85-DC61-4CAB-B78D-D57E7F113A57}" presName="compNode" presStyleCnt="0"/>
      <dgm:spPr/>
    </dgm:pt>
    <dgm:pt modelId="{0D9191E5-7D80-4088-990C-D6AE06F7E35E}" type="pres">
      <dgm:prSet presAssocID="{C61DEC85-DC61-4CAB-B78D-D57E7F113A57}" presName="dummyConnPt" presStyleCnt="0"/>
      <dgm:spPr/>
    </dgm:pt>
    <dgm:pt modelId="{994F52E1-2204-4496-9DB1-93C87FA216E8}" type="pres">
      <dgm:prSet presAssocID="{C61DEC85-DC61-4CAB-B78D-D57E7F113A57}" presName="node" presStyleLbl="node1" presStyleIdx="4" presStyleCnt="9">
        <dgm:presLayoutVars>
          <dgm:bulletEnabled val="1"/>
        </dgm:presLayoutVars>
      </dgm:prSet>
      <dgm:spPr/>
    </dgm:pt>
    <dgm:pt modelId="{D7BF60B9-ECB5-408B-8F76-C3291B07B519}" type="pres">
      <dgm:prSet presAssocID="{9394BEE3-348D-438F-BEFF-5DA6C11234A5}" presName="sibTrans" presStyleLbl="bgSibTrans2D1" presStyleIdx="4" presStyleCnt="8"/>
      <dgm:spPr/>
    </dgm:pt>
    <dgm:pt modelId="{FE929E50-ADBA-4D66-B56A-657351B43ECA}" type="pres">
      <dgm:prSet presAssocID="{55328ECB-24AE-4F37-B648-30CA350FC28F}" presName="compNode" presStyleCnt="0"/>
      <dgm:spPr/>
    </dgm:pt>
    <dgm:pt modelId="{93A2C48E-CBA4-46AE-BC89-2BB0E3E85B05}" type="pres">
      <dgm:prSet presAssocID="{55328ECB-24AE-4F37-B648-30CA350FC28F}" presName="dummyConnPt" presStyleCnt="0"/>
      <dgm:spPr/>
    </dgm:pt>
    <dgm:pt modelId="{C2BD85A4-53D0-4298-8A91-638660B5A592}" type="pres">
      <dgm:prSet presAssocID="{55328ECB-24AE-4F37-B648-30CA350FC28F}" presName="node" presStyleLbl="node1" presStyleIdx="5" presStyleCnt="9">
        <dgm:presLayoutVars>
          <dgm:bulletEnabled val="1"/>
        </dgm:presLayoutVars>
      </dgm:prSet>
      <dgm:spPr/>
    </dgm:pt>
    <dgm:pt modelId="{B2241918-9B1C-4B09-AFF6-2F339539BBBF}" type="pres">
      <dgm:prSet presAssocID="{BCF7B68C-FF19-4A54-BD05-AEB655244648}" presName="sibTrans" presStyleLbl="bgSibTrans2D1" presStyleIdx="5" presStyleCnt="8"/>
      <dgm:spPr/>
    </dgm:pt>
    <dgm:pt modelId="{A38E02D8-6008-4C61-A0BA-596F97ADF3EC}" type="pres">
      <dgm:prSet presAssocID="{9907C692-D402-41C3-A69D-69640C8A6CA2}" presName="compNode" presStyleCnt="0"/>
      <dgm:spPr/>
    </dgm:pt>
    <dgm:pt modelId="{30E0BE3C-1FC6-44E6-B5A1-C334B6E43AF5}" type="pres">
      <dgm:prSet presAssocID="{9907C692-D402-41C3-A69D-69640C8A6CA2}" presName="dummyConnPt" presStyleCnt="0"/>
      <dgm:spPr/>
    </dgm:pt>
    <dgm:pt modelId="{6641AE1C-D7AB-4493-BB38-88C061BFAEB9}" type="pres">
      <dgm:prSet presAssocID="{9907C692-D402-41C3-A69D-69640C8A6CA2}" presName="node" presStyleLbl="node1" presStyleIdx="6" presStyleCnt="9">
        <dgm:presLayoutVars>
          <dgm:bulletEnabled val="1"/>
        </dgm:presLayoutVars>
      </dgm:prSet>
      <dgm:spPr/>
    </dgm:pt>
    <dgm:pt modelId="{4633EE30-694A-42F1-8C46-390E632461DE}" type="pres">
      <dgm:prSet presAssocID="{B376CAEA-9FC2-43A7-9400-D228FCD64046}" presName="sibTrans" presStyleLbl="bgSibTrans2D1" presStyleIdx="6" presStyleCnt="8"/>
      <dgm:spPr/>
    </dgm:pt>
    <dgm:pt modelId="{F148B894-8EF2-4237-8CAE-6315EC482A94}" type="pres">
      <dgm:prSet presAssocID="{689EF03C-1EF1-4C4A-AF65-AD379BBF9AB0}" presName="compNode" presStyleCnt="0"/>
      <dgm:spPr/>
    </dgm:pt>
    <dgm:pt modelId="{564E233A-7AB0-46A1-A421-86ABFB3AD8E3}" type="pres">
      <dgm:prSet presAssocID="{689EF03C-1EF1-4C4A-AF65-AD379BBF9AB0}" presName="dummyConnPt" presStyleCnt="0"/>
      <dgm:spPr/>
    </dgm:pt>
    <dgm:pt modelId="{E5CF37E8-FD18-4373-9FEF-66CC219DA50A}" type="pres">
      <dgm:prSet presAssocID="{689EF03C-1EF1-4C4A-AF65-AD379BBF9AB0}" presName="node" presStyleLbl="node1" presStyleIdx="7" presStyleCnt="9">
        <dgm:presLayoutVars>
          <dgm:bulletEnabled val="1"/>
        </dgm:presLayoutVars>
      </dgm:prSet>
      <dgm:spPr/>
    </dgm:pt>
    <dgm:pt modelId="{4E14D6A6-6D43-4D91-B3BB-DE6097138F3C}" type="pres">
      <dgm:prSet presAssocID="{8F10F139-2DBB-46F7-8FCC-5B3B9FF8EBFA}" presName="sibTrans" presStyleLbl="bgSibTrans2D1" presStyleIdx="7" presStyleCnt="8"/>
      <dgm:spPr/>
    </dgm:pt>
    <dgm:pt modelId="{88B6E3B8-3BD0-42C5-9BFD-1B950F2C01A3}" type="pres">
      <dgm:prSet presAssocID="{01558833-F938-44B5-9A22-A0B6F09CBE77}" presName="compNode" presStyleCnt="0"/>
      <dgm:spPr/>
    </dgm:pt>
    <dgm:pt modelId="{51D6AFBB-5BE5-4CB0-A1BA-A8BA8718049A}" type="pres">
      <dgm:prSet presAssocID="{01558833-F938-44B5-9A22-A0B6F09CBE77}" presName="dummyConnPt" presStyleCnt="0"/>
      <dgm:spPr/>
    </dgm:pt>
    <dgm:pt modelId="{85EC2650-BDA5-448B-A7F2-D7CE505C6B78}" type="pres">
      <dgm:prSet presAssocID="{01558833-F938-44B5-9A22-A0B6F09CBE77}" presName="node" presStyleLbl="node1" presStyleIdx="8" presStyleCnt="9">
        <dgm:presLayoutVars>
          <dgm:bulletEnabled val="1"/>
        </dgm:presLayoutVars>
      </dgm:prSet>
      <dgm:spPr/>
    </dgm:pt>
  </dgm:ptLst>
  <dgm:cxnLst>
    <dgm:cxn modelId="{A1F1EE12-95DB-43AB-B57F-477C045EF46D}" type="presOf" srcId="{E290CEA0-03E7-43CD-A5DE-49ECA7F4178E}" destId="{7810B157-E476-4F9A-8525-42CCE1259E77}" srcOrd="0" destOrd="0" presId="urn:microsoft.com/office/officeart/2005/8/layout/bProcess4"/>
    <dgm:cxn modelId="{2ADD1E13-B49A-4514-A2C5-010442F613D9}" type="presOf" srcId="{BCF7B68C-FF19-4A54-BD05-AEB655244648}" destId="{B2241918-9B1C-4B09-AFF6-2F339539BBBF}" srcOrd="0" destOrd="0" presId="urn:microsoft.com/office/officeart/2005/8/layout/bProcess4"/>
    <dgm:cxn modelId="{A3812A22-387B-4479-85D8-267A2AFFF79C}" srcId="{BB2AE7EC-DD8E-491D-9F3E-60D97153C014}" destId="{FCD603C7-6036-4E4D-93E6-D93B8F3740BD}" srcOrd="3" destOrd="0" parTransId="{40F432B8-6402-4662-B0C0-D6DD8214EDC6}" sibTransId="{F9BA08AC-EF25-4980-9F3B-A2CA8A83CE23}"/>
    <dgm:cxn modelId="{8669C12A-86F4-46C4-8F50-D49C427E1201}" type="presOf" srcId="{F9BA08AC-EF25-4980-9F3B-A2CA8A83CE23}" destId="{101C7F54-A899-461E-9515-04ABC36B400A}" srcOrd="0" destOrd="0" presId="urn:microsoft.com/office/officeart/2005/8/layout/bProcess4"/>
    <dgm:cxn modelId="{899AF431-3DE6-422F-A219-D1CDCB2077EE}" type="presOf" srcId="{01558833-F938-44B5-9A22-A0B6F09CBE77}" destId="{85EC2650-BDA5-448B-A7F2-D7CE505C6B78}" srcOrd="0" destOrd="0" presId="urn:microsoft.com/office/officeart/2005/8/layout/bProcess4"/>
    <dgm:cxn modelId="{6C7A0735-34C2-4EAF-B497-27395173B579}" type="presOf" srcId="{50AB529D-C19D-4445-AE1A-D3AD9DBBD166}" destId="{59506BA2-65C4-4707-970A-8C00113974A4}" srcOrd="0" destOrd="0" presId="urn:microsoft.com/office/officeart/2005/8/layout/bProcess4"/>
    <dgm:cxn modelId="{C30C4135-7BD6-4380-AF0B-05F7D8F2B626}" type="presOf" srcId="{9394BEE3-348D-438F-BEFF-5DA6C11234A5}" destId="{D7BF60B9-ECB5-408B-8F76-C3291B07B519}" srcOrd="0" destOrd="0" presId="urn:microsoft.com/office/officeart/2005/8/layout/bProcess4"/>
    <dgm:cxn modelId="{7D7FD137-72B4-4A11-8E54-E360CF6F0DB6}" type="presOf" srcId="{FCD603C7-6036-4E4D-93E6-D93B8F3740BD}" destId="{13411FCB-9B20-47B2-9661-5490E0DA82D0}" srcOrd="0" destOrd="0" presId="urn:microsoft.com/office/officeart/2005/8/layout/bProcess4"/>
    <dgm:cxn modelId="{CF74513E-9E6E-4A92-A876-833A69794644}" type="presOf" srcId="{135B87C4-3D51-48C5-96D3-ECDFE7BF6833}" destId="{5B7C3187-1584-4B46-94E3-E07440FF2B80}" srcOrd="0" destOrd="0" presId="urn:microsoft.com/office/officeart/2005/8/layout/bProcess4"/>
    <dgm:cxn modelId="{B7E92640-3DD6-47BA-8296-94D2A55F5BA0}" type="presOf" srcId="{55328ECB-24AE-4F37-B648-30CA350FC28F}" destId="{C2BD85A4-53D0-4298-8A91-638660B5A592}" srcOrd="0" destOrd="0" presId="urn:microsoft.com/office/officeart/2005/8/layout/bProcess4"/>
    <dgm:cxn modelId="{7CE98158-1747-427C-A4E9-D6BAE184472B}" srcId="{BB2AE7EC-DD8E-491D-9F3E-60D97153C014}" destId="{C61DEC85-DC61-4CAB-B78D-D57E7F113A57}" srcOrd="4" destOrd="0" parTransId="{A09C67B9-A837-4A5F-B8D1-A2D5007EC54B}" sibTransId="{9394BEE3-348D-438F-BEFF-5DA6C11234A5}"/>
    <dgm:cxn modelId="{E75FF19B-888B-4482-A1C3-C6073D3CB3EE}" srcId="{BB2AE7EC-DD8E-491D-9F3E-60D97153C014}" destId="{01558833-F938-44B5-9A22-A0B6F09CBE77}" srcOrd="8" destOrd="0" parTransId="{42BAF633-6DFD-4EA5-AFCB-178F42BC3A1B}" sibTransId="{F012794A-20EA-4A3E-83A4-A97FCF15C0C4}"/>
    <dgm:cxn modelId="{4EC18FA3-9129-4C15-8F60-6DF493DEB668}" type="presOf" srcId="{9907C692-D402-41C3-A69D-69640C8A6CA2}" destId="{6641AE1C-D7AB-4493-BB38-88C061BFAEB9}" srcOrd="0" destOrd="0" presId="urn:microsoft.com/office/officeart/2005/8/layout/bProcess4"/>
    <dgm:cxn modelId="{B491C4A3-3D92-47BB-96F4-0BD43A852A28}" type="presOf" srcId="{8F10F139-2DBB-46F7-8FCC-5B3B9FF8EBFA}" destId="{4E14D6A6-6D43-4D91-B3BB-DE6097138F3C}" srcOrd="0" destOrd="0" presId="urn:microsoft.com/office/officeart/2005/8/layout/bProcess4"/>
    <dgm:cxn modelId="{C97649AB-033E-4F9C-86AE-BF55F2733086}" type="presOf" srcId="{689EF03C-1EF1-4C4A-AF65-AD379BBF9AB0}" destId="{E5CF37E8-FD18-4373-9FEF-66CC219DA50A}" srcOrd="0" destOrd="0" presId="urn:microsoft.com/office/officeart/2005/8/layout/bProcess4"/>
    <dgm:cxn modelId="{C636CEB3-260F-43FC-A7AC-B24853366873}" type="presOf" srcId="{BB2AE7EC-DD8E-491D-9F3E-60D97153C014}" destId="{F8F25E8C-9F6E-4FCC-A997-C55E72482B84}" srcOrd="0" destOrd="0" presId="urn:microsoft.com/office/officeart/2005/8/layout/bProcess4"/>
    <dgm:cxn modelId="{72179CB6-5175-4D66-9A78-3A1C99E50B43}" srcId="{BB2AE7EC-DD8E-491D-9F3E-60D97153C014}" destId="{E290CEA0-03E7-43CD-A5DE-49ECA7F4178E}" srcOrd="1" destOrd="0" parTransId="{B4067DED-4E3D-4EDF-8C77-1DED23C727EE}" sibTransId="{450306EB-4B0D-4F96-B451-8D63ACCC4239}"/>
    <dgm:cxn modelId="{9AF42DB8-D1E5-46A2-9EF1-3FE140EB2A96}" srcId="{BB2AE7EC-DD8E-491D-9F3E-60D97153C014}" destId="{3BF04DFA-AD0E-4C3B-B50C-059C8616C752}" srcOrd="0" destOrd="0" parTransId="{AD5B301A-D99A-4EBE-ABD1-D0F83E4A56E2}" sibTransId="{7B09FFCE-702A-4A70-BAD9-5DC30614BD1D}"/>
    <dgm:cxn modelId="{6B6A98BB-115B-4B49-8049-8185FBC8E209}" type="presOf" srcId="{C61DEC85-DC61-4CAB-B78D-D57E7F113A57}" destId="{994F52E1-2204-4496-9DB1-93C87FA216E8}" srcOrd="0" destOrd="0" presId="urn:microsoft.com/office/officeart/2005/8/layout/bProcess4"/>
    <dgm:cxn modelId="{CC6FE8BB-A229-40DE-89A9-D096874E3D2C}" srcId="{BB2AE7EC-DD8E-491D-9F3E-60D97153C014}" destId="{50AB529D-C19D-4445-AE1A-D3AD9DBBD166}" srcOrd="2" destOrd="0" parTransId="{7435BC9A-1855-45FB-84FA-AAB5ACF555FF}" sibTransId="{135B87C4-3D51-48C5-96D3-ECDFE7BF6833}"/>
    <dgm:cxn modelId="{8FC022C7-3008-494E-9948-B5BEE7A7F579}" srcId="{BB2AE7EC-DD8E-491D-9F3E-60D97153C014}" destId="{55328ECB-24AE-4F37-B648-30CA350FC28F}" srcOrd="5" destOrd="0" parTransId="{2454AAC8-038F-405E-A3CC-9A6F7AE508B2}" sibTransId="{BCF7B68C-FF19-4A54-BD05-AEB655244648}"/>
    <dgm:cxn modelId="{399A4DD3-63F7-400E-8897-9DF517D905FF}" srcId="{BB2AE7EC-DD8E-491D-9F3E-60D97153C014}" destId="{689EF03C-1EF1-4C4A-AF65-AD379BBF9AB0}" srcOrd="7" destOrd="0" parTransId="{5E83AF3B-01F0-428A-B5DD-A323CCAFFB5D}" sibTransId="{8F10F139-2DBB-46F7-8FCC-5B3B9FF8EBFA}"/>
    <dgm:cxn modelId="{981462DD-3649-48EA-B011-532F59CF16CD}" type="presOf" srcId="{B376CAEA-9FC2-43A7-9400-D228FCD64046}" destId="{4633EE30-694A-42F1-8C46-390E632461DE}" srcOrd="0" destOrd="0" presId="urn:microsoft.com/office/officeart/2005/8/layout/bProcess4"/>
    <dgm:cxn modelId="{1182FBED-A63A-4E97-8461-5EB9DA261C32}" type="presOf" srcId="{7B09FFCE-702A-4A70-BAD9-5DC30614BD1D}" destId="{E2F7BA7C-EE20-4A9A-A51C-73F72E24085A}" srcOrd="0" destOrd="0" presId="urn:microsoft.com/office/officeart/2005/8/layout/bProcess4"/>
    <dgm:cxn modelId="{E9966BEE-BA6B-4901-AE21-B144A12250EA}" type="presOf" srcId="{3BF04DFA-AD0E-4C3B-B50C-059C8616C752}" destId="{5F809A6D-CDCA-4E28-A7BB-B9760AD57892}" srcOrd="0" destOrd="0" presId="urn:microsoft.com/office/officeart/2005/8/layout/bProcess4"/>
    <dgm:cxn modelId="{D9AD0FF5-326E-4321-BBFE-61E7DF2CC012}" type="presOf" srcId="{450306EB-4B0D-4F96-B451-8D63ACCC4239}" destId="{C32220D3-5A9D-4EF6-9FBF-7A8D34DA7098}" srcOrd="0" destOrd="0" presId="urn:microsoft.com/office/officeart/2005/8/layout/bProcess4"/>
    <dgm:cxn modelId="{FB8BE2F6-6589-4ADF-AAFF-D044E54E1898}" srcId="{BB2AE7EC-DD8E-491D-9F3E-60D97153C014}" destId="{9907C692-D402-41C3-A69D-69640C8A6CA2}" srcOrd="6" destOrd="0" parTransId="{43D6DEA1-0BDE-48D7-A899-F8DFF05F9788}" sibTransId="{B376CAEA-9FC2-43A7-9400-D228FCD64046}"/>
    <dgm:cxn modelId="{7DE2B2AE-65FE-4E3B-A2E9-9538FB5DC98B}" type="presParOf" srcId="{F8F25E8C-9F6E-4FCC-A997-C55E72482B84}" destId="{647B9984-2956-44E8-ACFB-70142AD28C22}" srcOrd="0" destOrd="0" presId="urn:microsoft.com/office/officeart/2005/8/layout/bProcess4"/>
    <dgm:cxn modelId="{700851E3-9158-4CC4-828E-4D343F3EF79E}" type="presParOf" srcId="{647B9984-2956-44E8-ACFB-70142AD28C22}" destId="{30C0BFBB-F944-4702-97CE-172A351669AC}" srcOrd="0" destOrd="0" presId="urn:microsoft.com/office/officeart/2005/8/layout/bProcess4"/>
    <dgm:cxn modelId="{65375B78-505C-455B-836D-EF4D899352FA}" type="presParOf" srcId="{647B9984-2956-44E8-ACFB-70142AD28C22}" destId="{5F809A6D-CDCA-4E28-A7BB-B9760AD57892}" srcOrd="1" destOrd="0" presId="urn:microsoft.com/office/officeart/2005/8/layout/bProcess4"/>
    <dgm:cxn modelId="{73574442-81A5-42F6-88D5-D2F9799A4DE9}" type="presParOf" srcId="{F8F25E8C-9F6E-4FCC-A997-C55E72482B84}" destId="{E2F7BA7C-EE20-4A9A-A51C-73F72E24085A}" srcOrd="1" destOrd="0" presId="urn:microsoft.com/office/officeart/2005/8/layout/bProcess4"/>
    <dgm:cxn modelId="{8BA87421-55E6-4F3D-BEB9-1285145F413D}" type="presParOf" srcId="{F8F25E8C-9F6E-4FCC-A997-C55E72482B84}" destId="{E22A9E27-3EA8-4CC2-BBD8-05C8DD683FCC}" srcOrd="2" destOrd="0" presId="urn:microsoft.com/office/officeart/2005/8/layout/bProcess4"/>
    <dgm:cxn modelId="{434DC868-CB9E-4879-8D26-A82C56193668}" type="presParOf" srcId="{E22A9E27-3EA8-4CC2-BBD8-05C8DD683FCC}" destId="{345EB5CC-3D33-4425-8CAE-E3D3C79AEF54}" srcOrd="0" destOrd="0" presId="urn:microsoft.com/office/officeart/2005/8/layout/bProcess4"/>
    <dgm:cxn modelId="{BC5B7A99-FD96-4C47-AEA0-0A2190BC1ED0}" type="presParOf" srcId="{E22A9E27-3EA8-4CC2-BBD8-05C8DD683FCC}" destId="{7810B157-E476-4F9A-8525-42CCE1259E77}" srcOrd="1" destOrd="0" presId="urn:microsoft.com/office/officeart/2005/8/layout/bProcess4"/>
    <dgm:cxn modelId="{8259440B-CB1D-4798-A584-69EA7B5CBCD2}" type="presParOf" srcId="{F8F25E8C-9F6E-4FCC-A997-C55E72482B84}" destId="{C32220D3-5A9D-4EF6-9FBF-7A8D34DA7098}" srcOrd="3" destOrd="0" presId="urn:microsoft.com/office/officeart/2005/8/layout/bProcess4"/>
    <dgm:cxn modelId="{569BDF5B-EC04-40C1-85D1-F4B4EC4E2907}" type="presParOf" srcId="{F8F25E8C-9F6E-4FCC-A997-C55E72482B84}" destId="{CD3DF216-421C-4B11-B006-F409A7713105}" srcOrd="4" destOrd="0" presId="urn:microsoft.com/office/officeart/2005/8/layout/bProcess4"/>
    <dgm:cxn modelId="{A09987A1-FD66-431F-AE13-65025CD36BCA}" type="presParOf" srcId="{CD3DF216-421C-4B11-B006-F409A7713105}" destId="{83208D93-26FE-4EC6-AAC1-B3F0C2A620AD}" srcOrd="0" destOrd="0" presId="urn:microsoft.com/office/officeart/2005/8/layout/bProcess4"/>
    <dgm:cxn modelId="{781E9DC8-FEC6-4561-8995-4969640D8406}" type="presParOf" srcId="{CD3DF216-421C-4B11-B006-F409A7713105}" destId="{59506BA2-65C4-4707-970A-8C00113974A4}" srcOrd="1" destOrd="0" presId="urn:microsoft.com/office/officeart/2005/8/layout/bProcess4"/>
    <dgm:cxn modelId="{DA399DF7-6165-44FD-B4DE-CF85B39035CE}" type="presParOf" srcId="{F8F25E8C-9F6E-4FCC-A997-C55E72482B84}" destId="{5B7C3187-1584-4B46-94E3-E07440FF2B80}" srcOrd="5" destOrd="0" presId="urn:microsoft.com/office/officeart/2005/8/layout/bProcess4"/>
    <dgm:cxn modelId="{066D5BA1-E653-4838-A0EF-C08BC62EA875}" type="presParOf" srcId="{F8F25E8C-9F6E-4FCC-A997-C55E72482B84}" destId="{DDE4875E-E2F6-4D01-8A1D-1C1C1FF3F10B}" srcOrd="6" destOrd="0" presId="urn:microsoft.com/office/officeart/2005/8/layout/bProcess4"/>
    <dgm:cxn modelId="{1B1D9BC3-D951-48DE-BC23-5AE95750BA6D}" type="presParOf" srcId="{DDE4875E-E2F6-4D01-8A1D-1C1C1FF3F10B}" destId="{1BC58439-A6BA-453A-8866-EF5E757ED525}" srcOrd="0" destOrd="0" presId="urn:microsoft.com/office/officeart/2005/8/layout/bProcess4"/>
    <dgm:cxn modelId="{3562B349-6D0B-4EEA-845C-9B3F24E1578B}" type="presParOf" srcId="{DDE4875E-E2F6-4D01-8A1D-1C1C1FF3F10B}" destId="{13411FCB-9B20-47B2-9661-5490E0DA82D0}" srcOrd="1" destOrd="0" presId="urn:microsoft.com/office/officeart/2005/8/layout/bProcess4"/>
    <dgm:cxn modelId="{07F7BB00-422D-4A38-9689-B23419FD1AEA}" type="presParOf" srcId="{F8F25E8C-9F6E-4FCC-A997-C55E72482B84}" destId="{101C7F54-A899-461E-9515-04ABC36B400A}" srcOrd="7" destOrd="0" presId="urn:microsoft.com/office/officeart/2005/8/layout/bProcess4"/>
    <dgm:cxn modelId="{21D8DDE2-4868-4B77-BFA8-18C8EAB01860}" type="presParOf" srcId="{F8F25E8C-9F6E-4FCC-A997-C55E72482B84}" destId="{80F5B0CF-3672-4624-9B37-6A1A137F4168}" srcOrd="8" destOrd="0" presId="urn:microsoft.com/office/officeart/2005/8/layout/bProcess4"/>
    <dgm:cxn modelId="{91339707-0527-4E3B-90AA-BC0B40E77B94}" type="presParOf" srcId="{80F5B0CF-3672-4624-9B37-6A1A137F4168}" destId="{0D9191E5-7D80-4088-990C-D6AE06F7E35E}" srcOrd="0" destOrd="0" presId="urn:microsoft.com/office/officeart/2005/8/layout/bProcess4"/>
    <dgm:cxn modelId="{997AC5CF-F24E-44D0-BC8B-C3BAC458AA7E}" type="presParOf" srcId="{80F5B0CF-3672-4624-9B37-6A1A137F4168}" destId="{994F52E1-2204-4496-9DB1-93C87FA216E8}" srcOrd="1" destOrd="0" presId="urn:microsoft.com/office/officeart/2005/8/layout/bProcess4"/>
    <dgm:cxn modelId="{A2F16093-919F-4195-9F3C-E82FAFF4D6E3}" type="presParOf" srcId="{F8F25E8C-9F6E-4FCC-A997-C55E72482B84}" destId="{D7BF60B9-ECB5-408B-8F76-C3291B07B519}" srcOrd="9" destOrd="0" presId="urn:microsoft.com/office/officeart/2005/8/layout/bProcess4"/>
    <dgm:cxn modelId="{E190C095-107A-4336-ADFA-1699EA9ED1A0}" type="presParOf" srcId="{F8F25E8C-9F6E-4FCC-A997-C55E72482B84}" destId="{FE929E50-ADBA-4D66-B56A-657351B43ECA}" srcOrd="10" destOrd="0" presId="urn:microsoft.com/office/officeart/2005/8/layout/bProcess4"/>
    <dgm:cxn modelId="{BE26A1A9-974F-4C9E-A40A-C7E985B3E5C2}" type="presParOf" srcId="{FE929E50-ADBA-4D66-B56A-657351B43ECA}" destId="{93A2C48E-CBA4-46AE-BC89-2BB0E3E85B05}" srcOrd="0" destOrd="0" presId="urn:microsoft.com/office/officeart/2005/8/layout/bProcess4"/>
    <dgm:cxn modelId="{76C542DA-4A16-4615-B441-4E3A7E5AC1CC}" type="presParOf" srcId="{FE929E50-ADBA-4D66-B56A-657351B43ECA}" destId="{C2BD85A4-53D0-4298-8A91-638660B5A592}" srcOrd="1" destOrd="0" presId="urn:microsoft.com/office/officeart/2005/8/layout/bProcess4"/>
    <dgm:cxn modelId="{9AE3845D-6900-4F4B-B08D-5451F3D134D6}" type="presParOf" srcId="{F8F25E8C-9F6E-4FCC-A997-C55E72482B84}" destId="{B2241918-9B1C-4B09-AFF6-2F339539BBBF}" srcOrd="11" destOrd="0" presId="urn:microsoft.com/office/officeart/2005/8/layout/bProcess4"/>
    <dgm:cxn modelId="{BE776EC3-E49F-4383-9FCD-83C40D713C35}" type="presParOf" srcId="{F8F25E8C-9F6E-4FCC-A997-C55E72482B84}" destId="{A38E02D8-6008-4C61-A0BA-596F97ADF3EC}" srcOrd="12" destOrd="0" presId="urn:microsoft.com/office/officeart/2005/8/layout/bProcess4"/>
    <dgm:cxn modelId="{89A75B87-51BC-4520-8262-23372F560715}" type="presParOf" srcId="{A38E02D8-6008-4C61-A0BA-596F97ADF3EC}" destId="{30E0BE3C-1FC6-44E6-B5A1-C334B6E43AF5}" srcOrd="0" destOrd="0" presId="urn:microsoft.com/office/officeart/2005/8/layout/bProcess4"/>
    <dgm:cxn modelId="{7F91EC91-FB7E-4336-9F99-630044060576}" type="presParOf" srcId="{A38E02D8-6008-4C61-A0BA-596F97ADF3EC}" destId="{6641AE1C-D7AB-4493-BB38-88C061BFAEB9}" srcOrd="1" destOrd="0" presId="urn:microsoft.com/office/officeart/2005/8/layout/bProcess4"/>
    <dgm:cxn modelId="{A48AE69C-9027-438C-BA47-D4AE3FD395F2}" type="presParOf" srcId="{F8F25E8C-9F6E-4FCC-A997-C55E72482B84}" destId="{4633EE30-694A-42F1-8C46-390E632461DE}" srcOrd="13" destOrd="0" presId="urn:microsoft.com/office/officeart/2005/8/layout/bProcess4"/>
    <dgm:cxn modelId="{0415E5C4-0535-4EEB-B462-F5FC66E5CDC6}" type="presParOf" srcId="{F8F25E8C-9F6E-4FCC-A997-C55E72482B84}" destId="{F148B894-8EF2-4237-8CAE-6315EC482A94}" srcOrd="14" destOrd="0" presId="urn:microsoft.com/office/officeart/2005/8/layout/bProcess4"/>
    <dgm:cxn modelId="{5CA31A35-2B69-40E6-B593-5E18EF2DC4AE}" type="presParOf" srcId="{F148B894-8EF2-4237-8CAE-6315EC482A94}" destId="{564E233A-7AB0-46A1-A421-86ABFB3AD8E3}" srcOrd="0" destOrd="0" presId="urn:microsoft.com/office/officeart/2005/8/layout/bProcess4"/>
    <dgm:cxn modelId="{1FA3477F-FB30-4DE2-943A-08927B464AAC}" type="presParOf" srcId="{F148B894-8EF2-4237-8CAE-6315EC482A94}" destId="{E5CF37E8-FD18-4373-9FEF-66CC219DA50A}" srcOrd="1" destOrd="0" presId="urn:microsoft.com/office/officeart/2005/8/layout/bProcess4"/>
    <dgm:cxn modelId="{6090A773-07B2-46EC-A2EB-0BF427B7D39F}" type="presParOf" srcId="{F8F25E8C-9F6E-4FCC-A997-C55E72482B84}" destId="{4E14D6A6-6D43-4D91-B3BB-DE6097138F3C}" srcOrd="15" destOrd="0" presId="urn:microsoft.com/office/officeart/2005/8/layout/bProcess4"/>
    <dgm:cxn modelId="{0B63BF7C-CA1D-4A54-85CE-FAB9F116A0C5}" type="presParOf" srcId="{F8F25E8C-9F6E-4FCC-A997-C55E72482B84}" destId="{88B6E3B8-3BD0-42C5-9BFD-1B950F2C01A3}" srcOrd="16" destOrd="0" presId="urn:microsoft.com/office/officeart/2005/8/layout/bProcess4"/>
    <dgm:cxn modelId="{C79C3D75-FCF2-46EB-8F70-A1D2733EC477}" type="presParOf" srcId="{88B6E3B8-3BD0-42C5-9BFD-1B950F2C01A3}" destId="{51D6AFBB-5BE5-4CB0-A1BA-A8BA8718049A}" srcOrd="0" destOrd="0" presId="urn:microsoft.com/office/officeart/2005/8/layout/bProcess4"/>
    <dgm:cxn modelId="{A8CC6A21-2F6D-4F9D-BC37-F4B6D478752D}" type="presParOf" srcId="{88B6E3B8-3BD0-42C5-9BFD-1B950F2C01A3}" destId="{85EC2650-BDA5-448B-A7F2-D7CE505C6B78}" srcOrd="1" destOrd="0" presId="urn:microsoft.com/office/officeart/2005/8/layout/b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F7BA7C-EE20-4A9A-A51C-73F72E24085A}">
      <dsp:nvSpPr>
        <dsp:cNvPr id="0" name=""/>
        <dsp:cNvSpPr/>
      </dsp:nvSpPr>
      <dsp:spPr>
        <a:xfrm rot="5400000">
          <a:off x="-306433" y="1165957"/>
          <a:ext cx="1820101" cy="219563"/>
        </a:xfrm>
        <a:prstGeom prst="rect">
          <a:avLst/>
        </a:prstGeom>
        <a:gradFill rotWithShape="0">
          <a:gsLst>
            <a:gs pos="0">
              <a:srgbClr val="8784C7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rgbClr>
            </a:gs>
            <a:gs pos="50000">
              <a:srgbClr val="8784C7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rgbClr>
            </a:gs>
            <a:gs pos="100000">
              <a:srgbClr val="8784C7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rgb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5F809A6D-CDCA-4E28-A7BB-B9760AD57892}">
      <dsp:nvSpPr>
        <dsp:cNvPr id="0" name=""/>
        <dsp:cNvSpPr/>
      </dsp:nvSpPr>
      <dsp:spPr>
        <a:xfrm>
          <a:off x="110898" y="2348"/>
          <a:ext cx="2439598" cy="1463759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8784C7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rgbClr>
            </a:gs>
            <a:gs pos="50000">
              <a:srgbClr val="8784C7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rgbClr>
            </a:gs>
            <a:gs pos="100000">
              <a:srgbClr val="8784C7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rgb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>
              <a:solidFill>
                <a:sysClr val="windowText" lastClr="000000"/>
              </a:solidFill>
              <a:latin typeface="Abadi Extra Light"/>
              <a:ea typeface="+mn-ea"/>
              <a:cs typeface="+mn-cs"/>
            </a:rPr>
            <a:t>Created a Spotify Developer account to get a Client ID and a Secret ID to acess the API</a:t>
          </a:r>
        </a:p>
      </dsp:txBody>
      <dsp:txXfrm>
        <a:off x="153770" y="45220"/>
        <a:ext cx="2353854" cy="1378015"/>
      </dsp:txXfrm>
    </dsp:sp>
    <dsp:sp modelId="{C32220D3-5A9D-4EF6-9FBF-7A8D34DA7098}">
      <dsp:nvSpPr>
        <dsp:cNvPr id="0" name=""/>
        <dsp:cNvSpPr/>
      </dsp:nvSpPr>
      <dsp:spPr>
        <a:xfrm rot="5400000">
          <a:off x="-306433" y="2995656"/>
          <a:ext cx="1820101" cy="219563"/>
        </a:xfrm>
        <a:prstGeom prst="rect">
          <a:avLst/>
        </a:prstGeom>
        <a:gradFill rotWithShape="0">
          <a:gsLst>
            <a:gs pos="0">
              <a:srgbClr val="5D739A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rgbClr>
            </a:gs>
            <a:gs pos="50000">
              <a:srgbClr val="5D739A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rgbClr>
            </a:gs>
            <a:gs pos="100000">
              <a:srgbClr val="5D739A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rgb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7810B157-E476-4F9A-8525-42CCE1259E77}">
      <dsp:nvSpPr>
        <dsp:cNvPr id="0" name=""/>
        <dsp:cNvSpPr/>
      </dsp:nvSpPr>
      <dsp:spPr>
        <a:xfrm>
          <a:off x="110898" y="1832047"/>
          <a:ext cx="2439598" cy="1463759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5D739A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rgbClr>
            </a:gs>
            <a:gs pos="50000">
              <a:srgbClr val="5D739A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rgbClr>
            </a:gs>
            <a:gs pos="100000">
              <a:srgbClr val="5D739A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rgb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>
              <a:solidFill>
                <a:sysClr val="windowText" lastClr="000000"/>
              </a:solidFill>
              <a:latin typeface="Abadi Extra Light"/>
              <a:ea typeface="+mn-ea"/>
              <a:cs typeface="+mn-cs"/>
            </a:rPr>
            <a:t>Created a Client which will generate tokens using the Spotify IDs which will allow acess to the API</a:t>
          </a:r>
        </a:p>
      </dsp:txBody>
      <dsp:txXfrm>
        <a:off x="153770" y="1874919"/>
        <a:ext cx="2353854" cy="1378015"/>
      </dsp:txXfrm>
    </dsp:sp>
    <dsp:sp modelId="{5B7C3187-1584-4B46-94E3-E07440FF2B80}">
      <dsp:nvSpPr>
        <dsp:cNvPr id="0" name=""/>
        <dsp:cNvSpPr/>
      </dsp:nvSpPr>
      <dsp:spPr>
        <a:xfrm>
          <a:off x="608416" y="3910505"/>
          <a:ext cx="3235068" cy="219563"/>
        </a:xfrm>
        <a:prstGeom prst="rect">
          <a:avLst/>
        </a:prstGeom>
        <a:gradFill rotWithShape="0">
          <a:gsLst>
            <a:gs pos="0">
              <a:srgbClr val="6997AF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rgbClr>
            </a:gs>
            <a:gs pos="50000">
              <a:srgbClr val="6997AF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rgbClr>
            </a:gs>
            <a:gs pos="100000">
              <a:srgbClr val="6997AF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rgb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59506BA2-65C4-4707-970A-8C00113974A4}">
      <dsp:nvSpPr>
        <dsp:cNvPr id="0" name=""/>
        <dsp:cNvSpPr/>
      </dsp:nvSpPr>
      <dsp:spPr>
        <a:xfrm>
          <a:off x="110898" y="3661746"/>
          <a:ext cx="2439598" cy="1463759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6997AF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rgbClr>
            </a:gs>
            <a:gs pos="50000">
              <a:srgbClr val="6997AF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rgbClr>
            </a:gs>
            <a:gs pos="100000">
              <a:srgbClr val="6997AF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rgb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>
              <a:solidFill>
                <a:sysClr val="windowText" lastClr="000000"/>
              </a:solidFill>
              <a:latin typeface="Abadi Extra Light"/>
              <a:ea typeface="+mn-ea"/>
              <a:cs typeface="+mn-cs"/>
            </a:rPr>
            <a:t>Created a Client which will extract the information of a specific playlist </a:t>
          </a:r>
        </a:p>
      </dsp:txBody>
      <dsp:txXfrm>
        <a:off x="153770" y="3704618"/>
        <a:ext cx="2353854" cy="1378015"/>
      </dsp:txXfrm>
    </dsp:sp>
    <dsp:sp modelId="{101C7F54-A899-461E-9515-04ABC36B400A}">
      <dsp:nvSpPr>
        <dsp:cNvPr id="0" name=""/>
        <dsp:cNvSpPr/>
      </dsp:nvSpPr>
      <dsp:spPr>
        <a:xfrm rot="16200000">
          <a:off x="2938233" y="2995656"/>
          <a:ext cx="1820101" cy="219563"/>
        </a:xfrm>
        <a:prstGeom prst="rect">
          <a:avLst/>
        </a:prstGeom>
        <a:gradFill rotWithShape="0">
          <a:gsLst>
            <a:gs pos="0">
              <a:srgbClr val="84ACB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rgbClr>
            </a:gs>
            <a:gs pos="50000">
              <a:srgbClr val="84ACB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rgbClr>
            </a:gs>
            <a:gs pos="100000">
              <a:srgbClr val="84ACB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rgb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13411FCB-9B20-47B2-9661-5490E0DA82D0}">
      <dsp:nvSpPr>
        <dsp:cNvPr id="0" name=""/>
        <dsp:cNvSpPr/>
      </dsp:nvSpPr>
      <dsp:spPr>
        <a:xfrm>
          <a:off x="3355565" y="3661746"/>
          <a:ext cx="2439598" cy="1463759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84ACB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rgbClr>
            </a:gs>
            <a:gs pos="50000">
              <a:srgbClr val="84ACB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rgbClr>
            </a:gs>
            <a:gs pos="100000">
              <a:srgbClr val="84ACB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rgb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>
              <a:solidFill>
                <a:sysClr val="windowText" lastClr="000000"/>
              </a:solidFill>
              <a:latin typeface="Abadi Extra Light"/>
              <a:ea typeface="+mn-ea"/>
              <a:cs typeface="+mn-cs"/>
            </a:rPr>
            <a:t>Researched the best playlists to provide the information we wanted to analyse </a:t>
          </a:r>
        </a:p>
      </dsp:txBody>
      <dsp:txXfrm>
        <a:off x="3398437" y="3704618"/>
        <a:ext cx="2353854" cy="1378015"/>
      </dsp:txXfrm>
    </dsp:sp>
    <dsp:sp modelId="{D7BF60B9-ECB5-408B-8F76-C3291B07B519}">
      <dsp:nvSpPr>
        <dsp:cNvPr id="0" name=""/>
        <dsp:cNvSpPr/>
      </dsp:nvSpPr>
      <dsp:spPr>
        <a:xfrm rot="16200000">
          <a:off x="2938233" y="1165957"/>
          <a:ext cx="1820101" cy="219563"/>
        </a:xfrm>
        <a:prstGeom prst="rect">
          <a:avLst/>
        </a:prstGeom>
        <a:gradFill rotWithShape="0">
          <a:gsLst>
            <a:gs pos="0">
              <a:srgbClr val="6F818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rgbClr>
            </a:gs>
            <a:gs pos="50000">
              <a:srgbClr val="6F818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rgbClr>
            </a:gs>
            <a:gs pos="100000">
              <a:srgbClr val="6F818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rgb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994F52E1-2204-4496-9DB1-93C87FA216E8}">
      <dsp:nvSpPr>
        <dsp:cNvPr id="0" name=""/>
        <dsp:cNvSpPr/>
      </dsp:nvSpPr>
      <dsp:spPr>
        <a:xfrm>
          <a:off x="3355565" y="1832047"/>
          <a:ext cx="2439598" cy="1463759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6F818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rgbClr>
            </a:gs>
            <a:gs pos="50000">
              <a:srgbClr val="6F818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rgbClr>
            </a:gs>
            <a:gs pos="100000">
              <a:srgbClr val="6F818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rgb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>
              <a:solidFill>
                <a:sysClr val="windowText" lastClr="000000"/>
              </a:solidFill>
              <a:latin typeface="Abadi Extra Light"/>
              <a:ea typeface="+mn-ea"/>
              <a:cs typeface="+mn-cs"/>
            </a:rPr>
            <a:t>Extracted the relevent play lists data </a:t>
          </a:r>
        </a:p>
      </dsp:txBody>
      <dsp:txXfrm>
        <a:off x="3398437" y="1874919"/>
        <a:ext cx="2353854" cy="1378015"/>
      </dsp:txXfrm>
    </dsp:sp>
    <dsp:sp modelId="{B2241918-9B1C-4B09-AFF6-2F339539BBBF}">
      <dsp:nvSpPr>
        <dsp:cNvPr id="0" name=""/>
        <dsp:cNvSpPr/>
      </dsp:nvSpPr>
      <dsp:spPr>
        <a:xfrm>
          <a:off x="3853082" y="251107"/>
          <a:ext cx="3235068" cy="219563"/>
        </a:xfrm>
        <a:prstGeom prst="rect">
          <a:avLst/>
        </a:prstGeom>
        <a:gradFill rotWithShape="0">
          <a:gsLst>
            <a:gs pos="0">
              <a:srgbClr val="8784C7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rgbClr>
            </a:gs>
            <a:gs pos="50000">
              <a:srgbClr val="8784C7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rgbClr>
            </a:gs>
            <a:gs pos="100000">
              <a:srgbClr val="8784C7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rgb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C2BD85A4-53D0-4298-8A91-638660B5A592}">
      <dsp:nvSpPr>
        <dsp:cNvPr id="0" name=""/>
        <dsp:cNvSpPr/>
      </dsp:nvSpPr>
      <dsp:spPr>
        <a:xfrm>
          <a:off x="3355565" y="2348"/>
          <a:ext cx="2439598" cy="1463759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8784C7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rgbClr>
            </a:gs>
            <a:gs pos="50000">
              <a:srgbClr val="8784C7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rgbClr>
            </a:gs>
            <a:gs pos="100000">
              <a:srgbClr val="8784C7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rgb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>
              <a:solidFill>
                <a:sysClr val="windowText" lastClr="000000"/>
              </a:solidFill>
              <a:latin typeface="Abadi Extra Light"/>
              <a:ea typeface="+mn-ea"/>
              <a:cs typeface="+mn-cs"/>
            </a:rPr>
            <a:t>Extracted additional information relating to each song on the play lists and added to the inital extract </a:t>
          </a:r>
        </a:p>
      </dsp:txBody>
      <dsp:txXfrm>
        <a:off x="3398437" y="45220"/>
        <a:ext cx="2353854" cy="1378015"/>
      </dsp:txXfrm>
    </dsp:sp>
    <dsp:sp modelId="{4633EE30-694A-42F1-8C46-390E632461DE}">
      <dsp:nvSpPr>
        <dsp:cNvPr id="0" name=""/>
        <dsp:cNvSpPr/>
      </dsp:nvSpPr>
      <dsp:spPr>
        <a:xfrm rot="5400000">
          <a:off x="6182899" y="1165957"/>
          <a:ext cx="1820101" cy="219563"/>
        </a:xfrm>
        <a:prstGeom prst="rect">
          <a:avLst/>
        </a:prstGeom>
        <a:gradFill rotWithShape="0">
          <a:gsLst>
            <a:gs pos="0">
              <a:srgbClr val="5D739A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rgbClr>
            </a:gs>
            <a:gs pos="50000">
              <a:srgbClr val="5D739A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rgbClr>
            </a:gs>
            <a:gs pos="100000">
              <a:srgbClr val="5D739A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rgb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6641AE1C-D7AB-4493-BB38-88C061BFAEB9}">
      <dsp:nvSpPr>
        <dsp:cNvPr id="0" name=""/>
        <dsp:cNvSpPr/>
      </dsp:nvSpPr>
      <dsp:spPr>
        <a:xfrm>
          <a:off x="6600231" y="2348"/>
          <a:ext cx="2439598" cy="1463759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5D739A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rgbClr>
            </a:gs>
            <a:gs pos="50000">
              <a:srgbClr val="5D739A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rgbClr>
            </a:gs>
            <a:gs pos="100000">
              <a:srgbClr val="5D739A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rgb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>
              <a:solidFill>
                <a:sysClr val="windowText" lastClr="000000"/>
              </a:solidFill>
              <a:latin typeface="Abadi Extra Light"/>
              <a:ea typeface="+mn-ea"/>
              <a:cs typeface="+mn-cs"/>
            </a:rPr>
            <a:t>Extracted additional information for each artists on the play lists and added to the play lists data frame</a:t>
          </a:r>
        </a:p>
      </dsp:txBody>
      <dsp:txXfrm>
        <a:off x="6643103" y="45220"/>
        <a:ext cx="2353854" cy="1378015"/>
      </dsp:txXfrm>
    </dsp:sp>
    <dsp:sp modelId="{4E14D6A6-6D43-4D91-B3BB-DE6097138F3C}">
      <dsp:nvSpPr>
        <dsp:cNvPr id="0" name=""/>
        <dsp:cNvSpPr/>
      </dsp:nvSpPr>
      <dsp:spPr>
        <a:xfrm rot="5400000">
          <a:off x="6182899" y="2995656"/>
          <a:ext cx="1820101" cy="219563"/>
        </a:xfrm>
        <a:prstGeom prst="rect">
          <a:avLst/>
        </a:prstGeom>
        <a:gradFill rotWithShape="0">
          <a:gsLst>
            <a:gs pos="0">
              <a:srgbClr val="6997AF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rgbClr>
            </a:gs>
            <a:gs pos="50000">
              <a:srgbClr val="6997AF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rgbClr>
            </a:gs>
            <a:gs pos="100000">
              <a:srgbClr val="6997AF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rgb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E5CF37E8-FD18-4373-9FEF-66CC219DA50A}">
      <dsp:nvSpPr>
        <dsp:cNvPr id="0" name=""/>
        <dsp:cNvSpPr/>
      </dsp:nvSpPr>
      <dsp:spPr>
        <a:xfrm>
          <a:off x="6600231" y="1832047"/>
          <a:ext cx="2439598" cy="1463759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6997AF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rgbClr>
            </a:gs>
            <a:gs pos="50000">
              <a:srgbClr val="6997AF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rgbClr>
            </a:gs>
            <a:gs pos="100000">
              <a:srgbClr val="6997AF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rgb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>
              <a:solidFill>
                <a:sysClr val="windowText" lastClr="000000"/>
              </a:solidFill>
              <a:latin typeface="Abadi Extra Light"/>
              <a:ea typeface="+mn-ea"/>
              <a:cs typeface="+mn-cs"/>
            </a:rPr>
            <a:t>Added a label which showed which year the tracks were from and the poistion there were in each list</a:t>
          </a:r>
        </a:p>
      </dsp:txBody>
      <dsp:txXfrm>
        <a:off x="6643103" y="1874919"/>
        <a:ext cx="2353854" cy="1378015"/>
      </dsp:txXfrm>
    </dsp:sp>
    <dsp:sp modelId="{85EC2650-BDA5-448B-A7F2-D7CE505C6B78}">
      <dsp:nvSpPr>
        <dsp:cNvPr id="0" name=""/>
        <dsp:cNvSpPr/>
      </dsp:nvSpPr>
      <dsp:spPr>
        <a:xfrm>
          <a:off x="6600231" y="3661746"/>
          <a:ext cx="2439598" cy="1463759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84ACB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rgbClr>
            </a:gs>
            <a:gs pos="50000">
              <a:srgbClr val="84ACB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rgbClr>
            </a:gs>
            <a:gs pos="100000">
              <a:srgbClr val="84ACB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rgb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>
              <a:solidFill>
                <a:sysClr val="windowText" lastClr="000000"/>
              </a:solidFill>
              <a:latin typeface="Abadi Extra Light"/>
              <a:ea typeface="+mn-ea"/>
              <a:cs typeface="+mn-cs"/>
            </a:rPr>
            <a:t>Mereged each play list into a final data frame</a:t>
          </a:r>
        </a:p>
      </dsp:txBody>
      <dsp:txXfrm>
        <a:off x="6643103" y="3704618"/>
        <a:ext cx="2353854" cy="137801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bProcess4">
  <dgm:title val=""/>
  <dgm:desc val=""/>
  <dgm:catLst>
    <dgm:cat type="process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/>
    </dgm:varLst>
    <dgm:choose name="Name1">
      <dgm:if name="Name2" func="var" arg="dir" op="equ" val="norm">
        <dgm:alg type="snake">
          <dgm:param type="grDir" val="tL"/>
          <dgm:param type="flowDir" val="col"/>
          <dgm:param type="contDir" val="revDir"/>
          <dgm:param type="bkpt" val="bal"/>
        </dgm:alg>
      </dgm:if>
      <dgm:else name="Name3">
        <dgm:alg type="snake">
          <dgm:param type="grDir" val="tR"/>
          <dgm:param type="flowDir" val="col"/>
          <dgm:param type="contDir" val="revDir"/>
          <dgm:param type="bkpt" val="bal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fact="0.6"/>
      <dgm:constr type="h" for="ch" forName="sibTrans" refType="h" refFor="ch" refForName="compNode" op="equ" fact="0.25"/>
      <dgm:constr type="sp" refType="w" fact="0.33"/>
      <dgm:constr type="primFontSz" for="des" forName="node" op="equ" val="65"/>
    </dgm:constrLst>
    <dgm:ruleLst/>
    <dgm:forEach name="nodes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axis="self" func="var" arg="dir" op="equ" val="norm">
            <dgm:constrLst>
              <dgm:constr type="l" for="ch" forName="dummyConnPt" refType="w" fact="0.2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if>
          <dgm:else name="Name6">
            <dgm:constrLst>
              <dgm:constr type="l" for="ch" forName="dummyConnPt" refType="w" fact="0.8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else>
        </dgm:choose>
        <dgm:ruleLst/>
        <dgm:layoutNode name="dummyConnPt" styleLbl="node1" moveWith="node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node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  <dgm:constr type="primFontSz" val="65"/>
          </dgm:constrLst>
          <dgm:ruleLst>
            <dgm:rule type="primFontSz" val="5" fact="NaN" max="NaN"/>
          </dgm:ruleLst>
        </dgm:layoutNode>
      </dgm:layoutNode>
      <dgm:forEach name="sibTransForEach" axis="followSib" cnt="1">
        <dgm:layoutNode name="sibTrans" styleLbl="bgSibTrans2D1">
          <dgm:choose name="Name7">
            <dgm:if name="Name8" axis="self" func="var" arg="dir" op="equ" val="norm">
              <dgm:alg type="conn">
                <dgm:param type="srcNode" val="dummyConnPt"/>
                <dgm:param type="dstNode" val="dummyConnPt"/>
                <dgm:param type="begPts" val="bCtr, midR, tCtr"/>
                <dgm:param type="endPts" val="tCtr, midL, bCtr"/>
                <dgm:param type="begSty" val="noArr"/>
                <dgm:param type="endSty" val="noArr"/>
              </dgm:alg>
            </dgm:if>
            <dgm:else name="Name9">
              <dgm:alg type="conn">
                <dgm:param type="srcNode" val="dummyConnPt"/>
                <dgm:param type="dstNode" val="dummyConnPt"/>
                <dgm:param type="begPts" val="bCtr, midL, tCtr"/>
                <dgm:param type="endPts" val="tCtr, midR, bCtr"/>
                <dgm:param type="begSty" val="noArr"/>
                <dgm:param type="endSty" val="noAr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/>
            <dgm:constr type="endPad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96A35EAA-ED80-4FF1-942C-82B1D483AF60}"/>
              </a:ext>
            </a:extLst>
          </p:cNvPr>
          <p:cNvSpPr/>
          <p:nvPr/>
        </p:nvSpPr>
        <p:spPr>
          <a:xfrm rot="21133683" flipH="1">
            <a:off x="977627" y="481134"/>
            <a:ext cx="9378187" cy="5238589"/>
          </a:xfrm>
          <a:custGeom>
            <a:avLst/>
            <a:gdLst>
              <a:gd name="connsiteX0" fmla="*/ 628580 w 1248448"/>
              <a:gd name="connsiteY0" fmla="*/ 873029 h 873038"/>
              <a:gd name="connsiteX1" fmla="*/ 820985 w 1248448"/>
              <a:gd name="connsiteY1" fmla="*/ 803115 h 873038"/>
              <a:gd name="connsiteX2" fmla="*/ 1179791 w 1248448"/>
              <a:gd name="connsiteY2" fmla="*/ 630332 h 873038"/>
              <a:gd name="connsiteX3" fmla="*/ 1178744 w 1248448"/>
              <a:gd name="connsiteY3" fmla="*/ 192753 h 873038"/>
              <a:gd name="connsiteX4" fmla="*/ 459416 w 1248448"/>
              <a:gd name="connsiteY4" fmla="*/ 32447 h 873038"/>
              <a:gd name="connsiteX5" fmla="*/ 7264 w 1248448"/>
              <a:gd name="connsiteY5" fmla="*/ 595184 h 873038"/>
              <a:gd name="connsiteX6" fmla="*/ 545617 w 1248448"/>
              <a:gd name="connsiteY6" fmla="*/ 737202 h 873038"/>
              <a:gd name="connsiteX7" fmla="*/ 628580 w 1248448"/>
              <a:gd name="connsiteY7" fmla="*/ 873029 h 873038"/>
              <a:gd name="connsiteX0" fmla="*/ 628618 w 1248446"/>
              <a:gd name="connsiteY0" fmla="*/ 873038 h 873038"/>
              <a:gd name="connsiteX1" fmla="*/ 821023 w 1248446"/>
              <a:gd name="connsiteY1" fmla="*/ 803124 h 873038"/>
              <a:gd name="connsiteX2" fmla="*/ 1179829 w 1248446"/>
              <a:gd name="connsiteY2" fmla="*/ 630341 h 873038"/>
              <a:gd name="connsiteX3" fmla="*/ 1178782 w 1248446"/>
              <a:gd name="connsiteY3" fmla="*/ 192762 h 873038"/>
              <a:gd name="connsiteX4" fmla="*/ 459454 w 1248446"/>
              <a:gd name="connsiteY4" fmla="*/ 32456 h 873038"/>
              <a:gd name="connsiteX5" fmla="*/ 7302 w 1248446"/>
              <a:gd name="connsiteY5" fmla="*/ 595193 h 873038"/>
              <a:gd name="connsiteX6" fmla="*/ 547734 w 1248446"/>
              <a:gd name="connsiteY6" fmla="*/ 751246 h 873038"/>
              <a:gd name="connsiteX7" fmla="*/ 628618 w 1248446"/>
              <a:gd name="connsiteY7" fmla="*/ 873038 h 873038"/>
              <a:gd name="connsiteX0" fmla="*/ 635867 w 1255695"/>
              <a:gd name="connsiteY0" fmla="*/ 873038 h 873038"/>
              <a:gd name="connsiteX1" fmla="*/ 828272 w 1255695"/>
              <a:gd name="connsiteY1" fmla="*/ 803124 h 873038"/>
              <a:gd name="connsiteX2" fmla="*/ 1187078 w 1255695"/>
              <a:gd name="connsiteY2" fmla="*/ 630341 h 873038"/>
              <a:gd name="connsiteX3" fmla="*/ 1186031 w 1255695"/>
              <a:gd name="connsiteY3" fmla="*/ 192762 h 873038"/>
              <a:gd name="connsiteX4" fmla="*/ 466703 w 1255695"/>
              <a:gd name="connsiteY4" fmla="*/ 32456 h 873038"/>
              <a:gd name="connsiteX5" fmla="*/ 14551 w 1255695"/>
              <a:gd name="connsiteY5" fmla="*/ 595193 h 873038"/>
              <a:gd name="connsiteX6" fmla="*/ 554983 w 1255695"/>
              <a:gd name="connsiteY6" fmla="*/ 751246 h 873038"/>
              <a:gd name="connsiteX7" fmla="*/ 635867 w 1255695"/>
              <a:gd name="connsiteY7" fmla="*/ 873038 h 873038"/>
              <a:gd name="connsiteX0" fmla="*/ 635867 w 1255695"/>
              <a:gd name="connsiteY0" fmla="*/ 873038 h 873038"/>
              <a:gd name="connsiteX1" fmla="*/ 828272 w 1255695"/>
              <a:gd name="connsiteY1" fmla="*/ 803124 h 873038"/>
              <a:gd name="connsiteX2" fmla="*/ 1187078 w 1255695"/>
              <a:gd name="connsiteY2" fmla="*/ 630341 h 873038"/>
              <a:gd name="connsiteX3" fmla="*/ 1186031 w 1255695"/>
              <a:gd name="connsiteY3" fmla="*/ 192762 h 873038"/>
              <a:gd name="connsiteX4" fmla="*/ 466703 w 1255695"/>
              <a:gd name="connsiteY4" fmla="*/ 32456 h 873038"/>
              <a:gd name="connsiteX5" fmla="*/ 14551 w 1255695"/>
              <a:gd name="connsiteY5" fmla="*/ 595193 h 873038"/>
              <a:gd name="connsiteX6" fmla="*/ 554983 w 1255695"/>
              <a:gd name="connsiteY6" fmla="*/ 751246 h 873038"/>
              <a:gd name="connsiteX7" fmla="*/ 635867 w 1255695"/>
              <a:gd name="connsiteY7" fmla="*/ 873038 h 873038"/>
              <a:gd name="connsiteX0" fmla="*/ 635867 w 1249939"/>
              <a:gd name="connsiteY0" fmla="*/ 873038 h 873038"/>
              <a:gd name="connsiteX1" fmla="*/ 828272 w 1249939"/>
              <a:gd name="connsiteY1" fmla="*/ 793767 h 873038"/>
              <a:gd name="connsiteX2" fmla="*/ 1187078 w 1249939"/>
              <a:gd name="connsiteY2" fmla="*/ 630341 h 873038"/>
              <a:gd name="connsiteX3" fmla="*/ 1186031 w 1249939"/>
              <a:gd name="connsiteY3" fmla="*/ 192762 h 873038"/>
              <a:gd name="connsiteX4" fmla="*/ 466703 w 1249939"/>
              <a:gd name="connsiteY4" fmla="*/ 32456 h 873038"/>
              <a:gd name="connsiteX5" fmla="*/ 14551 w 1249939"/>
              <a:gd name="connsiteY5" fmla="*/ 595193 h 873038"/>
              <a:gd name="connsiteX6" fmla="*/ 554983 w 1249939"/>
              <a:gd name="connsiteY6" fmla="*/ 751246 h 873038"/>
              <a:gd name="connsiteX7" fmla="*/ 635867 w 1249939"/>
              <a:gd name="connsiteY7" fmla="*/ 873038 h 873038"/>
              <a:gd name="connsiteX0" fmla="*/ 615218 w 1229290"/>
              <a:gd name="connsiteY0" fmla="*/ 861281 h 861281"/>
              <a:gd name="connsiteX1" fmla="*/ 807623 w 1229290"/>
              <a:gd name="connsiteY1" fmla="*/ 782010 h 861281"/>
              <a:gd name="connsiteX2" fmla="*/ 1166429 w 1229290"/>
              <a:gd name="connsiteY2" fmla="*/ 618584 h 861281"/>
              <a:gd name="connsiteX3" fmla="*/ 1165382 w 1229290"/>
              <a:gd name="connsiteY3" fmla="*/ 181005 h 861281"/>
              <a:gd name="connsiteX4" fmla="*/ 446054 w 1229290"/>
              <a:gd name="connsiteY4" fmla="*/ 20699 h 861281"/>
              <a:gd name="connsiteX5" fmla="*/ 5663 w 1229290"/>
              <a:gd name="connsiteY5" fmla="*/ 576828 h 861281"/>
              <a:gd name="connsiteX6" fmla="*/ 534334 w 1229290"/>
              <a:gd name="connsiteY6" fmla="*/ 739489 h 861281"/>
              <a:gd name="connsiteX7" fmla="*/ 615218 w 1229290"/>
              <a:gd name="connsiteY7" fmla="*/ 861281 h 861281"/>
              <a:gd name="connsiteX0" fmla="*/ 619617 w 1233689"/>
              <a:gd name="connsiteY0" fmla="*/ 861281 h 861281"/>
              <a:gd name="connsiteX1" fmla="*/ 812022 w 1233689"/>
              <a:gd name="connsiteY1" fmla="*/ 782010 h 861281"/>
              <a:gd name="connsiteX2" fmla="*/ 1170828 w 1233689"/>
              <a:gd name="connsiteY2" fmla="*/ 618584 h 861281"/>
              <a:gd name="connsiteX3" fmla="*/ 1169781 w 1233689"/>
              <a:gd name="connsiteY3" fmla="*/ 181005 h 861281"/>
              <a:gd name="connsiteX4" fmla="*/ 450453 w 1233689"/>
              <a:gd name="connsiteY4" fmla="*/ 20699 h 861281"/>
              <a:gd name="connsiteX5" fmla="*/ 10062 w 1233689"/>
              <a:gd name="connsiteY5" fmla="*/ 576828 h 861281"/>
              <a:gd name="connsiteX6" fmla="*/ 538733 w 1233689"/>
              <a:gd name="connsiteY6" fmla="*/ 739489 h 861281"/>
              <a:gd name="connsiteX7" fmla="*/ 619617 w 1233689"/>
              <a:gd name="connsiteY7" fmla="*/ 861281 h 861281"/>
              <a:gd name="connsiteX0" fmla="*/ 619579 w 1239236"/>
              <a:gd name="connsiteY0" fmla="*/ 863398 h 863398"/>
              <a:gd name="connsiteX1" fmla="*/ 811984 w 1239236"/>
              <a:gd name="connsiteY1" fmla="*/ 784127 h 863398"/>
              <a:gd name="connsiteX2" fmla="*/ 1170790 w 1239236"/>
              <a:gd name="connsiteY2" fmla="*/ 620701 h 863398"/>
              <a:gd name="connsiteX3" fmla="*/ 1169743 w 1239236"/>
              <a:gd name="connsiteY3" fmla="*/ 183122 h 863398"/>
              <a:gd name="connsiteX4" fmla="*/ 451887 w 1239236"/>
              <a:gd name="connsiteY4" fmla="*/ 17855 h 863398"/>
              <a:gd name="connsiteX5" fmla="*/ 10024 w 1239236"/>
              <a:gd name="connsiteY5" fmla="*/ 578945 h 863398"/>
              <a:gd name="connsiteX6" fmla="*/ 538695 w 1239236"/>
              <a:gd name="connsiteY6" fmla="*/ 741606 h 863398"/>
              <a:gd name="connsiteX7" fmla="*/ 619579 w 1239236"/>
              <a:gd name="connsiteY7" fmla="*/ 863398 h 863398"/>
              <a:gd name="connsiteX0" fmla="*/ 623569 w 1243226"/>
              <a:gd name="connsiteY0" fmla="*/ 870437 h 870437"/>
              <a:gd name="connsiteX1" fmla="*/ 815974 w 1243226"/>
              <a:gd name="connsiteY1" fmla="*/ 791166 h 870437"/>
              <a:gd name="connsiteX2" fmla="*/ 1174780 w 1243226"/>
              <a:gd name="connsiteY2" fmla="*/ 627740 h 870437"/>
              <a:gd name="connsiteX3" fmla="*/ 1173733 w 1243226"/>
              <a:gd name="connsiteY3" fmla="*/ 190161 h 870437"/>
              <a:gd name="connsiteX4" fmla="*/ 455877 w 1243226"/>
              <a:gd name="connsiteY4" fmla="*/ 24894 h 870437"/>
              <a:gd name="connsiteX5" fmla="*/ 14014 w 1243226"/>
              <a:gd name="connsiteY5" fmla="*/ 585984 h 870437"/>
              <a:gd name="connsiteX6" fmla="*/ 542685 w 1243226"/>
              <a:gd name="connsiteY6" fmla="*/ 748645 h 870437"/>
              <a:gd name="connsiteX7" fmla="*/ 623569 w 1243226"/>
              <a:gd name="connsiteY7" fmla="*/ 870437 h 870437"/>
              <a:gd name="connsiteX0" fmla="*/ 624861 w 1244518"/>
              <a:gd name="connsiteY0" fmla="*/ 869274 h 869274"/>
              <a:gd name="connsiteX1" fmla="*/ 817266 w 1244518"/>
              <a:gd name="connsiteY1" fmla="*/ 790003 h 869274"/>
              <a:gd name="connsiteX2" fmla="*/ 1176072 w 1244518"/>
              <a:gd name="connsiteY2" fmla="*/ 626577 h 869274"/>
              <a:gd name="connsiteX3" fmla="*/ 1175025 w 1244518"/>
              <a:gd name="connsiteY3" fmla="*/ 188998 h 869274"/>
              <a:gd name="connsiteX4" fmla="*/ 457169 w 1244518"/>
              <a:gd name="connsiteY4" fmla="*/ 23731 h 869274"/>
              <a:gd name="connsiteX5" fmla="*/ 15306 w 1244518"/>
              <a:gd name="connsiteY5" fmla="*/ 584821 h 869274"/>
              <a:gd name="connsiteX6" fmla="*/ 543977 w 1244518"/>
              <a:gd name="connsiteY6" fmla="*/ 747482 h 869274"/>
              <a:gd name="connsiteX7" fmla="*/ 624861 w 1244518"/>
              <a:gd name="connsiteY7" fmla="*/ 869274 h 869274"/>
              <a:gd name="connsiteX0" fmla="*/ 619558 w 1235941"/>
              <a:gd name="connsiteY0" fmla="*/ 867295 h 867295"/>
              <a:gd name="connsiteX1" fmla="*/ 811963 w 1235941"/>
              <a:gd name="connsiteY1" fmla="*/ 788024 h 867295"/>
              <a:gd name="connsiteX2" fmla="*/ 1170769 w 1235941"/>
              <a:gd name="connsiteY2" fmla="*/ 624598 h 867295"/>
              <a:gd name="connsiteX3" fmla="*/ 1164738 w 1235941"/>
              <a:gd name="connsiteY3" fmla="*/ 164190 h 867295"/>
              <a:gd name="connsiteX4" fmla="*/ 451866 w 1235941"/>
              <a:gd name="connsiteY4" fmla="*/ 21752 h 867295"/>
              <a:gd name="connsiteX5" fmla="*/ 10003 w 1235941"/>
              <a:gd name="connsiteY5" fmla="*/ 582842 h 867295"/>
              <a:gd name="connsiteX6" fmla="*/ 538674 w 1235941"/>
              <a:gd name="connsiteY6" fmla="*/ 745503 h 867295"/>
              <a:gd name="connsiteX7" fmla="*/ 619558 w 1235941"/>
              <a:gd name="connsiteY7" fmla="*/ 867295 h 867295"/>
              <a:gd name="connsiteX0" fmla="*/ 622435 w 1238818"/>
              <a:gd name="connsiteY0" fmla="*/ 868328 h 868328"/>
              <a:gd name="connsiteX1" fmla="*/ 814840 w 1238818"/>
              <a:gd name="connsiteY1" fmla="*/ 789057 h 868328"/>
              <a:gd name="connsiteX2" fmla="*/ 1173646 w 1238818"/>
              <a:gd name="connsiteY2" fmla="*/ 625631 h 868328"/>
              <a:gd name="connsiteX3" fmla="*/ 1167615 w 1238818"/>
              <a:gd name="connsiteY3" fmla="*/ 165223 h 868328"/>
              <a:gd name="connsiteX4" fmla="*/ 454743 w 1238818"/>
              <a:gd name="connsiteY4" fmla="*/ 22785 h 868328"/>
              <a:gd name="connsiteX5" fmla="*/ 12880 w 1238818"/>
              <a:gd name="connsiteY5" fmla="*/ 583875 h 868328"/>
              <a:gd name="connsiteX6" fmla="*/ 541551 w 1238818"/>
              <a:gd name="connsiteY6" fmla="*/ 746536 h 868328"/>
              <a:gd name="connsiteX7" fmla="*/ 622435 w 1238818"/>
              <a:gd name="connsiteY7" fmla="*/ 868328 h 868328"/>
              <a:gd name="connsiteX0" fmla="*/ 618931 w 1201319"/>
              <a:gd name="connsiteY0" fmla="*/ 879992 h 879992"/>
              <a:gd name="connsiteX1" fmla="*/ 811336 w 1201319"/>
              <a:gd name="connsiteY1" fmla="*/ 800721 h 879992"/>
              <a:gd name="connsiteX2" fmla="*/ 1170142 w 1201319"/>
              <a:gd name="connsiteY2" fmla="*/ 637295 h 879992"/>
              <a:gd name="connsiteX3" fmla="*/ 1164111 w 1201319"/>
              <a:gd name="connsiteY3" fmla="*/ 176887 h 879992"/>
              <a:gd name="connsiteX4" fmla="*/ 1005959 w 1201319"/>
              <a:gd name="connsiteY4" fmla="*/ 73552 h 879992"/>
              <a:gd name="connsiteX5" fmla="*/ 451239 w 1201319"/>
              <a:gd name="connsiteY5" fmla="*/ 34449 h 879992"/>
              <a:gd name="connsiteX6" fmla="*/ 9376 w 1201319"/>
              <a:gd name="connsiteY6" fmla="*/ 595539 h 879992"/>
              <a:gd name="connsiteX7" fmla="*/ 538047 w 1201319"/>
              <a:gd name="connsiteY7" fmla="*/ 758200 h 879992"/>
              <a:gd name="connsiteX8" fmla="*/ 618931 w 1201319"/>
              <a:gd name="connsiteY8" fmla="*/ 879992 h 879992"/>
              <a:gd name="connsiteX0" fmla="*/ 618931 w 1214866"/>
              <a:gd name="connsiteY0" fmla="*/ 879992 h 879992"/>
              <a:gd name="connsiteX1" fmla="*/ 811336 w 1214866"/>
              <a:gd name="connsiteY1" fmla="*/ 800721 h 879992"/>
              <a:gd name="connsiteX2" fmla="*/ 1170142 w 1214866"/>
              <a:gd name="connsiteY2" fmla="*/ 637295 h 879992"/>
              <a:gd name="connsiteX3" fmla="*/ 1164111 w 1214866"/>
              <a:gd name="connsiteY3" fmla="*/ 176887 h 879992"/>
              <a:gd name="connsiteX4" fmla="*/ 1005959 w 1214866"/>
              <a:gd name="connsiteY4" fmla="*/ 73552 h 879992"/>
              <a:gd name="connsiteX5" fmla="*/ 451239 w 1214866"/>
              <a:gd name="connsiteY5" fmla="*/ 34449 h 879992"/>
              <a:gd name="connsiteX6" fmla="*/ 9376 w 1214866"/>
              <a:gd name="connsiteY6" fmla="*/ 595539 h 879992"/>
              <a:gd name="connsiteX7" fmla="*/ 538047 w 1214866"/>
              <a:gd name="connsiteY7" fmla="*/ 758200 h 879992"/>
              <a:gd name="connsiteX8" fmla="*/ 618931 w 1214866"/>
              <a:gd name="connsiteY8" fmla="*/ 879992 h 879992"/>
              <a:gd name="connsiteX0" fmla="*/ 618871 w 1202016"/>
              <a:gd name="connsiteY0" fmla="*/ 888796 h 888796"/>
              <a:gd name="connsiteX1" fmla="*/ 811276 w 1202016"/>
              <a:gd name="connsiteY1" fmla="*/ 809525 h 888796"/>
              <a:gd name="connsiteX2" fmla="*/ 1170082 w 1202016"/>
              <a:gd name="connsiteY2" fmla="*/ 646099 h 888796"/>
              <a:gd name="connsiteX3" fmla="*/ 1164051 w 1202016"/>
              <a:gd name="connsiteY3" fmla="*/ 185691 h 888796"/>
              <a:gd name="connsiteX4" fmla="*/ 989748 w 1202016"/>
              <a:gd name="connsiteY4" fmla="*/ 54225 h 888796"/>
              <a:gd name="connsiteX5" fmla="*/ 451179 w 1202016"/>
              <a:gd name="connsiteY5" fmla="*/ 43253 h 888796"/>
              <a:gd name="connsiteX6" fmla="*/ 9316 w 1202016"/>
              <a:gd name="connsiteY6" fmla="*/ 604343 h 888796"/>
              <a:gd name="connsiteX7" fmla="*/ 537987 w 1202016"/>
              <a:gd name="connsiteY7" fmla="*/ 767004 h 888796"/>
              <a:gd name="connsiteX8" fmla="*/ 618871 w 1202016"/>
              <a:gd name="connsiteY8" fmla="*/ 888796 h 888796"/>
              <a:gd name="connsiteX0" fmla="*/ 618871 w 1202016"/>
              <a:gd name="connsiteY0" fmla="*/ 888796 h 888796"/>
              <a:gd name="connsiteX1" fmla="*/ 811276 w 1202016"/>
              <a:gd name="connsiteY1" fmla="*/ 809525 h 888796"/>
              <a:gd name="connsiteX2" fmla="*/ 1170082 w 1202016"/>
              <a:gd name="connsiteY2" fmla="*/ 646099 h 888796"/>
              <a:gd name="connsiteX3" fmla="*/ 1164051 w 1202016"/>
              <a:gd name="connsiteY3" fmla="*/ 185691 h 888796"/>
              <a:gd name="connsiteX4" fmla="*/ 989748 w 1202016"/>
              <a:gd name="connsiteY4" fmla="*/ 54225 h 888796"/>
              <a:gd name="connsiteX5" fmla="*/ 451179 w 1202016"/>
              <a:gd name="connsiteY5" fmla="*/ 43253 h 888796"/>
              <a:gd name="connsiteX6" fmla="*/ 9316 w 1202016"/>
              <a:gd name="connsiteY6" fmla="*/ 604343 h 888796"/>
              <a:gd name="connsiteX7" fmla="*/ 537987 w 1202016"/>
              <a:gd name="connsiteY7" fmla="*/ 767004 h 888796"/>
              <a:gd name="connsiteX8" fmla="*/ 618871 w 1202016"/>
              <a:gd name="connsiteY8" fmla="*/ 888796 h 888796"/>
              <a:gd name="connsiteX0" fmla="*/ 620039 w 1203184"/>
              <a:gd name="connsiteY0" fmla="*/ 874240 h 874240"/>
              <a:gd name="connsiteX1" fmla="*/ 812444 w 1203184"/>
              <a:gd name="connsiteY1" fmla="*/ 794969 h 874240"/>
              <a:gd name="connsiteX2" fmla="*/ 1171250 w 1203184"/>
              <a:gd name="connsiteY2" fmla="*/ 631543 h 874240"/>
              <a:gd name="connsiteX3" fmla="*/ 1165219 w 1203184"/>
              <a:gd name="connsiteY3" fmla="*/ 171135 h 874240"/>
              <a:gd name="connsiteX4" fmla="*/ 990916 w 1203184"/>
              <a:gd name="connsiteY4" fmla="*/ 39669 h 874240"/>
              <a:gd name="connsiteX5" fmla="*/ 406775 w 1203184"/>
              <a:gd name="connsiteY5" fmla="*/ 50168 h 874240"/>
              <a:gd name="connsiteX6" fmla="*/ 10484 w 1203184"/>
              <a:gd name="connsiteY6" fmla="*/ 589787 h 874240"/>
              <a:gd name="connsiteX7" fmla="*/ 539155 w 1203184"/>
              <a:gd name="connsiteY7" fmla="*/ 752448 h 874240"/>
              <a:gd name="connsiteX8" fmla="*/ 620039 w 1203184"/>
              <a:gd name="connsiteY8" fmla="*/ 874240 h 874240"/>
              <a:gd name="connsiteX0" fmla="*/ 620213 w 1203358"/>
              <a:gd name="connsiteY0" fmla="*/ 867642 h 867642"/>
              <a:gd name="connsiteX1" fmla="*/ 812618 w 1203358"/>
              <a:gd name="connsiteY1" fmla="*/ 788371 h 867642"/>
              <a:gd name="connsiteX2" fmla="*/ 1171424 w 1203358"/>
              <a:gd name="connsiteY2" fmla="*/ 624945 h 867642"/>
              <a:gd name="connsiteX3" fmla="*/ 1165393 w 1203358"/>
              <a:gd name="connsiteY3" fmla="*/ 164537 h 867642"/>
              <a:gd name="connsiteX4" fmla="*/ 991090 w 1203358"/>
              <a:gd name="connsiteY4" fmla="*/ 33071 h 867642"/>
              <a:gd name="connsiteX5" fmla="*/ 406949 w 1203358"/>
              <a:gd name="connsiteY5" fmla="*/ 43570 h 867642"/>
              <a:gd name="connsiteX6" fmla="*/ 10658 w 1203358"/>
              <a:gd name="connsiteY6" fmla="*/ 583189 h 867642"/>
              <a:gd name="connsiteX7" fmla="*/ 539329 w 1203358"/>
              <a:gd name="connsiteY7" fmla="*/ 745850 h 867642"/>
              <a:gd name="connsiteX8" fmla="*/ 620213 w 1203358"/>
              <a:gd name="connsiteY8" fmla="*/ 867642 h 867642"/>
              <a:gd name="connsiteX0" fmla="*/ 621220 w 1204365"/>
              <a:gd name="connsiteY0" fmla="*/ 864871 h 864871"/>
              <a:gd name="connsiteX1" fmla="*/ 813625 w 1204365"/>
              <a:gd name="connsiteY1" fmla="*/ 785600 h 864871"/>
              <a:gd name="connsiteX2" fmla="*/ 1172431 w 1204365"/>
              <a:gd name="connsiteY2" fmla="*/ 622174 h 864871"/>
              <a:gd name="connsiteX3" fmla="*/ 1166400 w 1204365"/>
              <a:gd name="connsiteY3" fmla="*/ 161766 h 864871"/>
              <a:gd name="connsiteX4" fmla="*/ 992097 w 1204365"/>
              <a:gd name="connsiteY4" fmla="*/ 30300 h 864871"/>
              <a:gd name="connsiteX5" fmla="*/ 407956 w 1204365"/>
              <a:gd name="connsiteY5" fmla="*/ 40799 h 864871"/>
              <a:gd name="connsiteX6" fmla="*/ 11665 w 1204365"/>
              <a:gd name="connsiteY6" fmla="*/ 580418 h 864871"/>
              <a:gd name="connsiteX7" fmla="*/ 540336 w 1204365"/>
              <a:gd name="connsiteY7" fmla="*/ 743079 h 864871"/>
              <a:gd name="connsiteX8" fmla="*/ 621220 w 1204365"/>
              <a:gd name="connsiteY8" fmla="*/ 864871 h 864871"/>
              <a:gd name="connsiteX0" fmla="*/ 619935 w 1204190"/>
              <a:gd name="connsiteY0" fmla="*/ 873669 h 873669"/>
              <a:gd name="connsiteX1" fmla="*/ 812340 w 1204190"/>
              <a:gd name="connsiteY1" fmla="*/ 794398 h 873669"/>
              <a:gd name="connsiteX2" fmla="*/ 1171146 w 1204190"/>
              <a:gd name="connsiteY2" fmla="*/ 630972 h 873669"/>
              <a:gd name="connsiteX3" fmla="*/ 1165115 w 1204190"/>
              <a:gd name="connsiteY3" fmla="*/ 170564 h 873669"/>
              <a:gd name="connsiteX4" fmla="*/ 967884 w 1204190"/>
              <a:gd name="connsiteY4" fmla="*/ 40405 h 873669"/>
              <a:gd name="connsiteX5" fmla="*/ 406671 w 1204190"/>
              <a:gd name="connsiteY5" fmla="*/ 49597 h 873669"/>
              <a:gd name="connsiteX6" fmla="*/ 10380 w 1204190"/>
              <a:gd name="connsiteY6" fmla="*/ 589216 h 873669"/>
              <a:gd name="connsiteX7" fmla="*/ 539051 w 1204190"/>
              <a:gd name="connsiteY7" fmla="*/ 751877 h 873669"/>
              <a:gd name="connsiteX8" fmla="*/ 619935 w 1204190"/>
              <a:gd name="connsiteY8" fmla="*/ 873669 h 873669"/>
              <a:gd name="connsiteX0" fmla="*/ 628446 w 1212701"/>
              <a:gd name="connsiteY0" fmla="*/ 842371 h 842371"/>
              <a:gd name="connsiteX1" fmla="*/ 820851 w 1212701"/>
              <a:gd name="connsiteY1" fmla="*/ 763100 h 842371"/>
              <a:gd name="connsiteX2" fmla="*/ 1179657 w 1212701"/>
              <a:gd name="connsiteY2" fmla="*/ 599674 h 842371"/>
              <a:gd name="connsiteX3" fmla="*/ 1173626 w 1212701"/>
              <a:gd name="connsiteY3" fmla="*/ 139266 h 842371"/>
              <a:gd name="connsiteX4" fmla="*/ 976395 w 1212701"/>
              <a:gd name="connsiteY4" fmla="*/ 9107 h 842371"/>
              <a:gd name="connsiteX5" fmla="*/ 246714 w 1212701"/>
              <a:gd name="connsiteY5" fmla="*/ 97247 h 842371"/>
              <a:gd name="connsiteX6" fmla="*/ 18891 w 1212701"/>
              <a:gd name="connsiteY6" fmla="*/ 557918 h 842371"/>
              <a:gd name="connsiteX7" fmla="*/ 547562 w 1212701"/>
              <a:gd name="connsiteY7" fmla="*/ 720579 h 842371"/>
              <a:gd name="connsiteX8" fmla="*/ 628446 w 1212701"/>
              <a:gd name="connsiteY8" fmla="*/ 842371 h 842371"/>
              <a:gd name="connsiteX0" fmla="*/ 628446 w 1211895"/>
              <a:gd name="connsiteY0" fmla="*/ 842371 h 842371"/>
              <a:gd name="connsiteX1" fmla="*/ 820851 w 1211895"/>
              <a:gd name="connsiteY1" fmla="*/ 763100 h 842371"/>
              <a:gd name="connsiteX2" fmla="*/ 1178477 w 1211895"/>
              <a:gd name="connsiteY2" fmla="*/ 606951 h 842371"/>
              <a:gd name="connsiteX3" fmla="*/ 1173626 w 1211895"/>
              <a:gd name="connsiteY3" fmla="*/ 139266 h 842371"/>
              <a:gd name="connsiteX4" fmla="*/ 976395 w 1211895"/>
              <a:gd name="connsiteY4" fmla="*/ 9107 h 842371"/>
              <a:gd name="connsiteX5" fmla="*/ 246714 w 1211895"/>
              <a:gd name="connsiteY5" fmla="*/ 97247 h 842371"/>
              <a:gd name="connsiteX6" fmla="*/ 18891 w 1211895"/>
              <a:gd name="connsiteY6" fmla="*/ 557918 h 842371"/>
              <a:gd name="connsiteX7" fmla="*/ 547562 w 1211895"/>
              <a:gd name="connsiteY7" fmla="*/ 720579 h 842371"/>
              <a:gd name="connsiteX8" fmla="*/ 628446 w 1211895"/>
              <a:gd name="connsiteY8" fmla="*/ 842371 h 842371"/>
              <a:gd name="connsiteX0" fmla="*/ 628446 w 1218918"/>
              <a:gd name="connsiteY0" fmla="*/ 842371 h 842371"/>
              <a:gd name="connsiteX1" fmla="*/ 820851 w 1218918"/>
              <a:gd name="connsiteY1" fmla="*/ 763100 h 842371"/>
              <a:gd name="connsiteX2" fmla="*/ 1178477 w 1218918"/>
              <a:gd name="connsiteY2" fmla="*/ 606951 h 842371"/>
              <a:gd name="connsiteX3" fmla="*/ 1173626 w 1218918"/>
              <a:gd name="connsiteY3" fmla="*/ 139266 h 842371"/>
              <a:gd name="connsiteX4" fmla="*/ 976395 w 1218918"/>
              <a:gd name="connsiteY4" fmla="*/ 9107 h 842371"/>
              <a:gd name="connsiteX5" fmla="*/ 246714 w 1218918"/>
              <a:gd name="connsiteY5" fmla="*/ 97247 h 842371"/>
              <a:gd name="connsiteX6" fmla="*/ 18891 w 1218918"/>
              <a:gd name="connsiteY6" fmla="*/ 557918 h 842371"/>
              <a:gd name="connsiteX7" fmla="*/ 547562 w 1218918"/>
              <a:gd name="connsiteY7" fmla="*/ 720579 h 842371"/>
              <a:gd name="connsiteX8" fmla="*/ 628446 w 1218918"/>
              <a:gd name="connsiteY8" fmla="*/ 842371 h 842371"/>
              <a:gd name="connsiteX0" fmla="*/ 628446 w 1223727"/>
              <a:gd name="connsiteY0" fmla="*/ 842371 h 842371"/>
              <a:gd name="connsiteX1" fmla="*/ 820851 w 1223727"/>
              <a:gd name="connsiteY1" fmla="*/ 763100 h 842371"/>
              <a:gd name="connsiteX2" fmla="*/ 1178477 w 1223727"/>
              <a:gd name="connsiteY2" fmla="*/ 606951 h 842371"/>
              <a:gd name="connsiteX3" fmla="*/ 1173626 w 1223727"/>
              <a:gd name="connsiteY3" fmla="*/ 139266 h 842371"/>
              <a:gd name="connsiteX4" fmla="*/ 976395 w 1223727"/>
              <a:gd name="connsiteY4" fmla="*/ 9107 h 842371"/>
              <a:gd name="connsiteX5" fmla="*/ 246714 w 1223727"/>
              <a:gd name="connsiteY5" fmla="*/ 97247 h 842371"/>
              <a:gd name="connsiteX6" fmla="*/ 18891 w 1223727"/>
              <a:gd name="connsiteY6" fmla="*/ 557918 h 842371"/>
              <a:gd name="connsiteX7" fmla="*/ 547562 w 1223727"/>
              <a:gd name="connsiteY7" fmla="*/ 720579 h 842371"/>
              <a:gd name="connsiteX8" fmla="*/ 628446 w 1223727"/>
              <a:gd name="connsiteY8" fmla="*/ 842371 h 842371"/>
              <a:gd name="connsiteX0" fmla="*/ 628446 w 1232687"/>
              <a:gd name="connsiteY0" fmla="*/ 842371 h 842371"/>
              <a:gd name="connsiteX1" fmla="*/ 820851 w 1232687"/>
              <a:gd name="connsiteY1" fmla="*/ 763100 h 842371"/>
              <a:gd name="connsiteX2" fmla="*/ 1178477 w 1232687"/>
              <a:gd name="connsiteY2" fmla="*/ 606951 h 842371"/>
              <a:gd name="connsiteX3" fmla="*/ 1188606 w 1232687"/>
              <a:gd name="connsiteY3" fmla="*/ 158133 h 842371"/>
              <a:gd name="connsiteX4" fmla="*/ 976395 w 1232687"/>
              <a:gd name="connsiteY4" fmla="*/ 9107 h 842371"/>
              <a:gd name="connsiteX5" fmla="*/ 246714 w 1232687"/>
              <a:gd name="connsiteY5" fmla="*/ 97247 h 842371"/>
              <a:gd name="connsiteX6" fmla="*/ 18891 w 1232687"/>
              <a:gd name="connsiteY6" fmla="*/ 557918 h 842371"/>
              <a:gd name="connsiteX7" fmla="*/ 547562 w 1232687"/>
              <a:gd name="connsiteY7" fmla="*/ 720579 h 842371"/>
              <a:gd name="connsiteX8" fmla="*/ 628446 w 1232687"/>
              <a:gd name="connsiteY8" fmla="*/ 842371 h 842371"/>
              <a:gd name="connsiteX0" fmla="*/ 628446 w 1238631"/>
              <a:gd name="connsiteY0" fmla="*/ 842371 h 842371"/>
              <a:gd name="connsiteX1" fmla="*/ 820851 w 1238631"/>
              <a:gd name="connsiteY1" fmla="*/ 763100 h 842371"/>
              <a:gd name="connsiteX2" fmla="*/ 1178477 w 1238631"/>
              <a:gd name="connsiteY2" fmla="*/ 606951 h 842371"/>
              <a:gd name="connsiteX3" fmla="*/ 1197715 w 1238631"/>
              <a:gd name="connsiteY3" fmla="*/ 163763 h 842371"/>
              <a:gd name="connsiteX4" fmla="*/ 976395 w 1238631"/>
              <a:gd name="connsiteY4" fmla="*/ 9107 h 842371"/>
              <a:gd name="connsiteX5" fmla="*/ 246714 w 1238631"/>
              <a:gd name="connsiteY5" fmla="*/ 97247 h 842371"/>
              <a:gd name="connsiteX6" fmla="*/ 18891 w 1238631"/>
              <a:gd name="connsiteY6" fmla="*/ 557918 h 842371"/>
              <a:gd name="connsiteX7" fmla="*/ 547562 w 1238631"/>
              <a:gd name="connsiteY7" fmla="*/ 720579 h 842371"/>
              <a:gd name="connsiteX8" fmla="*/ 628446 w 1238631"/>
              <a:gd name="connsiteY8" fmla="*/ 842371 h 842371"/>
              <a:gd name="connsiteX0" fmla="*/ 632386 w 1242571"/>
              <a:gd name="connsiteY0" fmla="*/ 846766 h 846766"/>
              <a:gd name="connsiteX1" fmla="*/ 824791 w 1242571"/>
              <a:gd name="connsiteY1" fmla="*/ 767495 h 846766"/>
              <a:gd name="connsiteX2" fmla="*/ 1182417 w 1242571"/>
              <a:gd name="connsiteY2" fmla="*/ 611346 h 846766"/>
              <a:gd name="connsiteX3" fmla="*/ 1201655 w 1242571"/>
              <a:gd name="connsiteY3" fmla="*/ 168158 h 846766"/>
              <a:gd name="connsiteX4" fmla="*/ 980335 w 1242571"/>
              <a:gd name="connsiteY4" fmla="*/ 13502 h 846766"/>
              <a:gd name="connsiteX5" fmla="*/ 250654 w 1242571"/>
              <a:gd name="connsiteY5" fmla="*/ 101642 h 846766"/>
              <a:gd name="connsiteX6" fmla="*/ 22831 w 1242571"/>
              <a:gd name="connsiteY6" fmla="*/ 562313 h 846766"/>
              <a:gd name="connsiteX7" fmla="*/ 551502 w 1242571"/>
              <a:gd name="connsiteY7" fmla="*/ 724974 h 846766"/>
              <a:gd name="connsiteX8" fmla="*/ 632386 w 1242571"/>
              <a:gd name="connsiteY8" fmla="*/ 846766 h 846766"/>
              <a:gd name="connsiteX0" fmla="*/ 633056 w 1243241"/>
              <a:gd name="connsiteY0" fmla="*/ 846832 h 846832"/>
              <a:gd name="connsiteX1" fmla="*/ 825461 w 1243241"/>
              <a:gd name="connsiteY1" fmla="*/ 767561 h 846832"/>
              <a:gd name="connsiteX2" fmla="*/ 1183087 w 1243241"/>
              <a:gd name="connsiteY2" fmla="*/ 611412 h 846832"/>
              <a:gd name="connsiteX3" fmla="*/ 1202325 w 1243241"/>
              <a:gd name="connsiteY3" fmla="*/ 168224 h 846832"/>
              <a:gd name="connsiteX4" fmla="*/ 981005 w 1243241"/>
              <a:gd name="connsiteY4" fmla="*/ 13568 h 846832"/>
              <a:gd name="connsiteX5" fmla="*/ 245994 w 1243241"/>
              <a:gd name="connsiteY5" fmla="*/ 86692 h 846832"/>
              <a:gd name="connsiteX6" fmla="*/ 23501 w 1243241"/>
              <a:gd name="connsiteY6" fmla="*/ 562379 h 846832"/>
              <a:gd name="connsiteX7" fmla="*/ 552172 w 1243241"/>
              <a:gd name="connsiteY7" fmla="*/ 725040 h 846832"/>
              <a:gd name="connsiteX8" fmla="*/ 633056 w 1243241"/>
              <a:gd name="connsiteY8" fmla="*/ 846832 h 846832"/>
              <a:gd name="connsiteX0" fmla="*/ 633056 w 1243241"/>
              <a:gd name="connsiteY0" fmla="*/ 848503 h 848503"/>
              <a:gd name="connsiteX1" fmla="*/ 825461 w 1243241"/>
              <a:gd name="connsiteY1" fmla="*/ 769232 h 848503"/>
              <a:gd name="connsiteX2" fmla="*/ 1183087 w 1243241"/>
              <a:gd name="connsiteY2" fmla="*/ 613083 h 848503"/>
              <a:gd name="connsiteX3" fmla="*/ 1202325 w 1243241"/>
              <a:gd name="connsiteY3" fmla="*/ 169895 h 848503"/>
              <a:gd name="connsiteX4" fmla="*/ 981005 w 1243241"/>
              <a:gd name="connsiteY4" fmla="*/ 15239 h 848503"/>
              <a:gd name="connsiteX5" fmla="*/ 245994 w 1243241"/>
              <a:gd name="connsiteY5" fmla="*/ 88363 h 848503"/>
              <a:gd name="connsiteX6" fmla="*/ 23501 w 1243241"/>
              <a:gd name="connsiteY6" fmla="*/ 564050 h 848503"/>
              <a:gd name="connsiteX7" fmla="*/ 552172 w 1243241"/>
              <a:gd name="connsiteY7" fmla="*/ 726711 h 848503"/>
              <a:gd name="connsiteX8" fmla="*/ 633056 w 1243241"/>
              <a:gd name="connsiteY8" fmla="*/ 848503 h 848503"/>
              <a:gd name="connsiteX0" fmla="*/ 633056 w 1243241"/>
              <a:gd name="connsiteY0" fmla="*/ 852489 h 852489"/>
              <a:gd name="connsiteX1" fmla="*/ 825461 w 1243241"/>
              <a:gd name="connsiteY1" fmla="*/ 773218 h 852489"/>
              <a:gd name="connsiteX2" fmla="*/ 1183087 w 1243241"/>
              <a:gd name="connsiteY2" fmla="*/ 617069 h 852489"/>
              <a:gd name="connsiteX3" fmla="*/ 1202325 w 1243241"/>
              <a:gd name="connsiteY3" fmla="*/ 173881 h 852489"/>
              <a:gd name="connsiteX4" fmla="*/ 981005 w 1243241"/>
              <a:gd name="connsiteY4" fmla="*/ 19225 h 852489"/>
              <a:gd name="connsiteX5" fmla="*/ 245994 w 1243241"/>
              <a:gd name="connsiteY5" fmla="*/ 92349 h 852489"/>
              <a:gd name="connsiteX6" fmla="*/ 23501 w 1243241"/>
              <a:gd name="connsiteY6" fmla="*/ 568036 h 852489"/>
              <a:gd name="connsiteX7" fmla="*/ 552172 w 1243241"/>
              <a:gd name="connsiteY7" fmla="*/ 730697 h 852489"/>
              <a:gd name="connsiteX8" fmla="*/ 633056 w 1243241"/>
              <a:gd name="connsiteY8" fmla="*/ 852489 h 852489"/>
              <a:gd name="connsiteX0" fmla="*/ 633056 w 1238870"/>
              <a:gd name="connsiteY0" fmla="*/ 852489 h 852489"/>
              <a:gd name="connsiteX1" fmla="*/ 825461 w 1238870"/>
              <a:gd name="connsiteY1" fmla="*/ 773218 h 852489"/>
              <a:gd name="connsiteX2" fmla="*/ 1183087 w 1238870"/>
              <a:gd name="connsiteY2" fmla="*/ 617069 h 852489"/>
              <a:gd name="connsiteX3" fmla="*/ 1202325 w 1238870"/>
              <a:gd name="connsiteY3" fmla="*/ 173881 h 852489"/>
              <a:gd name="connsiteX4" fmla="*/ 981005 w 1238870"/>
              <a:gd name="connsiteY4" fmla="*/ 19225 h 852489"/>
              <a:gd name="connsiteX5" fmla="*/ 245994 w 1238870"/>
              <a:gd name="connsiteY5" fmla="*/ 92349 h 852489"/>
              <a:gd name="connsiteX6" fmla="*/ 23501 w 1238870"/>
              <a:gd name="connsiteY6" fmla="*/ 568036 h 852489"/>
              <a:gd name="connsiteX7" fmla="*/ 552172 w 1238870"/>
              <a:gd name="connsiteY7" fmla="*/ 730697 h 852489"/>
              <a:gd name="connsiteX8" fmla="*/ 633056 w 1238870"/>
              <a:gd name="connsiteY8" fmla="*/ 852489 h 852489"/>
              <a:gd name="connsiteX0" fmla="*/ 633056 w 1237972"/>
              <a:gd name="connsiteY0" fmla="*/ 852489 h 852489"/>
              <a:gd name="connsiteX1" fmla="*/ 825461 w 1237972"/>
              <a:gd name="connsiteY1" fmla="*/ 773218 h 852489"/>
              <a:gd name="connsiteX2" fmla="*/ 1183087 w 1237972"/>
              <a:gd name="connsiteY2" fmla="*/ 617069 h 852489"/>
              <a:gd name="connsiteX3" fmla="*/ 1202325 w 1237972"/>
              <a:gd name="connsiteY3" fmla="*/ 173881 h 852489"/>
              <a:gd name="connsiteX4" fmla="*/ 981005 w 1237972"/>
              <a:gd name="connsiteY4" fmla="*/ 19225 h 852489"/>
              <a:gd name="connsiteX5" fmla="*/ 245994 w 1237972"/>
              <a:gd name="connsiteY5" fmla="*/ 92349 h 852489"/>
              <a:gd name="connsiteX6" fmla="*/ 23501 w 1237972"/>
              <a:gd name="connsiteY6" fmla="*/ 568036 h 852489"/>
              <a:gd name="connsiteX7" fmla="*/ 552172 w 1237972"/>
              <a:gd name="connsiteY7" fmla="*/ 730697 h 852489"/>
              <a:gd name="connsiteX8" fmla="*/ 633056 w 1237972"/>
              <a:gd name="connsiteY8" fmla="*/ 852489 h 852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7972" h="852489">
                <a:moveTo>
                  <a:pt x="633056" y="852489"/>
                </a:moveTo>
                <a:cubicBezTo>
                  <a:pt x="716495" y="841059"/>
                  <a:pt x="733789" y="812455"/>
                  <a:pt x="825461" y="773218"/>
                </a:cubicBezTo>
                <a:cubicBezTo>
                  <a:pt x="917133" y="733981"/>
                  <a:pt x="1120276" y="716959"/>
                  <a:pt x="1183087" y="617069"/>
                </a:cubicBezTo>
                <a:cubicBezTo>
                  <a:pt x="1245898" y="517180"/>
                  <a:pt x="1258148" y="283568"/>
                  <a:pt x="1202325" y="173881"/>
                </a:cubicBezTo>
                <a:cubicBezTo>
                  <a:pt x="1146502" y="64194"/>
                  <a:pt x="1083676" y="36572"/>
                  <a:pt x="981005" y="19225"/>
                </a:cubicBezTo>
                <a:cubicBezTo>
                  <a:pt x="823274" y="-7425"/>
                  <a:pt x="446352" y="-23746"/>
                  <a:pt x="245994" y="92349"/>
                </a:cubicBezTo>
                <a:cubicBezTo>
                  <a:pt x="45636" y="208444"/>
                  <a:pt x="-47145" y="246094"/>
                  <a:pt x="23501" y="568036"/>
                </a:cubicBezTo>
                <a:cubicBezTo>
                  <a:pt x="51046" y="756743"/>
                  <a:pt x="510357" y="722029"/>
                  <a:pt x="552172" y="730697"/>
                </a:cubicBezTo>
                <a:cubicBezTo>
                  <a:pt x="733623" y="767368"/>
                  <a:pt x="633056" y="852489"/>
                  <a:pt x="633056" y="852489"/>
                </a:cubicBezTo>
                <a:close/>
              </a:path>
            </a:pathLst>
          </a:custGeom>
          <a:solidFill>
            <a:schemeClr val="bg1"/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415F49B-3CBC-46CF-AFB5-988852D0479E}"/>
              </a:ext>
            </a:extLst>
          </p:cNvPr>
          <p:cNvSpPr/>
          <p:nvPr/>
        </p:nvSpPr>
        <p:spPr>
          <a:xfrm rot="21133683" flipH="1">
            <a:off x="1010574" y="456230"/>
            <a:ext cx="9378187" cy="5238589"/>
          </a:xfrm>
          <a:custGeom>
            <a:avLst/>
            <a:gdLst>
              <a:gd name="connsiteX0" fmla="*/ 628580 w 1248448"/>
              <a:gd name="connsiteY0" fmla="*/ 873029 h 873038"/>
              <a:gd name="connsiteX1" fmla="*/ 820985 w 1248448"/>
              <a:gd name="connsiteY1" fmla="*/ 803115 h 873038"/>
              <a:gd name="connsiteX2" fmla="*/ 1179791 w 1248448"/>
              <a:gd name="connsiteY2" fmla="*/ 630332 h 873038"/>
              <a:gd name="connsiteX3" fmla="*/ 1178744 w 1248448"/>
              <a:gd name="connsiteY3" fmla="*/ 192753 h 873038"/>
              <a:gd name="connsiteX4" fmla="*/ 459416 w 1248448"/>
              <a:gd name="connsiteY4" fmla="*/ 32447 h 873038"/>
              <a:gd name="connsiteX5" fmla="*/ 7264 w 1248448"/>
              <a:gd name="connsiteY5" fmla="*/ 595184 h 873038"/>
              <a:gd name="connsiteX6" fmla="*/ 545617 w 1248448"/>
              <a:gd name="connsiteY6" fmla="*/ 737202 h 873038"/>
              <a:gd name="connsiteX7" fmla="*/ 628580 w 1248448"/>
              <a:gd name="connsiteY7" fmla="*/ 873029 h 873038"/>
              <a:gd name="connsiteX0" fmla="*/ 628618 w 1248446"/>
              <a:gd name="connsiteY0" fmla="*/ 873038 h 873038"/>
              <a:gd name="connsiteX1" fmla="*/ 821023 w 1248446"/>
              <a:gd name="connsiteY1" fmla="*/ 803124 h 873038"/>
              <a:gd name="connsiteX2" fmla="*/ 1179829 w 1248446"/>
              <a:gd name="connsiteY2" fmla="*/ 630341 h 873038"/>
              <a:gd name="connsiteX3" fmla="*/ 1178782 w 1248446"/>
              <a:gd name="connsiteY3" fmla="*/ 192762 h 873038"/>
              <a:gd name="connsiteX4" fmla="*/ 459454 w 1248446"/>
              <a:gd name="connsiteY4" fmla="*/ 32456 h 873038"/>
              <a:gd name="connsiteX5" fmla="*/ 7302 w 1248446"/>
              <a:gd name="connsiteY5" fmla="*/ 595193 h 873038"/>
              <a:gd name="connsiteX6" fmla="*/ 547734 w 1248446"/>
              <a:gd name="connsiteY6" fmla="*/ 751246 h 873038"/>
              <a:gd name="connsiteX7" fmla="*/ 628618 w 1248446"/>
              <a:gd name="connsiteY7" fmla="*/ 873038 h 873038"/>
              <a:gd name="connsiteX0" fmla="*/ 635867 w 1255695"/>
              <a:gd name="connsiteY0" fmla="*/ 873038 h 873038"/>
              <a:gd name="connsiteX1" fmla="*/ 828272 w 1255695"/>
              <a:gd name="connsiteY1" fmla="*/ 803124 h 873038"/>
              <a:gd name="connsiteX2" fmla="*/ 1187078 w 1255695"/>
              <a:gd name="connsiteY2" fmla="*/ 630341 h 873038"/>
              <a:gd name="connsiteX3" fmla="*/ 1186031 w 1255695"/>
              <a:gd name="connsiteY3" fmla="*/ 192762 h 873038"/>
              <a:gd name="connsiteX4" fmla="*/ 466703 w 1255695"/>
              <a:gd name="connsiteY4" fmla="*/ 32456 h 873038"/>
              <a:gd name="connsiteX5" fmla="*/ 14551 w 1255695"/>
              <a:gd name="connsiteY5" fmla="*/ 595193 h 873038"/>
              <a:gd name="connsiteX6" fmla="*/ 554983 w 1255695"/>
              <a:gd name="connsiteY6" fmla="*/ 751246 h 873038"/>
              <a:gd name="connsiteX7" fmla="*/ 635867 w 1255695"/>
              <a:gd name="connsiteY7" fmla="*/ 873038 h 873038"/>
              <a:gd name="connsiteX0" fmla="*/ 635867 w 1255695"/>
              <a:gd name="connsiteY0" fmla="*/ 873038 h 873038"/>
              <a:gd name="connsiteX1" fmla="*/ 828272 w 1255695"/>
              <a:gd name="connsiteY1" fmla="*/ 803124 h 873038"/>
              <a:gd name="connsiteX2" fmla="*/ 1187078 w 1255695"/>
              <a:gd name="connsiteY2" fmla="*/ 630341 h 873038"/>
              <a:gd name="connsiteX3" fmla="*/ 1186031 w 1255695"/>
              <a:gd name="connsiteY3" fmla="*/ 192762 h 873038"/>
              <a:gd name="connsiteX4" fmla="*/ 466703 w 1255695"/>
              <a:gd name="connsiteY4" fmla="*/ 32456 h 873038"/>
              <a:gd name="connsiteX5" fmla="*/ 14551 w 1255695"/>
              <a:gd name="connsiteY5" fmla="*/ 595193 h 873038"/>
              <a:gd name="connsiteX6" fmla="*/ 554983 w 1255695"/>
              <a:gd name="connsiteY6" fmla="*/ 751246 h 873038"/>
              <a:gd name="connsiteX7" fmla="*/ 635867 w 1255695"/>
              <a:gd name="connsiteY7" fmla="*/ 873038 h 873038"/>
              <a:gd name="connsiteX0" fmla="*/ 635867 w 1249939"/>
              <a:gd name="connsiteY0" fmla="*/ 873038 h 873038"/>
              <a:gd name="connsiteX1" fmla="*/ 828272 w 1249939"/>
              <a:gd name="connsiteY1" fmla="*/ 793767 h 873038"/>
              <a:gd name="connsiteX2" fmla="*/ 1187078 w 1249939"/>
              <a:gd name="connsiteY2" fmla="*/ 630341 h 873038"/>
              <a:gd name="connsiteX3" fmla="*/ 1186031 w 1249939"/>
              <a:gd name="connsiteY3" fmla="*/ 192762 h 873038"/>
              <a:gd name="connsiteX4" fmla="*/ 466703 w 1249939"/>
              <a:gd name="connsiteY4" fmla="*/ 32456 h 873038"/>
              <a:gd name="connsiteX5" fmla="*/ 14551 w 1249939"/>
              <a:gd name="connsiteY5" fmla="*/ 595193 h 873038"/>
              <a:gd name="connsiteX6" fmla="*/ 554983 w 1249939"/>
              <a:gd name="connsiteY6" fmla="*/ 751246 h 873038"/>
              <a:gd name="connsiteX7" fmla="*/ 635867 w 1249939"/>
              <a:gd name="connsiteY7" fmla="*/ 873038 h 873038"/>
              <a:gd name="connsiteX0" fmla="*/ 615218 w 1229290"/>
              <a:gd name="connsiteY0" fmla="*/ 861281 h 861281"/>
              <a:gd name="connsiteX1" fmla="*/ 807623 w 1229290"/>
              <a:gd name="connsiteY1" fmla="*/ 782010 h 861281"/>
              <a:gd name="connsiteX2" fmla="*/ 1166429 w 1229290"/>
              <a:gd name="connsiteY2" fmla="*/ 618584 h 861281"/>
              <a:gd name="connsiteX3" fmla="*/ 1165382 w 1229290"/>
              <a:gd name="connsiteY3" fmla="*/ 181005 h 861281"/>
              <a:gd name="connsiteX4" fmla="*/ 446054 w 1229290"/>
              <a:gd name="connsiteY4" fmla="*/ 20699 h 861281"/>
              <a:gd name="connsiteX5" fmla="*/ 5663 w 1229290"/>
              <a:gd name="connsiteY5" fmla="*/ 576828 h 861281"/>
              <a:gd name="connsiteX6" fmla="*/ 534334 w 1229290"/>
              <a:gd name="connsiteY6" fmla="*/ 739489 h 861281"/>
              <a:gd name="connsiteX7" fmla="*/ 615218 w 1229290"/>
              <a:gd name="connsiteY7" fmla="*/ 861281 h 861281"/>
              <a:gd name="connsiteX0" fmla="*/ 619617 w 1233689"/>
              <a:gd name="connsiteY0" fmla="*/ 861281 h 861281"/>
              <a:gd name="connsiteX1" fmla="*/ 812022 w 1233689"/>
              <a:gd name="connsiteY1" fmla="*/ 782010 h 861281"/>
              <a:gd name="connsiteX2" fmla="*/ 1170828 w 1233689"/>
              <a:gd name="connsiteY2" fmla="*/ 618584 h 861281"/>
              <a:gd name="connsiteX3" fmla="*/ 1169781 w 1233689"/>
              <a:gd name="connsiteY3" fmla="*/ 181005 h 861281"/>
              <a:gd name="connsiteX4" fmla="*/ 450453 w 1233689"/>
              <a:gd name="connsiteY4" fmla="*/ 20699 h 861281"/>
              <a:gd name="connsiteX5" fmla="*/ 10062 w 1233689"/>
              <a:gd name="connsiteY5" fmla="*/ 576828 h 861281"/>
              <a:gd name="connsiteX6" fmla="*/ 538733 w 1233689"/>
              <a:gd name="connsiteY6" fmla="*/ 739489 h 861281"/>
              <a:gd name="connsiteX7" fmla="*/ 619617 w 1233689"/>
              <a:gd name="connsiteY7" fmla="*/ 861281 h 861281"/>
              <a:gd name="connsiteX0" fmla="*/ 619579 w 1239236"/>
              <a:gd name="connsiteY0" fmla="*/ 863398 h 863398"/>
              <a:gd name="connsiteX1" fmla="*/ 811984 w 1239236"/>
              <a:gd name="connsiteY1" fmla="*/ 784127 h 863398"/>
              <a:gd name="connsiteX2" fmla="*/ 1170790 w 1239236"/>
              <a:gd name="connsiteY2" fmla="*/ 620701 h 863398"/>
              <a:gd name="connsiteX3" fmla="*/ 1169743 w 1239236"/>
              <a:gd name="connsiteY3" fmla="*/ 183122 h 863398"/>
              <a:gd name="connsiteX4" fmla="*/ 451887 w 1239236"/>
              <a:gd name="connsiteY4" fmla="*/ 17855 h 863398"/>
              <a:gd name="connsiteX5" fmla="*/ 10024 w 1239236"/>
              <a:gd name="connsiteY5" fmla="*/ 578945 h 863398"/>
              <a:gd name="connsiteX6" fmla="*/ 538695 w 1239236"/>
              <a:gd name="connsiteY6" fmla="*/ 741606 h 863398"/>
              <a:gd name="connsiteX7" fmla="*/ 619579 w 1239236"/>
              <a:gd name="connsiteY7" fmla="*/ 863398 h 863398"/>
              <a:gd name="connsiteX0" fmla="*/ 623569 w 1243226"/>
              <a:gd name="connsiteY0" fmla="*/ 870437 h 870437"/>
              <a:gd name="connsiteX1" fmla="*/ 815974 w 1243226"/>
              <a:gd name="connsiteY1" fmla="*/ 791166 h 870437"/>
              <a:gd name="connsiteX2" fmla="*/ 1174780 w 1243226"/>
              <a:gd name="connsiteY2" fmla="*/ 627740 h 870437"/>
              <a:gd name="connsiteX3" fmla="*/ 1173733 w 1243226"/>
              <a:gd name="connsiteY3" fmla="*/ 190161 h 870437"/>
              <a:gd name="connsiteX4" fmla="*/ 455877 w 1243226"/>
              <a:gd name="connsiteY4" fmla="*/ 24894 h 870437"/>
              <a:gd name="connsiteX5" fmla="*/ 14014 w 1243226"/>
              <a:gd name="connsiteY5" fmla="*/ 585984 h 870437"/>
              <a:gd name="connsiteX6" fmla="*/ 542685 w 1243226"/>
              <a:gd name="connsiteY6" fmla="*/ 748645 h 870437"/>
              <a:gd name="connsiteX7" fmla="*/ 623569 w 1243226"/>
              <a:gd name="connsiteY7" fmla="*/ 870437 h 870437"/>
              <a:gd name="connsiteX0" fmla="*/ 624861 w 1244518"/>
              <a:gd name="connsiteY0" fmla="*/ 869274 h 869274"/>
              <a:gd name="connsiteX1" fmla="*/ 817266 w 1244518"/>
              <a:gd name="connsiteY1" fmla="*/ 790003 h 869274"/>
              <a:gd name="connsiteX2" fmla="*/ 1176072 w 1244518"/>
              <a:gd name="connsiteY2" fmla="*/ 626577 h 869274"/>
              <a:gd name="connsiteX3" fmla="*/ 1175025 w 1244518"/>
              <a:gd name="connsiteY3" fmla="*/ 188998 h 869274"/>
              <a:gd name="connsiteX4" fmla="*/ 457169 w 1244518"/>
              <a:gd name="connsiteY4" fmla="*/ 23731 h 869274"/>
              <a:gd name="connsiteX5" fmla="*/ 15306 w 1244518"/>
              <a:gd name="connsiteY5" fmla="*/ 584821 h 869274"/>
              <a:gd name="connsiteX6" fmla="*/ 543977 w 1244518"/>
              <a:gd name="connsiteY6" fmla="*/ 747482 h 869274"/>
              <a:gd name="connsiteX7" fmla="*/ 624861 w 1244518"/>
              <a:gd name="connsiteY7" fmla="*/ 869274 h 869274"/>
              <a:gd name="connsiteX0" fmla="*/ 619558 w 1235941"/>
              <a:gd name="connsiteY0" fmla="*/ 867295 h 867295"/>
              <a:gd name="connsiteX1" fmla="*/ 811963 w 1235941"/>
              <a:gd name="connsiteY1" fmla="*/ 788024 h 867295"/>
              <a:gd name="connsiteX2" fmla="*/ 1170769 w 1235941"/>
              <a:gd name="connsiteY2" fmla="*/ 624598 h 867295"/>
              <a:gd name="connsiteX3" fmla="*/ 1164738 w 1235941"/>
              <a:gd name="connsiteY3" fmla="*/ 164190 h 867295"/>
              <a:gd name="connsiteX4" fmla="*/ 451866 w 1235941"/>
              <a:gd name="connsiteY4" fmla="*/ 21752 h 867295"/>
              <a:gd name="connsiteX5" fmla="*/ 10003 w 1235941"/>
              <a:gd name="connsiteY5" fmla="*/ 582842 h 867295"/>
              <a:gd name="connsiteX6" fmla="*/ 538674 w 1235941"/>
              <a:gd name="connsiteY6" fmla="*/ 745503 h 867295"/>
              <a:gd name="connsiteX7" fmla="*/ 619558 w 1235941"/>
              <a:gd name="connsiteY7" fmla="*/ 867295 h 867295"/>
              <a:gd name="connsiteX0" fmla="*/ 622435 w 1238818"/>
              <a:gd name="connsiteY0" fmla="*/ 868328 h 868328"/>
              <a:gd name="connsiteX1" fmla="*/ 814840 w 1238818"/>
              <a:gd name="connsiteY1" fmla="*/ 789057 h 868328"/>
              <a:gd name="connsiteX2" fmla="*/ 1173646 w 1238818"/>
              <a:gd name="connsiteY2" fmla="*/ 625631 h 868328"/>
              <a:gd name="connsiteX3" fmla="*/ 1167615 w 1238818"/>
              <a:gd name="connsiteY3" fmla="*/ 165223 h 868328"/>
              <a:gd name="connsiteX4" fmla="*/ 454743 w 1238818"/>
              <a:gd name="connsiteY4" fmla="*/ 22785 h 868328"/>
              <a:gd name="connsiteX5" fmla="*/ 12880 w 1238818"/>
              <a:gd name="connsiteY5" fmla="*/ 583875 h 868328"/>
              <a:gd name="connsiteX6" fmla="*/ 541551 w 1238818"/>
              <a:gd name="connsiteY6" fmla="*/ 746536 h 868328"/>
              <a:gd name="connsiteX7" fmla="*/ 622435 w 1238818"/>
              <a:gd name="connsiteY7" fmla="*/ 868328 h 868328"/>
              <a:gd name="connsiteX0" fmla="*/ 618931 w 1201319"/>
              <a:gd name="connsiteY0" fmla="*/ 879992 h 879992"/>
              <a:gd name="connsiteX1" fmla="*/ 811336 w 1201319"/>
              <a:gd name="connsiteY1" fmla="*/ 800721 h 879992"/>
              <a:gd name="connsiteX2" fmla="*/ 1170142 w 1201319"/>
              <a:gd name="connsiteY2" fmla="*/ 637295 h 879992"/>
              <a:gd name="connsiteX3" fmla="*/ 1164111 w 1201319"/>
              <a:gd name="connsiteY3" fmla="*/ 176887 h 879992"/>
              <a:gd name="connsiteX4" fmla="*/ 1005959 w 1201319"/>
              <a:gd name="connsiteY4" fmla="*/ 73552 h 879992"/>
              <a:gd name="connsiteX5" fmla="*/ 451239 w 1201319"/>
              <a:gd name="connsiteY5" fmla="*/ 34449 h 879992"/>
              <a:gd name="connsiteX6" fmla="*/ 9376 w 1201319"/>
              <a:gd name="connsiteY6" fmla="*/ 595539 h 879992"/>
              <a:gd name="connsiteX7" fmla="*/ 538047 w 1201319"/>
              <a:gd name="connsiteY7" fmla="*/ 758200 h 879992"/>
              <a:gd name="connsiteX8" fmla="*/ 618931 w 1201319"/>
              <a:gd name="connsiteY8" fmla="*/ 879992 h 879992"/>
              <a:gd name="connsiteX0" fmla="*/ 618931 w 1214866"/>
              <a:gd name="connsiteY0" fmla="*/ 879992 h 879992"/>
              <a:gd name="connsiteX1" fmla="*/ 811336 w 1214866"/>
              <a:gd name="connsiteY1" fmla="*/ 800721 h 879992"/>
              <a:gd name="connsiteX2" fmla="*/ 1170142 w 1214866"/>
              <a:gd name="connsiteY2" fmla="*/ 637295 h 879992"/>
              <a:gd name="connsiteX3" fmla="*/ 1164111 w 1214866"/>
              <a:gd name="connsiteY3" fmla="*/ 176887 h 879992"/>
              <a:gd name="connsiteX4" fmla="*/ 1005959 w 1214866"/>
              <a:gd name="connsiteY4" fmla="*/ 73552 h 879992"/>
              <a:gd name="connsiteX5" fmla="*/ 451239 w 1214866"/>
              <a:gd name="connsiteY5" fmla="*/ 34449 h 879992"/>
              <a:gd name="connsiteX6" fmla="*/ 9376 w 1214866"/>
              <a:gd name="connsiteY6" fmla="*/ 595539 h 879992"/>
              <a:gd name="connsiteX7" fmla="*/ 538047 w 1214866"/>
              <a:gd name="connsiteY7" fmla="*/ 758200 h 879992"/>
              <a:gd name="connsiteX8" fmla="*/ 618931 w 1214866"/>
              <a:gd name="connsiteY8" fmla="*/ 879992 h 879992"/>
              <a:gd name="connsiteX0" fmla="*/ 618871 w 1202016"/>
              <a:gd name="connsiteY0" fmla="*/ 888796 h 888796"/>
              <a:gd name="connsiteX1" fmla="*/ 811276 w 1202016"/>
              <a:gd name="connsiteY1" fmla="*/ 809525 h 888796"/>
              <a:gd name="connsiteX2" fmla="*/ 1170082 w 1202016"/>
              <a:gd name="connsiteY2" fmla="*/ 646099 h 888796"/>
              <a:gd name="connsiteX3" fmla="*/ 1164051 w 1202016"/>
              <a:gd name="connsiteY3" fmla="*/ 185691 h 888796"/>
              <a:gd name="connsiteX4" fmla="*/ 989748 w 1202016"/>
              <a:gd name="connsiteY4" fmla="*/ 54225 h 888796"/>
              <a:gd name="connsiteX5" fmla="*/ 451179 w 1202016"/>
              <a:gd name="connsiteY5" fmla="*/ 43253 h 888796"/>
              <a:gd name="connsiteX6" fmla="*/ 9316 w 1202016"/>
              <a:gd name="connsiteY6" fmla="*/ 604343 h 888796"/>
              <a:gd name="connsiteX7" fmla="*/ 537987 w 1202016"/>
              <a:gd name="connsiteY7" fmla="*/ 767004 h 888796"/>
              <a:gd name="connsiteX8" fmla="*/ 618871 w 1202016"/>
              <a:gd name="connsiteY8" fmla="*/ 888796 h 888796"/>
              <a:gd name="connsiteX0" fmla="*/ 618871 w 1202016"/>
              <a:gd name="connsiteY0" fmla="*/ 888796 h 888796"/>
              <a:gd name="connsiteX1" fmla="*/ 811276 w 1202016"/>
              <a:gd name="connsiteY1" fmla="*/ 809525 h 888796"/>
              <a:gd name="connsiteX2" fmla="*/ 1170082 w 1202016"/>
              <a:gd name="connsiteY2" fmla="*/ 646099 h 888796"/>
              <a:gd name="connsiteX3" fmla="*/ 1164051 w 1202016"/>
              <a:gd name="connsiteY3" fmla="*/ 185691 h 888796"/>
              <a:gd name="connsiteX4" fmla="*/ 989748 w 1202016"/>
              <a:gd name="connsiteY4" fmla="*/ 54225 h 888796"/>
              <a:gd name="connsiteX5" fmla="*/ 451179 w 1202016"/>
              <a:gd name="connsiteY5" fmla="*/ 43253 h 888796"/>
              <a:gd name="connsiteX6" fmla="*/ 9316 w 1202016"/>
              <a:gd name="connsiteY6" fmla="*/ 604343 h 888796"/>
              <a:gd name="connsiteX7" fmla="*/ 537987 w 1202016"/>
              <a:gd name="connsiteY7" fmla="*/ 767004 h 888796"/>
              <a:gd name="connsiteX8" fmla="*/ 618871 w 1202016"/>
              <a:gd name="connsiteY8" fmla="*/ 888796 h 888796"/>
              <a:gd name="connsiteX0" fmla="*/ 620039 w 1203184"/>
              <a:gd name="connsiteY0" fmla="*/ 874240 h 874240"/>
              <a:gd name="connsiteX1" fmla="*/ 812444 w 1203184"/>
              <a:gd name="connsiteY1" fmla="*/ 794969 h 874240"/>
              <a:gd name="connsiteX2" fmla="*/ 1171250 w 1203184"/>
              <a:gd name="connsiteY2" fmla="*/ 631543 h 874240"/>
              <a:gd name="connsiteX3" fmla="*/ 1165219 w 1203184"/>
              <a:gd name="connsiteY3" fmla="*/ 171135 h 874240"/>
              <a:gd name="connsiteX4" fmla="*/ 990916 w 1203184"/>
              <a:gd name="connsiteY4" fmla="*/ 39669 h 874240"/>
              <a:gd name="connsiteX5" fmla="*/ 406775 w 1203184"/>
              <a:gd name="connsiteY5" fmla="*/ 50168 h 874240"/>
              <a:gd name="connsiteX6" fmla="*/ 10484 w 1203184"/>
              <a:gd name="connsiteY6" fmla="*/ 589787 h 874240"/>
              <a:gd name="connsiteX7" fmla="*/ 539155 w 1203184"/>
              <a:gd name="connsiteY7" fmla="*/ 752448 h 874240"/>
              <a:gd name="connsiteX8" fmla="*/ 620039 w 1203184"/>
              <a:gd name="connsiteY8" fmla="*/ 874240 h 874240"/>
              <a:gd name="connsiteX0" fmla="*/ 620213 w 1203358"/>
              <a:gd name="connsiteY0" fmla="*/ 867642 h 867642"/>
              <a:gd name="connsiteX1" fmla="*/ 812618 w 1203358"/>
              <a:gd name="connsiteY1" fmla="*/ 788371 h 867642"/>
              <a:gd name="connsiteX2" fmla="*/ 1171424 w 1203358"/>
              <a:gd name="connsiteY2" fmla="*/ 624945 h 867642"/>
              <a:gd name="connsiteX3" fmla="*/ 1165393 w 1203358"/>
              <a:gd name="connsiteY3" fmla="*/ 164537 h 867642"/>
              <a:gd name="connsiteX4" fmla="*/ 991090 w 1203358"/>
              <a:gd name="connsiteY4" fmla="*/ 33071 h 867642"/>
              <a:gd name="connsiteX5" fmla="*/ 406949 w 1203358"/>
              <a:gd name="connsiteY5" fmla="*/ 43570 h 867642"/>
              <a:gd name="connsiteX6" fmla="*/ 10658 w 1203358"/>
              <a:gd name="connsiteY6" fmla="*/ 583189 h 867642"/>
              <a:gd name="connsiteX7" fmla="*/ 539329 w 1203358"/>
              <a:gd name="connsiteY7" fmla="*/ 745850 h 867642"/>
              <a:gd name="connsiteX8" fmla="*/ 620213 w 1203358"/>
              <a:gd name="connsiteY8" fmla="*/ 867642 h 867642"/>
              <a:gd name="connsiteX0" fmla="*/ 621220 w 1204365"/>
              <a:gd name="connsiteY0" fmla="*/ 864871 h 864871"/>
              <a:gd name="connsiteX1" fmla="*/ 813625 w 1204365"/>
              <a:gd name="connsiteY1" fmla="*/ 785600 h 864871"/>
              <a:gd name="connsiteX2" fmla="*/ 1172431 w 1204365"/>
              <a:gd name="connsiteY2" fmla="*/ 622174 h 864871"/>
              <a:gd name="connsiteX3" fmla="*/ 1166400 w 1204365"/>
              <a:gd name="connsiteY3" fmla="*/ 161766 h 864871"/>
              <a:gd name="connsiteX4" fmla="*/ 992097 w 1204365"/>
              <a:gd name="connsiteY4" fmla="*/ 30300 h 864871"/>
              <a:gd name="connsiteX5" fmla="*/ 407956 w 1204365"/>
              <a:gd name="connsiteY5" fmla="*/ 40799 h 864871"/>
              <a:gd name="connsiteX6" fmla="*/ 11665 w 1204365"/>
              <a:gd name="connsiteY6" fmla="*/ 580418 h 864871"/>
              <a:gd name="connsiteX7" fmla="*/ 540336 w 1204365"/>
              <a:gd name="connsiteY7" fmla="*/ 743079 h 864871"/>
              <a:gd name="connsiteX8" fmla="*/ 621220 w 1204365"/>
              <a:gd name="connsiteY8" fmla="*/ 864871 h 864871"/>
              <a:gd name="connsiteX0" fmla="*/ 619935 w 1204190"/>
              <a:gd name="connsiteY0" fmla="*/ 873669 h 873669"/>
              <a:gd name="connsiteX1" fmla="*/ 812340 w 1204190"/>
              <a:gd name="connsiteY1" fmla="*/ 794398 h 873669"/>
              <a:gd name="connsiteX2" fmla="*/ 1171146 w 1204190"/>
              <a:gd name="connsiteY2" fmla="*/ 630972 h 873669"/>
              <a:gd name="connsiteX3" fmla="*/ 1165115 w 1204190"/>
              <a:gd name="connsiteY3" fmla="*/ 170564 h 873669"/>
              <a:gd name="connsiteX4" fmla="*/ 967884 w 1204190"/>
              <a:gd name="connsiteY4" fmla="*/ 40405 h 873669"/>
              <a:gd name="connsiteX5" fmla="*/ 406671 w 1204190"/>
              <a:gd name="connsiteY5" fmla="*/ 49597 h 873669"/>
              <a:gd name="connsiteX6" fmla="*/ 10380 w 1204190"/>
              <a:gd name="connsiteY6" fmla="*/ 589216 h 873669"/>
              <a:gd name="connsiteX7" fmla="*/ 539051 w 1204190"/>
              <a:gd name="connsiteY7" fmla="*/ 751877 h 873669"/>
              <a:gd name="connsiteX8" fmla="*/ 619935 w 1204190"/>
              <a:gd name="connsiteY8" fmla="*/ 873669 h 873669"/>
              <a:gd name="connsiteX0" fmla="*/ 628446 w 1212701"/>
              <a:gd name="connsiteY0" fmla="*/ 842371 h 842371"/>
              <a:gd name="connsiteX1" fmla="*/ 820851 w 1212701"/>
              <a:gd name="connsiteY1" fmla="*/ 763100 h 842371"/>
              <a:gd name="connsiteX2" fmla="*/ 1179657 w 1212701"/>
              <a:gd name="connsiteY2" fmla="*/ 599674 h 842371"/>
              <a:gd name="connsiteX3" fmla="*/ 1173626 w 1212701"/>
              <a:gd name="connsiteY3" fmla="*/ 139266 h 842371"/>
              <a:gd name="connsiteX4" fmla="*/ 976395 w 1212701"/>
              <a:gd name="connsiteY4" fmla="*/ 9107 h 842371"/>
              <a:gd name="connsiteX5" fmla="*/ 246714 w 1212701"/>
              <a:gd name="connsiteY5" fmla="*/ 97247 h 842371"/>
              <a:gd name="connsiteX6" fmla="*/ 18891 w 1212701"/>
              <a:gd name="connsiteY6" fmla="*/ 557918 h 842371"/>
              <a:gd name="connsiteX7" fmla="*/ 547562 w 1212701"/>
              <a:gd name="connsiteY7" fmla="*/ 720579 h 842371"/>
              <a:gd name="connsiteX8" fmla="*/ 628446 w 1212701"/>
              <a:gd name="connsiteY8" fmla="*/ 842371 h 842371"/>
              <a:gd name="connsiteX0" fmla="*/ 628446 w 1211895"/>
              <a:gd name="connsiteY0" fmla="*/ 842371 h 842371"/>
              <a:gd name="connsiteX1" fmla="*/ 820851 w 1211895"/>
              <a:gd name="connsiteY1" fmla="*/ 763100 h 842371"/>
              <a:gd name="connsiteX2" fmla="*/ 1178477 w 1211895"/>
              <a:gd name="connsiteY2" fmla="*/ 606951 h 842371"/>
              <a:gd name="connsiteX3" fmla="*/ 1173626 w 1211895"/>
              <a:gd name="connsiteY3" fmla="*/ 139266 h 842371"/>
              <a:gd name="connsiteX4" fmla="*/ 976395 w 1211895"/>
              <a:gd name="connsiteY4" fmla="*/ 9107 h 842371"/>
              <a:gd name="connsiteX5" fmla="*/ 246714 w 1211895"/>
              <a:gd name="connsiteY5" fmla="*/ 97247 h 842371"/>
              <a:gd name="connsiteX6" fmla="*/ 18891 w 1211895"/>
              <a:gd name="connsiteY6" fmla="*/ 557918 h 842371"/>
              <a:gd name="connsiteX7" fmla="*/ 547562 w 1211895"/>
              <a:gd name="connsiteY7" fmla="*/ 720579 h 842371"/>
              <a:gd name="connsiteX8" fmla="*/ 628446 w 1211895"/>
              <a:gd name="connsiteY8" fmla="*/ 842371 h 842371"/>
              <a:gd name="connsiteX0" fmla="*/ 628446 w 1218918"/>
              <a:gd name="connsiteY0" fmla="*/ 842371 h 842371"/>
              <a:gd name="connsiteX1" fmla="*/ 820851 w 1218918"/>
              <a:gd name="connsiteY1" fmla="*/ 763100 h 842371"/>
              <a:gd name="connsiteX2" fmla="*/ 1178477 w 1218918"/>
              <a:gd name="connsiteY2" fmla="*/ 606951 h 842371"/>
              <a:gd name="connsiteX3" fmla="*/ 1173626 w 1218918"/>
              <a:gd name="connsiteY3" fmla="*/ 139266 h 842371"/>
              <a:gd name="connsiteX4" fmla="*/ 976395 w 1218918"/>
              <a:gd name="connsiteY4" fmla="*/ 9107 h 842371"/>
              <a:gd name="connsiteX5" fmla="*/ 246714 w 1218918"/>
              <a:gd name="connsiteY5" fmla="*/ 97247 h 842371"/>
              <a:gd name="connsiteX6" fmla="*/ 18891 w 1218918"/>
              <a:gd name="connsiteY6" fmla="*/ 557918 h 842371"/>
              <a:gd name="connsiteX7" fmla="*/ 547562 w 1218918"/>
              <a:gd name="connsiteY7" fmla="*/ 720579 h 842371"/>
              <a:gd name="connsiteX8" fmla="*/ 628446 w 1218918"/>
              <a:gd name="connsiteY8" fmla="*/ 842371 h 842371"/>
              <a:gd name="connsiteX0" fmla="*/ 628446 w 1223727"/>
              <a:gd name="connsiteY0" fmla="*/ 842371 h 842371"/>
              <a:gd name="connsiteX1" fmla="*/ 820851 w 1223727"/>
              <a:gd name="connsiteY1" fmla="*/ 763100 h 842371"/>
              <a:gd name="connsiteX2" fmla="*/ 1178477 w 1223727"/>
              <a:gd name="connsiteY2" fmla="*/ 606951 h 842371"/>
              <a:gd name="connsiteX3" fmla="*/ 1173626 w 1223727"/>
              <a:gd name="connsiteY3" fmla="*/ 139266 h 842371"/>
              <a:gd name="connsiteX4" fmla="*/ 976395 w 1223727"/>
              <a:gd name="connsiteY4" fmla="*/ 9107 h 842371"/>
              <a:gd name="connsiteX5" fmla="*/ 246714 w 1223727"/>
              <a:gd name="connsiteY5" fmla="*/ 97247 h 842371"/>
              <a:gd name="connsiteX6" fmla="*/ 18891 w 1223727"/>
              <a:gd name="connsiteY6" fmla="*/ 557918 h 842371"/>
              <a:gd name="connsiteX7" fmla="*/ 547562 w 1223727"/>
              <a:gd name="connsiteY7" fmla="*/ 720579 h 842371"/>
              <a:gd name="connsiteX8" fmla="*/ 628446 w 1223727"/>
              <a:gd name="connsiteY8" fmla="*/ 842371 h 842371"/>
              <a:gd name="connsiteX0" fmla="*/ 628446 w 1232687"/>
              <a:gd name="connsiteY0" fmla="*/ 842371 h 842371"/>
              <a:gd name="connsiteX1" fmla="*/ 820851 w 1232687"/>
              <a:gd name="connsiteY1" fmla="*/ 763100 h 842371"/>
              <a:gd name="connsiteX2" fmla="*/ 1178477 w 1232687"/>
              <a:gd name="connsiteY2" fmla="*/ 606951 h 842371"/>
              <a:gd name="connsiteX3" fmla="*/ 1188606 w 1232687"/>
              <a:gd name="connsiteY3" fmla="*/ 158133 h 842371"/>
              <a:gd name="connsiteX4" fmla="*/ 976395 w 1232687"/>
              <a:gd name="connsiteY4" fmla="*/ 9107 h 842371"/>
              <a:gd name="connsiteX5" fmla="*/ 246714 w 1232687"/>
              <a:gd name="connsiteY5" fmla="*/ 97247 h 842371"/>
              <a:gd name="connsiteX6" fmla="*/ 18891 w 1232687"/>
              <a:gd name="connsiteY6" fmla="*/ 557918 h 842371"/>
              <a:gd name="connsiteX7" fmla="*/ 547562 w 1232687"/>
              <a:gd name="connsiteY7" fmla="*/ 720579 h 842371"/>
              <a:gd name="connsiteX8" fmla="*/ 628446 w 1232687"/>
              <a:gd name="connsiteY8" fmla="*/ 842371 h 842371"/>
              <a:gd name="connsiteX0" fmla="*/ 628446 w 1238631"/>
              <a:gd name="connsiteY0" fmla="*/ 842371 h 842371"/>
              <a:gd name="connsiteX1" fmla="*/ 820851 w 1238631"/>
              <a:gd name="connsiteY1" fmla="*/ 763100 h 842371"/>
              <a:gd name="connsiteX2" fmla="*/ 1178477 w 1238631"/>
              <a:gd name="connsiteY2" fmla="*/ 606951 h 842371"/>
              <a:gd name="connsiteX3" fmla="*/ 1197715 w 1238631"/>
              <a:gd name="connsiteY3" fmla="*/ 163763 h 842371"/>
              <a:gd name="connsiteX4" fmla="*/ 976395 w 1238631"/>
              <a:gd name="connsiteY4" fmla="*/ 9107 h 842371"/>
              <a:gd name="connsiteX5" fmla="*/ 246714 w 1238631"/>
              <a:gd name="connsiteY5" fmla="*/ 97247 h 842371"/>
              <a:gd name="connsiteX6" fmla="*/ 18891 w 1238631"/>
              <a:gd name="connsiteY6" fmla="*/ 557918 h 842371"/>
              <a:gd name="connsiteX7" fmla="*/ 547562 w 1238631"/>
              <a:gd name="connsiteY7" fmla="*/ 720579 h 842371"/>
              <a:gd name="connsiteX8" fmla="*/ 628446 w 1238631"/>
              <a:gd name="connsiteY8" fmla="*/ 842371 h 842371"/>
              <a:gd name="connsiteX0" fmla="*/ 632386 w 1242571"/>
              <a:gd name="connsiteY0" fmla="*/ 846766 h 846766"/>
              <a:gd name="connsiteX1" fmla="*/ 824791 w 1242571"/>
              <a:gd name="connsiteY1" fmla="*/ 767495 h 846766"/>
              <a:gd name="connsiteX2" fmla="*/ 1182417 w 1242571"/>
              <a:gd name="connsiteY2" fmla="*/ 611346 h 846766"/>
              <a:gd name="connsiteX3" fmla="*/ 1201655 w 1242571"/>
              <a:gd name="connsiteY3" fmla="*/ 168158 h 846766"/>
              <a:gd name="connsiteX4" fmla="*/ 980335 w 1242571"/>
              <a:gd name="connsiteY4" fmla="*/ 13502 h 846766"/>
              <a:gd name="connsiteX5" fmla="*/ 250654 w 1242571"/>
              <a:gd name="connsiteY5" fmla="*/ 101642 h 846766"/>
              <a:gd name="connsiteX6" fmla="*/ 22831 w 1242571"/>
              <a:gd name="connsiteY6" fmla="*/ 562313 h 846766"/>
              <a:gd name="connsiteX7" fmla="*/ 551502 w 1242571"/>
              <a:gd name="connsiteY7" fmla="*/ 724974 h 846766"/>
              <a:gd name="connsiteX8" fmla="*/ 632386 w 1242571"/>
              <a:gd name="connsiteY8" fmla="*/ 846766 h 846766"/>
              <a:gd name="connsiteX0" fmla="*/ 633056 w 1243241"/>
              <a:gd name="connsiteY0" fmla="*/ 846832 h 846832"/>
              <a:gd name="connsiteX1" fmla="*/ 825461 w 1243241"/>
              <a:gd name="connsiteY1" fmla="*/ 767561 h 846832"/>
              <a:gd name="connsiteX2" fmla="*/ 1183087 w 1243241"/>
              <a:gd name="connsiteY2" fmla="*/ 611412 h 846832"/>
              <a:gd name="connsiteX3" fmla="*/ 1202325 w 1243241"/>
              <a:gd name="connsiteY3" fmla="*/ 168224 h 846832"/>
              <a:gd name="connsiteX4" fmla="*/ 981005 w 1243241"/>
              <a:gd name="connsiteY4" fmla="*/ 13568 h 846832"/>
              <a:gd name="connsiteX5" fmla="*/ 245994 w 1243241"/>
              <a:gd name="connsiteY5" fmla="*/ 86692 h 846832"/>
              <a:gd name="connsiteX6" fmla="*/ 23501 w 1243241"/>
              <a:gd name="connsiteY6" fmla="*/ 562379 h 846832"/>
              <a:gd name="connsiteX7" fmla="*/ 552172 w 1243241"/>
              <a:gd name="connsiteY7" fmla="*/ 725040 h 846832"/>
              <a:gd name="connsiteX8" fmla="*/ 633056 w 1243241"/>
              <a:gd name="connsiteY8" fmla="*/ 846832 h 846832"/>
              <a:gd name="connsiteX0" fmla="*/ 633056 w 1243241"/>
              <a:gd name="connsiteY0" fmla="*/ 848503 h 848503"/>
              <a:gd name="connsiteX1" fmla="*/ 825461 w 1243241"/>
              <a:gd name="connsiteY1" fmla="*/ 769232 h 848503"/>
              <a:gd name="connsiteX2" fmla="*/ 1183087 w 1243241"/>
              <a:gd name="connsiteY2" fmla="*/ 613083 h 848503"/>
              <a:gd name="connsiteX3" fmla="*/ 1202325 w 1243241"/>
              <a:gd name="connsiteY3" fmla="*/ 169895 h 848503"/>
              <a:gd name="connsiteX4" fmla="*/ 981005 w 1243241"/>
              <a:gd name="connsiteY4" fmla="*/ 15239 h 848503"/>
              <a:gd name="connsiteX5" fmla="*/ 245994 w 1243241"/>
              <a:gd name="connsiteY5" fmla="*/ 88363 h 848503"/>
              <a:gd name="connsiteX6" fmla="*/ 23501 w 1243241"/>
              <a:gd name="connsiteY6" fmla="*/ 564050 h 848503"/>
              <a:gd name="connsiteX7" fmla="*/ 552172 w 1243241"/>
              <a:gd name="connsiteY7" fmla="*/ 726711 h 848503"/>
              <a:gd name="connsiteX8" fmla="*/ 633056 w 1243241"/>
              <a:gd name="connsiteY8" fmla="*/ 848503 h 848503"/>
              <a:gd name="connsiteX0" fmla="*/ 633056 w 1243241"/>
              <a:gd name="connsiteY0" fmla="*/ 852489 h 852489"/>
              <a:gd name="connsiteX1" fmla="*/ 825461 w 1243241"/>
              <a:gd name="connsiteY1" fmla="*/ 773218 h 852489"/>
              <a:gd name="connsiteX2" fmla="*/ 1183087 w 1243241"/>
              <a:gd name="connsiteY2" fmla="*/ 617069 h 852489"/>
              <a:gd name="connsiteX3" fmla="*/ 1202325 w 1243241"/>
              <a:gd name="connsiteY3" fmla="*/ 173881 h 852489"/>
              <a:gd name="connsiteX4" fmla="*/ 981005 w 1243241"/>
              <a:gd name="connsiteY4" fmla="*/ 19225 h 852489"/>
              <a:gd name="connsiteX5" fmla="*/ 245994 w 1243241"/>
              <a:gd name="connsiteY5" fmla="*/ 92349 h 852489"/>
              <a:gd name="connsiteX6" fmla="*/ 23501 w 1243241"/>
              <a:gd name="connsiteY6" fmla="*/ 568036 h 852489"/>
              <a:gd name="connsiteX7" fmla="*/ 552172 w 1243241"/>
              <a:gd name="connsiteY7" fmla="*/ 730697 h 852489"/>
              <a:gd name="connsiteX8" fmla="*/ 633056 w 1243241"/>
              <a:gd name="connsiteY8" fmla="*/ 852489 h 852489"/>
              <a:gd name="connsiteX0" fmla="*/ 633056 w 1238870"/>
              <a:gd name="connsiteY0" fmla="*/ 852489 h 852489"/>
              <a:gd name="connsiteX1" fmla="*/ 825461 w 1238870"/>
              <a:gd name="connsiteY1" fmla="*/ 773218 h 852489"/>
              <a:gd name="connsiteX2" fmla="*/ 1183087 w 1238870"/>
              <a:gd name="connsiteY2" fmla="*/ 617069 h 852489"/>
              <a:gd name="connsiteX3" fmla="*/ 1202325 w 1238870"/>
              <a:gd name="connsiteY3" fmla="*/ 173881 h 852489"/>
              <a:gd name="connsiteX4" fmla="*/ 981005 w 1238870"/>
              <a:gd name="connsiteY4" fmla="*/ 19225 h 852489"/>
              <a:gd name="connsiteX5" fmla="*/ 245994 w 1238870"/>
              <a:gd name="connsiteY5" fmla="*/ 92349 h 852489"/>
              <a:gd name="connsiteX6" fmla="*/ 23501 w 1238870"/>
              <a:gd name="connsiteY6" fmla="*/ 568036 h 852489"/>
              <a:gd name="connsiteX7" fmla="*/ 552172 w 1238870"/>
              <a:gd name="connsiteY7" fmla="*/ 730697 h 852489"/>
              <a:gd name="connsiteX8" fmla="*/ 633056 w 1238870"/>
              <a:gd name="connsiteY8" fmla="*/ 852489 h 852489"/>
              <a:gd name="connsiteX0" fmla="*/ 633056 w 1237972"/>
              <a:gd name="connsiteY0" fmla="*/ 852489 h 852489"/>
              <a:gd name="connsiteX1" fmla="*/ 825461 w 1237972"/>
              <a:gd name="connsiteY1" fmla="*/ 773218 h 852489"/>
              <a:gd name="connsiteX2" fmla="*/ 1183087 w 1237972"/>
              <a:gd name="connsiteY2" fmla="*/ 617069 h 852489"/>
              <a:gd name="connsiteX3" fmla="*/ 1202325 w 1237972"/>
              <a:gd name="connsiteY3" fmla="*/ 173881 h 852489"/>
              <a:gd name="connsiteX4" fmla="*/ 981005 w 1237972"/>
              <a:gd name="connsiteY4" fmla="*/ 19225 h 852489"/>
              <a:gd name="connsiteX5" fmla="*/ 245994 w 1237972"/>
              <a:gd name="connsiteY5" fmla="*/ 92349 h 852489"/>
              <a:gd name="connsiteX6" fmla="*/ 23501 w 1237972"/>
              <a:gd name="connsiteY6" fmla="*/ 568036 h 852489"/>
              <a:gd name="connsiteX7" fmla="*/ 552172 w 1237972"/>
              <a:gd name="connsiteY7" fmla="*/ 730697 h 852489"/>
              <a:gd name="connsiteX8" fmla="*/ 633056 w 1237972"/>
              <a:gd name="connsiteY8" fmla="*/ 852489 h 852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7972" h="852489">
                <a:moveTo>
                  <a:pt x="633056" y="852489"/>
                </a:moveTo>
                <a:cubicBezTo>
                  <a:pt x="716495" y="841059"/>
                  <a:pt x="733789" y="812455"/>
                  <a:pt x="825461" y="773218"/>
                </a:cubicBezTo>
                <a:cubicBezTo>
                  <a:pt x="917133" y="733981"/>
                  <a:pt x="1120276" y="716959"/>
                  <a:pt x="1183087" y="617069"/>
                </a:cubicBezTo>
                <a:cubicBezTo>
                  <a:pt x="1245898" y="517180"/>
                  <a:pt x="1258148" y="283568"/>
                  <a:pt x="1202325" y="173881"/>
                </a:cubicBezTo>
                <a:cubicBezTo>
                  <a:pt x="1146502" y="64194"/>
                  <a:pt x="1083676" y="36572"/>
                  <a:pt x="981005" y="19225"/>
                </a:cubicBezTo>
                <a:cubicBezTo>
                  <a:pt x="823274" y="-7425"/>
                  <a:pt x="446352" y="-23746"/>
                  <a:pt x="245994" y="92349"/>
                </a:cubicBezTo>
                <a:cubicBezTo>
                  <a:pt x="45636" y="208444"/>
                  <a:pt x="-47145" y="246094"/>
                  <a:pt x="23501" y="568036"/>
                </a:cubicBezTo>
                <a:cubicBezTo>
                  <a:pt x="51046" y="756743"/>
                  <a:pt x="510357" y="722029"/>
                  <a:pt x="552172" y="730697"/>
                </a:cubicBezTo>
                <a:cubicBezTo>
                  <a:pt x="733623" y="767368"/>
                  <a:pt x="633056" y="852489"/>
                  <a:pt x="633056" y="852489"/>
                </a:cubicBez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0FF0C0-FC1A-4C5B-9FE5-09BA33FF7E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56392" y="1398181"/>
            <a:ext cx="7134446" cy="2870791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989092-15F8-4341-8D94-9E799301C5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70835" y="5135527"/>
            <a:ext cx="4397164" cy="1057938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3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97328B-E858-4921-99C2-3B0BE1724C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1109-F4F8-4597-962C-A4F4B7960636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381296-9B7B-4EF3-89B3-8B33E6070F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C2FE59-6CD1-4D0F-8A06-10CA2D383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AD9F-AEE9-406E-B720-57D2B9DB28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4846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6139E3-FB89-4585-A22D-15851E8DE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F94B498-70D2-4956-A576-83345B38DC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2A84CB-FF9E-43D6-8805-B4ABB520D6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1109-F4F8-4597-962C-A4F4B7960636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A7EE14-0A60-428B-BC0E-A50951E0E3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2A9A22-BBF2-4B23-B17F-B32AC87D2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AD9F-AEE9-406E-B720-57D2B9DB28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0727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15CC51B-E0BE-4D50-A04A-571F8BCAE2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099550" y="692150"/>
            <a:ext cx="2254250" cy="530993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1F5607-7A89-4981-87F4-98BC7CE0A9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692150"/>
            <a:ext cx="8108950" cy="530993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20D5BE-275A-42D5-BCE1-357D53FC50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1109-F4F8-4597-962C-A4F4B7960636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525F9A-B406-4028-AC92-D12450519F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A70F0A-5147-4274-A0A1-BD2191794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AD9F-AEE9-406E-B720-57D2B9DB28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6214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AC77D-9BA0-4A3B-B823-2059DC3C3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B811DB-C16F-4CED-97C6-73ABD71F33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E14D3C-7343-4DD7-B816-0D4D66BD61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1109-F4F8-4597-962C-A4F4B7960636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2409C8-4D7C-40EE-A12E-59CB555C72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1222D5-7193-4F59-83B4-3C19E8B14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AD9F-AEE9-406E-B720-57D2B9DB28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92598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BEFA1-A4AB-4CF4-B02E-57AAED5719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1971" y="1709738"/>
            <a:ext cx="9165772" cy="2963271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AB406C-F19A-4393-9AD1-A300A7E452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21971" y="4875028"/>
            <a:ext cx="9165772" cy="1052623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7D7AE7-47F6-4023-8D44-8BA1DAB05F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1109-F4F8-4597-962C-A4F4B7960636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AB32FC-A974-44FC-9804-F871EE51DF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59ADE9-F40E-4E3B-AB8D-68CB1F4854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AD9F-AEE9-406E-B720-57D2B9DB28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2223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84D816-3E01-4EFD-AD9C-783D674DA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F53D69-34A7-451D-A902-5F6CD13343F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0722" y="2095500"/>
            <a:ext cx="4999077" cy="39732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E1E0E2-7D34-48E0-8795-546D2F00E2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81056" y="2095500"/>
            <a:ext cx="5072743" cy="39732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005476-6B6D-4BA3-919B-5335D64298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1109-F4F8-4597-962C-A4F4B7960636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DB6D41-07E2-4F6D-BB39-217957FE76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E0CA9C-BFED-484F-B765-EA8CE4B4B7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AD9F-AEE9-406E-B720-57D2B9DB28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6321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474AD2-5208-4201-90A7-F961876195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702129"/>
            <a:ext cx="10326688" cy="11256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A3FF53-BE24-42E9-BA12-BC5863CBFF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28700" y="1827804"/>
            <a:ext cx="4968875" cy="81438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A84776-6678-4D27-9BE9-5D83FC9E88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28700" y="2642191"/>
            <a:ext cx="4968875" cy="340241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BCA2E2-5B30-43B4-8FCD-23015451F2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81054" y="1827804"/>
            <a:ext cx="5087034" cy="81438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DA7B7A1-E670-4E7E-AEBA-340893DE8EE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81054" y="2642191"/>
            <a:ext cx="5087034" cy="340241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244D3AE-982A-4CC3-8456-4D4B0E35D9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1109-F4F8-4597-962C-A4F4B7960636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6FE3087-09F9-4436-8236-8693EA4984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C8413CB-0E24-4F96-AF8C-EE269ACCE7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AD9F-AEE9-406E-B720-57D2B9DB28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6627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5CAD1C-D319-4A48-8DF9-50699231C9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1109-F4F8-4597-962C-A4F4B7960636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3D0181-83E0-4AB1-B372-24D6C075B0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50352C-6317-4DD0-84C4-AE7DDAC55F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AD9F-AEE9-406E-B720-57D2B9DB2816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48F340C5-9EBB-43D9-91F5-F767DBD59B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492880">
            <a:off x="2401240" y="1130240"/>
            <a:ext cx="8982171" cy="5009917"/>
          </a:xfrm>
          <a:custGeom>
            <a:avLst/>
            <a:gdLst>
              <a:gd name="connsiteX0" fmla="*/ 284628 w 960507"/>
              <a:gd name="connsiteY0" fmla="*/ 725426 h 725435"/>
              <a:gd name="connsiteX1" fmla="*/ 429979 w 960507"/>
              <a:gd name="connsiteY1" fmla="*/ 636749 h 725435"/>
              <a:gd name="connsiteX2" fmla="*/ 805646 w 960507"/>
              <a:gd name="connsiteY2" fmla="*/ 523401 h 725435"/>
              <a:gd name="connsiteX3" fmla="*/ 954521 w 960507"/>
              <a:gd name="connsiteY3" fmla="*/ 257273 h 725435"/>
              <a:gd name="connsiteX4" fmla="*/ 674486 w 960507"/>
              <a:gd name="connsiteY4" fmla="*/ 5622 h 725435"/>
              <a:gd name="connsiteX5" fmla="*/ 15261 w 960507"/>
              <a:gd name="connsiteY5" fmla="*/ 246605 h 725435"/>
              <a:gd name="connsiteX6" fmla="*/ 217286 w 960507"/>
              <a:gd name="connsiteY6" fmla="*/ 650655 h 725435"/>
              <a:gd name="connsiteX7" fmla="*/ 284628 w 960507"/>
              <a:gd name="connsiteY7" fmla="*/ 725426 h 725435"/>
              <a:gd name="connsiteX0" fmla="*/ 284667 w 961601"/>
              <a:gd name="connsiteY0" fmla="*/ 725435 h 725435"/>
              <a:gd name="connsiteX1" fmla="*/ 430018 w 961601"/>
              <a:gd name="connsiteY1" fmla="*/ 636758 h 725435"/>
              <a:gd name="connsiteX2" fmla="*/ 820834 w 961601"/>
              <a:gd name="connsiteY2" fmla="*/ 548364 h 725435"/>
              <a:gd name="connsiteX3" fmla="*/ 954560 w 961601"/>
              <a:gd name="connsiteY3" fmla="*/ 257282 h 725435"/>
              <a:gd name="connsiteX4" fmla="*/ 674525 w 961601"/>
              <a:gd name="connsiteY4" fmla="*/ 5631 h 725435"/>
              <a:gd name="connsiteX5" fmla="*/ 15300 w 961601"/>
              <a:gd name="connsiteY5" fmla="*/ 246614 h 725435"/>
              <a:gd name="connsiteX6" fmla="*/ 217325 w 961601"/>
              <a:gd name="connsiteY6" fmla="*/ 650664 h 725435"/>
              <a:gd name="connsiteX7" fmla="*/ 284667 w 961601"/>
              <a:gd name="connsiteY7" fmla="*/ 725435 h 725435"/>
              <a:gd name="connsiteX0" fmla="*/ 284667 w 961601"/>
              <a:gd name="connsiteY0" fmla="*/ 725962 h 725962"/>
              <a:gd name="connsiteX1" fmla="*/ 430018 w 961601"/>
              <a:gd name="connsiteY1" fmla="*/ 637285 h 725962"/>
              <a:gd name="connsiteX2" fmla="*/ 820834 w 961601"/>
              <a:gd name="connsiteY2" fmla="*/ 548891 h 725962"/>
              <a:gd name="connsiteX3" fmla="*/ 954560 w 961601"/>
              <a:gd name="connsiteY3" fmla="*/ 257809 h 725962"/>
              <a:gd name="connsiteX4" fmla="*/ 674525 w 961601"/>
              <a:gd name="connsiteY4" fmla="*/ 6158 h 725962"/>
              <a:gd name="connsiteX5" fmla="*/ 15300 w 961601"/>
              <a:gd name="connsiteY5" fmla="*/ 247141 h 725962"/>
              <a:gd name="connsiteX6" fmla="*/ 217325 w 961601"/>
              <a:gd name="connsiteY6" fmla="*/ 651191 h 725962"/>
              <a:gd name="connsiteX7" fmla="*/ 284667 w 961601"/>
              <a:gd name="connsiteY7" fmla="*/ 725962 h 725962"/>
              <a:gd name="connsiteX0" fmla="*/ 410902 w 1087836"/>
              <a:gd name="connsiteY0" fmla="*/ 719810 h 719810"/>
              <a:gd name="connsiteX1" fmla="*/ 556253 w 1087836"/>
              <a:gd name="connsiteY1" fmla="*/ 631133 h 719810"/>
              <a:gd name="connsiteX2" fmla="*/ 947069 w 1087836"/>
              <a:gd name="connsiteY2" fmla="*/ 542739 h 719810"/>
              <a:gd name="connsiteX3" fmla="*/ 1080795 w 1087836"/>
              <a:gd name="connsiteY3" fmla="*/ 251657 h 719810"/>
              <a:gd name="connsiteX4" fmla="*/ 800760 w 1087836"/>
              <a:gd name="connsiteY4" fmla="*/ 6 h 719810"/>
              <a:gd name="connsiteX5" fmla="*/ 5261 w 1087836"/>
              <a:gd name="connsiteY5" fmla="*/ 248982 h 719810"/>
              <a:gd name="connsiteX6" fmla="*/ 343560 w 1087836"/>
              <a:gd name="connsiteY6" fmla="*/ 645039 h 719810"/>
              <a:gd name="connsiteX7" fmla="*/ 410902 w 1087836"/>
              <a:gd name="connsiteY7" fmla="*/ 719810 h 719810"/>
              <a:gd name="connsiteX0" fmla="*/ 412791 w 1089725"/>
              <a:gd name="connsiteY0" fmla="*/ 726835 h 726835"/>
              <a:gd name="connsiteX1" fmla="*/ 558142 w 1089725"/>
              <a:gd name="connsiteY1" fmla="*/ 638158 h 726835"/>
              <a:gd name="connsiteX2" fmla="*/ 948958 w 1089725"/>
              <a:gd name="connsiteY2" fmla="*/ 549764 h 726835"/>
              <a:gd name="connsiteX3" fmla="*/ 1082684 w 1089725"/>
              <a:gd name="connsiteY3" fmla="*/ 258682 h 726835"/>
              <a:gd name="connsiteX4" fmla="*/ 802649 w 1089725"/>
              <a:gd name="connsiteY4" fmla="*/ 7031 h 726835"/>
              <a:gd name="connsiteX5" fmla="*/ 171027 w 1089725"/>
              <a:gd name="connsiteY5" fmla="*/ 85967 h 726835"/>
              <a:gd name="connsiteX6" fmla="*/ 7150 w 1089725"/>
              <a:gd name="connsiteY6" fmla="*/ 256007 h 726835"/>
              <a:gd name="connsiteX7" fmla="*/ 345449 w 1089725"/>
              <a:gd name="connsiteY7" fmla="*/ 652064 h 726835"/>
              <a:gd name="connsiteX8" fmla="*/ 412791 w 1089725"/>
              <a:gd name="connsiteY8" fmla="*/ 726835 h 726835"/>
              <a:gd name="connsiteX0" fmla="*/ 409002 w 1085936"/>
              <a:gd name="connsiteY0" fmla="*/ 726835 h 726835"/>
              <a:gd name="connsiteX1" fmla="*/ 554353 w 1085936"/>
              <a:gd name="connsiteY1" fmla="*/ 638158 h 726835"/>
              <a:gd name="connsiteX2" fmla="*/ 945169 w 1085936"/>
              <a:gd name="connsiteY2" fmla="*/ 549764 h 726835"/>
              <a:gd name="connsiteX3" fmla="*/ 1078895 w 1085936"/>
              <a:gd name="connsiteY3" fmla="*/ 258682 h 726835"/>
              <a:gd name="connsiteX4" fmla="*/ 798860 w 1085936"/>
              <a:gd name="connsiteY4" fmla="*/ 7031 h 726835"/>
              <a:gd name="connsiteX5" fmla="*/ 167238 w 1085936"/>
              <a:gd name="connsiteY5" fmla="*/ 85967 h 726835"/>
              <a:gd name="connsiteX6" fmla="*/ 7460 w 1085936"/>
              <a:gd name="connsiteY6" fmla="*/ 285590 h 726835"/>
              <a:gd name="connsiteX7" fmla="*/ 341660 w 1085936"/>
              <a:gd name="connsiteY7" fmla="*/ 652064 h 726835"/>
              <a:gd name="connsiteX8" fmla="*/ 409002 w 1085936"/>
              <a:gd name="connsiteY8" fmla="*/ 726835 h 726835"/>
              <a:gd name="connsiteX0" fmla="*/ 409002 w 1085936"/>
              <a:gd name="connsiteY0" fmla="*/ 726835 h 726835"/>
              <a:gd name="connsiteX1" fmla="*/ 554353 w 1085936"/>
              <a:gd name="connsiteY1" fmla="*/ 638158 h 726835"/>
              <a:gd name="connsiteX2" fmla="*/ 945169 w 1085936"/>
              <a:gd name="connsiteY2" fmla="*/ 549764 h 726835"/>
              <a:gd name="connsiteX3" fmla="*/ 1078895 w 1085936"/>
              <a:gd name="connsiteY3" fmla="*/ 258682 h 726835"/>
              <a:gd name="connsiteX4" fmla="*/ 798860 w 1085936"/>
              <a:gd name="connsiteY4" fmla="*/ 7031 h 726835"/>
              <a:gd name="connsiteX5" fmla="*/ 167238 w 1085936"/>
              <a:gd name="connsiteY5" fmla="*/ 85967 h 726835"/>
              <a:gd name="connsiteX6" fmla="*/ 7460 w 1085936"/>
              <a:gd name="connsiteY6" fmla="*/ 285590 h 726835"/>
              <a:gd name="connsiteX7" fmla="*/ 341660 w 1085936"/>
              <a:gd name="connsiteY7" fmla="*/ 652064 h 726835"/>
              <a:gd name="connsiteX8" fmla="*/ 409002 w 1085936"/>
              <a:gd name="connsiteY8" fmla="*/ 726835 h 726835"/>
              <a:gd name="connsiteX0" fmla="*/ 407340 w 1084274"/>
              <a:gd name="connsiteY0" fmla="*/ 726835 h 726835"/>
              <a:gd name="connsiteX1" fmla="*/ 552691 w 1084274"/>
              <a:gd name="connsiteY1" fmla="*/ 638158 h 726835"/>
              <a:gd name="connsiteX2" fmla="*/ 943507 w 1084274"/>
              <a:gd name="connsiteY2" fmla="*/ 549764 h 726835"/>
              <a:gd name="connsiteX3" fmla="*/ 1077233 w 1084274"/>
              <a:gd name="connsiteY3" fmla="*/ 258682 h 726835"/>
              <a:gd name="connsiteX4" fmla="*/ 797198 w 1084274"/>
              <a:gd name="connsiteY4" fmla="*/ 7031 h 726835"/>
              <a:gd name="connsiteX5" fmla="*/ 165576 w 1084274"/>
              <a:gd name="connsiteY5" fmla="*/ 85967 h 726835"/>
              <a:gd name="connsiteX6" fmla="*/ 5798 w 1084274"/>
              <a:gd name="connsiteY6" fmla="*/ 285590 h 726835"/>
              <a:gd name="connsiteX7" fmla="*/ 339998 w 1084274"/>
              <a:gd name="connsiteY7" fmla="*/ 652064 h 726835"/>
              <a:gd name="connsiteX8" fmla="*/ 407340 w 1084274"/>
              <a:gd name="connsiteY8" fmla="*/ 726835 h 726835"/>
              <a:gd name="connsiteX0" fmla="*/ 405193 w 1082127"/>
              <a:gd name="connsiteY0" fmla="*/ 726835 h 726835"/>
              <a:gd name="connsiteX1" fmla="*/ 550544 w 1082127"/>
              <a:gd name="connsiteY1" fmla="*/ 638158 h 726835"/>
              <a:gd name="connsiteX2" fmla="*/ 941360 w 1082127"/>
              <a:gd name="connsiteY2" fmla="*/ 549764 h 726835"/>
              <a:gd name="connsiteX3" fmla="*/ 1075086 w 1082127"/>
              <a:gd name="connsiteY3" fmla="*/ 258682 h 726835"/>
              <a:gd name="connsiteX4" fmla="*/ 795051 w 1082127"/>
              <a:gd name="connsiteY4" fmla="*/ 7031 h 726835"/>
              <a:gd name="connsiteX5" fmla="*/ 163429 w 1082127"/>
              <a:gd name="connsiteY5" fmla="*/ 85967 h 726835"/>
              <a:gd name="connsiteX6" fmla="*/ 5959 w 1082127"/>
              <a:gd name="connsiteY6" fmla="*/ 336874 h 726835"/>
              <a:gd name="connsiteX7" fmla="*/ 337851 w 1082127"/>
              <a:gd name="connsiteY7" fmla="*/ 652064 h 726835"/>
              <a:gd name="connsiteX8" fmla="*/ 405193 w 1082127"/>
              <a:gd name="connsiteY8" fmla="*/ 726835 h 726835"/>
              <a:gd name="connsiteX0" fmla="*/ 405097 w 1082031"/>
              <a:gd name="connsiteY0" fmla="*/ 727553 h 727553"/>
              <a:gd name="connsiteX1" fmla="*/ 550448 w 1082031"/>
              <a:gd name="connsiteY1" fmla="*/ 638876 h 727553"/>
              <a:gd name="connsiteX2" fmla="*/ 941264 w 1082031"/>
              <a:gd name="connsiteY2" fmla="*/ 550482 h 727553"/>
              <a:gd name="connsiteX3" fmla="*/ 1074990 w 1082031"/>
              <a:gd name="connsiteY3" fmla="*/ 259400 h 727553"/>
              <a:gd name="connsiteX4" fmla="*/ 794955 w 1082031"/>
              <a:gd name="connsiteY4" fmla="*/ 7749 h 727553"/>
              <a:gd name="connsiteX5" fmla="*/ 164686 w 1082031"/>
              <a:gd name="connsiteY5" fmla="*/ 81610 h 727553"/>
              <a:gd name="connsiteX6" fmla="*/ 5863 w 1082031"/>
              <a:gd name="connsiteY6" fmla="*/ 337592 h 727553"/>
              <a:gd name="connsiteX7" fmla="*/ 337755 w 1082031"/>
              <a:gd name="connsiteY7" fmla="*/ 652782 h 727553"/>
              <a:gd name="connsiteX8" fmla="*/ 405097 w 1082031"/>
              <a:gd name="connsiteY8" fmla="*/ 727553 h 727553"/>
              <a:gd name="connsiteX0" fmla="*/ 427815 w 1104749"/>
              <a:gd name="connsiteY0" fmla="*/ 727553 h 727553"/>
              <a:gd name="connsiteX1" fmla="*/ 573166 w 1104749"/>
              <a:gd name="connsiteY1" fmla="*/ 638876 h 727553"/>
              <a:gd name="connsiteX2" fmla="*/ 963982 w 1104749"/>
              <a:gd name="connsiteY2" fmla="*/ 550482 h 727553"/>
              <a:gd name="connsiteX3" fmla="*/ 1097708 w 1104749"/>
              <a:gd name="connsiteY3" fmla="*/ 259400 h 727553"/>
              <a:gd name="connsiteX4" fmla="*/ 817673 w 1104749"/>
              <a:gd name="connsiteY4" fmla="*/ 7749 h 727553"/>
              <a:gd name="connsiteX5" fmla="*/ 187404 w 1104749"/>
              <a:gd name="connsiteY5" fmla="*/ 81610 h 727553"/>
              <a:gd name="connsiteX6" fmla="*/ 4537 w 1104749"/>
              <a:gd name="connsiteY6" fmla="*/ 344274 h 727553"/>
              <a:gd name="connsiteX7" fmla="*/ 360473 w 1104749"/>
              <a:gd name="connsiteY7" fmla="*/ 652782 h 727553"/>
              <a:gd name="connsiteX8" fmla="*/ 427815 w 1104749"/>
              <a:gd name="connsiteY8" fmla="*/ 727553 h 727553"/>
              <a:gd name="connsiteX0" fmla="*/ 423278 w 1100212"/>
              <a:gd name="connsiteY0" fmla="*/ 727553 h 727553"/>
              <a:gd name="connsiteX1" fmla="*/ 568629 w 1100212"/>
              <a:gd name="connsiteY1" fmla="*/ 638876 h 727553"/>
              <a:gd name="connsiteX2" fmla="*/ 959445 w 1100212"/>
              <a:gd name="connsiteY2" fmla="*/ 550482 h 727553"/>
              <a:gd name="connsiteX3" fmla="*/ 1093171 w 1100212"/>
              <a:gd name="connsiteY3" fmla="*/ 259400 h 727553"/>
              <a:gd name="connsiteX4" fmla="*/ 813136 w 1100212"/>
              <a:gd name="connsiteY4" fmla="*/ 7749 h 727553"/>
              <a:gd name="connsiteX5" fmla="*/ 182867 w 1100212"/>
              <a:gd name="connsiteY5" fmla="*/ 81610 h 727553"/>
              <a:gd name="connsiteX6" fmla="*/ 0 w 1100212"/>
              <a:gd name="connsiteY6" fmla="*/ 344274 h 727553"/>
              <a:gd name="connsiteX7" fmla="*/ 355936 w 1100212"/>
              <a:gd name="connsiteY7" fmla="*/ 652782 h 727553"/>
              <a:gd name="connsiteX8" fmla="*/ 423278 w 1100212"/>
              <a:gd name="connsiteY8" fmla="*/ 727553 h 727553"/>
              <a:gd name="connsiteX0" fmla="*/ 423278 w 1100212"/>
              <a:gd name="connsiteY0" fmla="*/ 727553 h 727553"/>
              <a:gd name="connsiteX1" fmla="*/ 568629 w 1100212"/>
              <a:gd name="connsiteY1" fmla="*/ 638876 h 727553"/>
              <a:gd name="connsiteX2" fmla="*/ 959445 w 1100212"/>
              <a:gd name="connsiteY2" fmla="*/ 550482 h 727553"/>
              <a:gd name="connsiteX3" fmla="*/ 1093171 w 1100212"/>
              <a:gd name="connsiteY3" fmla="*/ 259400 h 727553"/>
              <a:gd name="connsiteX4" fmla="*/ 813136 w 1100212"/>
              <a:gd name="connsiteY4" fmla="*/ 7749 h 727553"/>
              <a:gd name="connsiteX5" fmla="*/ 182867 w 1100212"/>
              <a:gd name="connsiteY5" fmla="*/ 81610 h 727553"/>
              <a:gd name="connsiteX6" fmla="*/ 0 w 1100212"/>
              <a:gd name="connsiteY6" fmla="*/ 344274 h 727553"/>
              <a:gd name="connsiteX7" fmla="*/ 355936 w 1100212"/>
              <a:gd name="connsiteY7" fmla="*/ 652782 h 727553"/>
              <a:gd name="connsiteX8" fmla="*/ 423278 w 1100212"/>
              <a:gd name="connsiteY8" fmla="*/ 727553 h 727553"/>
              <a:gd name="connsiteX0" fmla="*/ 437503 w 1114437"/>
              <a:gd name="connsiteY0" fmla="*/ 727553 h 727553"/>
              <a:gd name="connsiteX1" fmla="*/ 582854 w 1114437"/>
              <a:gd name="connsiteY1" fmla="*/ 638876 h 727553"/>
              <a:gd name="connsiteX2" fmla="*/ 973670 w 1114437"/>
              <a:gd name="connsiteY2" fmla="*/ 550482 h 727553"/>
              <a:gd name="connsiteX3" fmla="*/ 1107396 w 1114437"/>
              <a:gd name="connsiteY3" fmla="*/ 259400 h 727553"/>
              <a:gd name="connsiteX4" fmla="*/ 827361 w 1114437"/>
              <a:gd name="connsiteY4" fmla="*/ 7749 h 727553"/>
              <a:gd name="connsiteX5" fmla="*/ 197092 w 1114437"/>
              <a:gd name="connsiteY5" fmla="*/ 81610 h 727553"/>
              <a:gd name="connsiteX6" fmla="*/ 0 w 1114437"/>
              <a:gd name="connsiteY6" fmla="*/ 341962 h 727553"/>
              <a:gd name="connsiteX7" fmla="*/ 370161 w 1114437"/>
              <a:gd name="connsiteY7" fmla="*/ 652782 h 727553"/>
              <a:gd name="connsiteX8" fmla="*/ 437503 w 1114437"/>
              <a:gd name="connsiteY8" fmla="*/ 727553 h 727553"/>
              <a:gd name="connsiteX0" fmla="*/ 463684 w 1140618"/>
              <a:gd name="connsiteY0" fmla="*/ 727553 h 727553"/>
              <a:gd name="connsiteX1" fmla="*/ 609035 w 1140618"/>
              <a:gd name="connsiteY1" fmla="*/ 638876 h 727553"/>
              <a:gd name="connsiteX2" fmla="*/ 999851 w 1140618"/>
              <a:gd name="connsiteY2" fmla="*/ 550482 h 727553"/>
              <a:gd name="connsiteX3" fmla="*/ 1133577 w 1140618"/>
              <a:gd name="connsiteY3" fmla="*/ 259400 h 727553"/>
              <a:gd name="connsiteX4" fmla="*/ 853542 w 1140618"/>
              <a:gd name="connsiteY4" fmla="*/ 7749 h 727553"/>
              <a:gd name="connsiteX5" fmla="*/ 223273 w 1140618"/>
              <a:gd name="connsiteY5" fmla="*/ 81610 h 727553"/>
              <a:gd name="connsiteX6" fmla="*/ 0 w 1140618"/>
              <a:gd name="connsiteY6" fmla="*/ 343816 h 727553"/>
              <a:gd name="connsiteX7" fmla="*/ 396342 w 1140618"/>
              <a:gd name="connsiteY7" fmla="*/ 652782 h 727553"/>
              <a:gd name="connsiteX8" fmla="*/ 463684 w 1140618"/>
              <a:gd name="connsiteY8" fmla="*/ 727553 h 727553"/>
              <a:gd name="connsiteX0" fmla="*/ 463684 w 1140714"/>
              <a:gd name="connsiteY0" fmla="*/ 719277 h 719277"/>
              <a:gd name="connsiteX1" fmla="*/ 609035 w 1140714"/>
              <a:gd name="connsiteY1" fmla="*/ 630600 h 719277"/>
              <a:gd name="connsiteX2" fmla="*/ 999851 w 1140714"/>
              <a:gd name="connsiteY2" fmla="*/ 542206 h 719277"/>
              <a:gd name="connsiteX3" fmla="*/ 1133577 w 1140714"/>
              <a:gd name="connsiteY3" fmla="*/ 251124 h 719277"/>
              <a:gd name="connsiteX4" fmla="*/ 852002 w 1140714"/>
              <a:gd name="connsiteY4" fmla="*/ 8636 h 719277"/>
              <a:gd name="connsiteX5" fmla="*/ 223273 w 1140714"/>
              <a:gd name="connsiteY5" fmla="*/ 73334 h 719277"/>
              <a:gd name="connsiteX6" fmla="*/ 0 w 1140714"/>
              <a:gd name="connsiteY6" fmla="*/ 335540 h 719277"/>
              <a:gd name="connsiteX7" fmla="*/ 396342 w 1140714"/>
              <a:gd name="connsiteY7" fmla="*/ 644506 h 719277"/>
              <a:gd name="connsiteX8" fmla="*/ 463684 w 1140714"/>
              <a:gd name="connsiteY8" fmla="*/ 719277 h 719277"/>
              <a:gd name="connsiteX0" fmla="*/ 463684 w 1140714"/>
              <a:gd name="connsiteY0" fmla="*/ 721380 h 721380"/>
              <a:gd name="connsiteX1" fmla="*/ 609035 w 1140714"/>
              <a:gd name="connsiteY1" fmla="*/ 632703 h 721380"/>
              <a:gd name="connsiteX2" fmla="*/ 999851 w 1140714"/>
              <a:gd name="connsiteY2" fmla="*/ 544309 h 721380"/>
              <a:gd name="connsiteX3" fmla="*/ 1133577 w 1140714"/>
              <a:gd name="connsiteY3" fmla="*/ 253227 h 721380"/>
              <a:gd name="connsiteX4" fmla="*/ 852002 w 1140714"/>
              <a:gd name="connsiteY4" fmla="*/ 10739 h 721380"/>
              <a:gd name="connsiteX5" fmla="*/ 223273 w 1140714"/>
              <a:gd name="connsiteY5" fmla="*/ 64441 h 721380"/>
              <a:gd name="connsiteX6" fmla="*/ 0 w 1140714"/>
              <a:gd name="connsiteY6" fmla="*/ 337643 h 721380"/>
              <a:gd name="connsiteX7" fmla="*/ 396342 w 1140714"/>
              <a:gd name="connsiteY7" fmla="*/ 646609 h 721380"/>
              <a:gd name="connsiteX8" fmla="*/ 463684 w 1140714"/>
              <a:gd name="connsiteY8" fmla="*/ 721380 h 721380"/>
              <a:gd name="connsiteX0" fmla="*/ 463684 w 1140714"/>
              <a:gd name="connsiteY0" fmla="*/ 721380 h 721380"/>
              <a:gd name="connsiteX1" fmla="*/ 609035 w 1140714"/>
              <a:gd name="connsiteY1" fmla="*/ 632703 h 721380"/>
              <a:gd name="connsiteX2" fmla="*/ 999851 w 1140714"/>
              <a:gd name="connsiteY2" fmla="*/ 544309 h 721380"/>
              <a:gd name="connsiteX3" fmla="*/ 1133577 w 1140714"/>
              <a:gd name="connsiteY3" fmla="*/ 253227 h 721380"/>
              <a:gd name="connsiteX4" fmla="*/ 852002 w 1140714"/>
              <a:gd name="connsiteY4" fmla="*/ 10739 h 721380"/>
              <a:gd name="connsiteX5" fmla="*/ 223273 w 1140714"/>
              <a:gd name="connsiteY5" fmla="*/ 64441 h 721380"/>
              <a:gd name="connsiteX6" fmla="*/ 0 w 1140714"/>
              <a:gd name="connsiteY6" fmla="*/ 337643 h 721380"/>
              <a:gd name="connsiteX7" fmla="*/ 396342 w 1140714"/>
              <a:gd name="connsiteY7" fmla="*/ 646609 h 721380"/>
              <a:gd name="connsiteX8" fmla="*/ 463684 w 1140714"/>
              <a:gd name="connsiteY8" fmla="*/ 721380 h 721380"/>
              <a:gd name="connsiteX0" fmla="*/ 463684 w 1138513"/>
              <a:gd name="connsiteY0" fmla="*/ 721380 h 721380"/>
              <a:gd name="connsiteX1" fmla="*/ 610575 w 1138513"/>
              <a:gd name="connsiteY1" fmla="*/ 643699 h 721380"/>
              <a:gd name="connsiteX2" fmla="*/ 999851 w 1138513"/>
              <a:gd name="connsiteY2" fmla="*/ 544309 h 721380"/>
              <a:gd name="connsiteX3" fmla="*/ 1133577 w 1138513"/>
              <a:gd name="connsiteY3" fmla="*/ 253227 h 721380"/>
              <a:gd name="connsiteX4" fmla="*/ 852002 w 1138513"/>
              <a:gd name="connsiteY4" fmla="*/ 10739 h 721380"/>
              <a:gd name="connsiteX5" fmla="*/ 223273 w 1138513"/>
              <a:gd name="connsiteY5" fmla="*/ 64441 h 721380"/>
              <a:gd name="connsiteX6" fmla="*/ 0 w 1138513"/>
              <a:gd name="connsiteY6" fmla="*/ 337643 h 721380"/>
              <a:gd name="connsiteX7" fmla="*/ 396342 w 1138513"/>
              <a:gd name="connsiteY7" fmla="*/ 646609 h 721380"/>
              <a:gd name="connsiteX8" fmla="*/ 463684 w 1138513"/>
              <a:gd name="connsiteY8" fmla="*/ 721380 h 721380"/>
              <a:gd name="connsiteX0" fmla="*/ 463684 w 1138513"/>
              <a:gd name="connsiteY0" fmla="*/ 721380 h 721380"/>
              <a:gd name="connsiteX1" fmla="*/ 610575 w 1138513"/>
              <a:gd name="connsiteY1" fmla="*/ 643699 h 721380"/>
              <a:gd name="connsiteX2" fmla="*/ 999851 w 1138513"/>
              <a:gd name="connsiteY2" fmla="*/ 544309 h 721380"/>
              <a:gd name="connsiteX3" fmla="*/ 1133577 w 1138513"/>
              <a:gd name="connsiteY3" fmla="*/ 253227 h 721380"/>
              <a:gd name="connsiteX4" fmla="*/ 852002 w 1138513"/>
              <a:gd name="connsiteY4" fmla="*/ 10739 h 721380"/>
              <a:gd name="connsiteX5" fmla="*/ 223273 w 1138513"/>
              <a:gd name="connsiteY5" fmla="*/ 64441 h 721380"/>
              <a:gd name="connsiteX6" fmla="*/ 0 w 1138513"/>
              <a:gd name="connsiteY6" fmla="*/ 337643 h 721380"/>
              <a:gd name="connsiteX7" fmla="*/ 396342 w 1138513"/>
              <a:gd name="connsiteY7" fmla="*/ 646609 h 721380"/>
              <a:gd name="connsiteX8" fmla="*/ 463684 w 1138513"/>
              <a:gd name="connsiteY8" fmla="*/ 721380 h 721380"/>
              <a:gd name="connsiteX0" fmla="*/ 463684 w 1136732"/>
              <a:gd name="connsiteY0" fmla="*/ 721380 h 721380"/>
              <a:gd name="connsiteX1" fmla="*/ 610575 w 1136732"/>
              <a:gd name="connsiteY1" fmla="*/ 643699 h 721380"/>
              <a:gd name="connsiteX2" fmla="*/ 999851 w 1136732"/>
              <a:gd name="connsiteY2" fmla="*/ 544309 h 721380"/>
              <a:gd name="connsiteX3" fmla="*/ 1133577 w 1136732"/>
              <a:gd name="connsiteY3" fmla="*/ 253227 h 721380"/>
              <a:gd name="connsiteX4" fmla="*/ 852002 w 1136732"/>
              <a:gd name="connsiteY4" fmla="*/ 10739 h 721380"/>
              <a:gd name="connsiteX5" fmla="*/ 223273 w 1136732"/>
              <a:gd name="connsiteY5" fmla="*/ 64441 h 721380"/>
              <a:gd name="connsiteX6" fmla="*/ 0 w 1136732"/>
              <a:gd name="connsiteY6" fmla="*/ 337643 h 721380"/>
              <a:gd name="connsiteX7" fmla="*/ 396342 w 1136732"/>
              <a:gd name="connsiteY7" fmla="*/ 646609 h 721380"/>
              <a:gd name="connsiteX8" fmla="*/ 463684 w 1136732"/>
              <a:gd name="connsiteY8" fmla="*/ 721380 h 721380"/>
              <a:gd name="connsiteX0" fmla="*/ 463684 w 1121891"/>
              <a:gd name="connsiteY0" fmla="*/ 721255 h 721255"/>
              <a:gd name="connsiteX1" fmla="*/ 610575 w 1121891"/>
              <a:gd name="connsiteY1" fmla="*/ 643574 h 721255"/>
              <a:gd name="connsiteX2" fmla="*/ 999851 w 1121891"/>
              <a:gd name="connsiteY2" fmla="*/ 544184 h 721255"/>
              <a:gd name="connsiteX3" fmla="*/ 1118177 w 1121891"/>
              <a:gd name="connsiteY3" fmla="*/ 251269 h 721255"/>
              <a:gd name="connsiteX4" fmla="*/ 852002 w 1121891"/>
              <a:gd name="connsiteY4" fmla="*/ 10614 h 721255"/>
              <a:gd name="connsiteX5" fmla="*/ 223273 w 1121891"/>
              <a:gd name="connsiteY5" fmla="*/ 64316 h 721255"/>
              <a:gd name="connsiteX6" fmla="*/ 0 w 1121891"/>
              <a:gd name="connsiteY6" fmla="*/ 337518 h 721255"/>
              <a:gd name="connsiteX7" fmla="*/ 396342 w 1121891"/>
              <a:gd name="connsiteY7" fmla="*/ 646484 h 721255"/>
              <a:gd name="connsiteX8" fmla="*/ 463684 w 1121891"/>
              <a:gd name="connsiteY8" fmla="*/ 721255 h 721255"/>
              <a:gd name="connsiteX0" fmla="*/ 463684 w 1123864"/>
              <a:gd name="connsiteY0" fmla="*/ 721255 h 721255"/>
              <a:gd name="connsiteX1" fmla="*/ 610575 w 1123864"/>
              <a:gd name="connsiteY1" fmla="*/ 643574 h 721255"/>
              <a:gd name="connsiteX2" fmla="*/ 999851 w 1123864"/>
              <a:gd name="connsiteY2" fmla="*/ 549682 h 721255"/>
              <a:gd name="connsiteX3" fmla="*/ 1118177 w 1123864"/>
              <a:gd name="connsiteY3" fmla="*/ 251269 h 721255"/>
              <a:gd name="connsiteX4" fmla="*/ 852002 w 1123864"/>
              <a:gd name="connsiteY4" fmla="*/ 10614 h 721255"/>
              <a:gd name="connsiteX5" fmla="*/ 223273 w 1123864"/>
              <a:gd name="connsiteY5" fmla="*/ 64316 h 721255"/>
              <a:gd name="connsiteX6" fmla="*/ 0 w 1123864"/>
              <a:gd name="connsiteY6" fmla="*/ 337518 h 721255"/>
              <a:gd name="connsiteX7" fmla="*/ 396342 w 1123864"/>
              <a:gd name="connsiteY7" fmla="*/ 646484 h 721255"/>
              <a:gd name="connsiteX8" fmla="*/ 463684 w 1123864"/>
              <a:gd name="connsiteY8" fmla="*/ 721255 h 721255"/>
              <a:gd name="connsiteX0" fmla="*/ 463684 w 1123864"/>
              <a:gd name="connsiteY0" fmla="*/ 721255 h 721255"/>
              <a:gd name="connsiteX1" fmla="*/ 610575 w 1123864"/>
              <a:gd name="connsiteY1" fmla="*/ 643574 h 721255"/>
              <a:gd name="connsiteX2" fmla="*/ 999851 w 1123864"/>
              <a:gd name="connsiteY2" fmla="*/ 549682 h 721255"/>
              <a:gd name="connsiteX3" fmla="*/ 1118177 w 1123864"/>
              <a:gd name="connsiteY3" fmla="*/ 251269 h 721255"/>
              <a:gd name="connsiteX4" fmla="*/ 852002 w 1123864"/>
              <a:gd name="connsiteY4" fmla="*/ 10614 h 721255"/>
              <a:gd name="connsiteX5" fmla="*/ 223273 w 1123864"/>
              <a:gd name="connsiteY5" fmla="*/ 64316 h 721255"/>
              <a:gd name="connsiteX6" fmla="*/ 0 w 1123864"/>
              <a:gd name="connsiteY6" fmla="*/ 337518 h 721255"/>
              <a:gd name="connsiteX7" fmla="*/ 396342 w 1123864"/>
              <a:gd name="connsiteY7" fmla="*/ 646484 h 721255"/>
              <a:gd name="connsiteX8" fmla="*/ 463684 w 1123864"/>
              <a:gd name="connsiteY8" fmla="*/ 721255 h 721255"/>
              <a:gd name="connsiteX0" fmla="*/ 463684 w 1123354"/>
              <a:gd name="connsiteY0" fmla="*/ 721255 h 721255"/>
              <a:gd name="connsiteX1" fmla="*/ 610575 w 1123354"/>
              <a:gd name="connsiteY1" fmla="*/ 643574 h 721255"/>
              <a:gd name="connsiteX2" fmla="*/ 999851 w 1123354"/>
              <a:gd name="connsiteY2" fmla="*/ 549682 h 721255"/>
              <a:gd name="connsiteX3" fmla="*/ 1118177 w 1123354"/>
              <a:gd name="connsiteY3" fmla="*/ 251269 h 721255"/>
              <a:gd name="connsiteX4" fmla="*/ 852002 w 1123354"/>
              <a:gd name="connsiteY4" fmla="*/ 10614 h 721255"/>
              <a:gd name="connsiteX5" fmla="*/ 223273 w 1123354"/>
              <a:gd name="connsiteY5" fmla="*/ 64316 h 721255"/>
              <a:gd name="connsiteX6" fmla="*/ 0 w 1123354"/>
              <a:gd name="connsiteY6" fmla="*/ 337518 h 721255"/>
              <a:gd name="connsiteX7" fmla="*/ 396342 w 1123354"/>
              <a:gd name="connsiteY7" fmla="*/ 646484 h 721255"/>
              <a:gd name="connsiteX8" fmla="*/ 463684 w 1123354"/>
              <a:gd name="connsiteY8" fmla="*/ 721255 h 721255"/>
              <a:gd name="connsiteX0" fmla="*/ 411324 w 1070994"/>
              <a:gd name="connsiteY0" fmla="*/ 721255 h 721255"/>
              <a:gd name="connsiteX1" fmla="*/ 558215 w 1070994"/>
              <a:gd name="connsiteY1" fmla="*/ 643574 h 721255"/>
              <a:gd name="connsiteX2" fmla="*/ 947491 w 1070994"/>
              <a:gd name="connsiteY2" fmla="*/ 549682 h 721255"/>
              <a:gd name="connsiteX3" fmla="*/ 1065817 w 1070994"/>
              <a:gd name="connsiteY3" fmla="*/ 251269 h 721255"/>
              <a:gd name="connsiteX4" fmla="*/ 799642 w 1070994"/>
              <a:gd name="connsiteY4" fmla="*/ 10614 h 721255"/>
              <a:gd name="connsiteX5" fmla="*/ 170913 w 1070994"/>
              <a:gd name="connsiteY5" fmla="*/ 64316 h 721255"/>
              <a:gd name="connsiteX6" fmla="*/ 0 w 1070994"/>
              <a:gd name="connsiteY6" fmla="*/ 339351 h 721255"/>
              <a:gd name="connsiteX7" fmla="*/ 343982 w 1070994"/>
              <a:gd name="connsiteY7" fmla="*/ 646484 h 721255"/>
              <a:gd name="connsiteX8" fmla="*/ 411324 w 1070994"/>
              <a:gd name="connsiteY8" fmla="*/ 721255 h 721255"/>
              <a:gd name="connsiteX0" fmla="*/ 391304 w 1050974"/>
              <a:gd name="connsiteY0" fmla="*/ 721255 h 721255"/>
              <a:gd name="connsiteX1" fmla="*/ 538195 w 1050974"/>
              <a:gd name="connsiteY1" fmla="*/ 643574 h 721255"/>
              <a:gd name="connsiteX2" fmla="*/ 927471 w 1050974"/>
              <a:gd name="connsiteY2" fmla="*/ 549682 h 721255"/>
              <a:gd name="connsiteX3" fmla="*/ 1045797 w 1050974"/>
              <a:gd name="connsiteY3" fmla="*/ 251269 h 721255"/>
              <a:gd name="connsiteX4" fmla="*/ 779622 w 1050974"/>
              <a:gd name="connsiteY4" fmla="*/ 10614 h 721255"/>
              <a:gd name="connsiteX5" fmla="*/ 150893 w 1050974"/>
              <a:gd name="connsiteY5" fmla="*/ 64316 h 721255"/>
              <a:gd name="connsiteX6" fmla="*/ 0 w 1050974"/>
              <a:gd name="connsiteY6" fmla="*/ 339351 h 721255"/>
              <a:gd name="connsiteX7" fmla="*/ 323962 w 1050974"/>
              <a:gd name="connsiteY7" fmla="*/ 646484 h 721255"/>
              <a:gd name="connsiteX8" fmla="*/ 391304 w 1050974"/>
              <a:gd name="connsiteY8" fmla="*/ 721255 h 721255"/>
              <a:gd name="connsiteX0" fmla="*/ 391304 w 1050974"/>
              <a:gd name="connsiteY0" fmla="*/ 721255 h 721255"/>
              <a:gd name="connsiteX1" fmla="*/ 538195 w 1050974"/>
              <a:gd name="connsiteY1" fmla="*/ 643574 h 721255"/>
              <a:gd name="connsiteX2" fmla="*/ 927471 w 1050974"/>
              <a:gd name="connsiteY2" fmla="*/ 549682 h 721255"/>
              <a:gd name="connsiteX3" fmla="*/ 1045797 w 1050974"/>
              <a:gd name="connsiteY3" fmla="*/ 251269 h 721255"/>
              <a:gd name="connsiteX4" fmla="*/ 779622 w 1050974"/>
              <a:gd name="connsiteY4" fmla="*/ 10614 h 721255"/>
              <a:gd name="connsiteX5" fmla="*/ 150893 w 1050974"/>
              <a:gd name="connsiteY5" fmla="*/ 64316 h 721255"/>
              <a:gd name="connsiteX6" fmla="*/ 0 w 1050974"/>
              <a:gd name="connsiteY6" fmla="*/ 339351 h 721255"/>
              <a:gd name="connsiteX7" fmla="*/ 323962 w 1050974"/>
              <a:gd name="connsiteY7" fmla="*/ 646484 h 721255"/>
              <a:gd name="connsiteX8" fmla="*/ 391304 w 1050974"/>
              <a:gd name="connsiteY8" fmla="*/ 721255 h 721255"/>
              <a:gd name="connsiteX0" fmla="*/ 391304 w 1050974"/>
              <a:gd name="connsiteY0" fmla="*/ 723864 h 723864"/>
              <a:gd name="connsiteX1" fmla="*/ 538195 w 1050974"/>
              <a:gd name="connsiteY1" fmla="*/ 646183 h 723864"/>
              <a:gd name="connsiteX2" fmla="*/ 927471 w 1050974"/>
              <a:gd name="connsiteY2" fmla="*/ 552291 h 723864"/>
              <a:gd name="connsiteX3" fmla="*/ 1045797 w 1050974"/>
              <a:gd name="connsiteY3" fmla="*/ 253878 h 723864"/>
              <a:gd name="connsiteX4" fmla="*/ 779622 w 1050974"/>
              <a:gd name="connsiteY4" fmla="*/ 13223 h 723864"/>
              <a:gd name="connsiteX5" fmla="*/ 201713 w 1050974"/>
              <a:gd name="connsiteY5" fmla="*/ 55929 h 723864"/>
              <a:gd name="connsiteX6" fmla="*/ 0 w 1050974"/>
              <a:gd name="connsiteY6" fmla="*/ 341960 h 723864"/>
              <a:gd name="connsiteX7" fmla="*/ 323962 w 1050974"/>
              <a:gd name="connsiteY7" fmla="*/ 649093 h 723864"/>
              <a:gd name="connsiteX8" fmla="*/ 391304 w 1050974"/>
              <a:gd name="connsiteY8" fmla="*/ 723864 h 723864"/>
              <a:gd name="connsiteX0" fmla="*/ 391304 w 1050974"/>
              <a:gd name="connsiteY0" fmla="*/ 722931 h 722931"/>
              <a:gd name="connsiteX1" fmla="*/ 538195 w 1050974"/>
              <a:gd name="connsiteY1" fmla="*/ 645250 h 722931"/>
              <a:gd name="connsiteX2" fmla="*/ 927471 w 1050974"/>
              <a:gd name="connsiteY2" fmla="*/ 551358 h 722931"/>
              <a:gd name="connsiteX3" fmla="*/ 1045797 w 1050974"/>
              <a:gd name="connsiteY3" fmla="*/ 252945 h 722931"/>
              <a:gd name="connsiteX4" fmla="*/ 779622 w 1050974"/>
              <a:gd name="connsiteY4" fmla="*/ 12290 h 722931"/>
              <a:gd name="connsiteX5" fmla="*/ 215573 w 1050974"/>
              <a:gd name="connsiteY5" fmla="*/ 58661 h 722931"/>
              <a:gd name="connsiteX6" fmla="*/ 0 w 1050974"/>
              <a:gd name="connsiteY6" fmla="*/ 341027 h 722931"/>
              <a:gd name="connsiteX7" fmla="*/ 323962 w 1050974"/>
              <a:gd name="connsiteY7" fmla="*/ 648160 h 722931"/>
              <a:gd name="connsiteX8" fmla="*/ 391304 w 1050974"/>
              <a:gd name="connsiteY8" fmla="*/ 722931 h 722931"/>
              <a:gd name="connsiteX0" fmla="*/ 382064 w 1041734"/>
              <a:gd name="connsiteY0" fmla="*/ 722931 h 722931"/>
              <a:gd name="connsiteX1" fmla="*/ 528955 w 1041734"/>
              <a:gd name="connsiteY1" fmla="*/ 645250 h 722931"/>
              <a:gd name="connsiteX2" fmla="*/ 918231 w 1041734"/>
              <a:gd name="connsiteY2" fmla="*/ 551358 h 722931"/>
              <a:gd name="connsiteX3" fmla="*/ 1036557 w 1041734"/>
              <a:gd name="connsiteY3" fmla="*/ 252945 h 722931"/>
              <a:gd name="connsiteX4" fmla="*/ 770382 w 1041734"/>
              <a:gd name="connsiteY4" fmla="*/ 12290 h 722931"/>
              <a:gd name="connsiteX5" fmla="*/ 206333 w 1041734"/>
              <a:gd name="connsiteY5" fmla="*/ 58661 h 722931"/>
              <a:gd name="connsiteX6" fmla="*/ 0 w 1041734"/>
              <a:gd name="connsiteY6" fmla="*/ 342860 h 722931"/>
              <a:gd name="connsiteX7" fmla="*/ 314722 w 1041734"/>
              <a:gd name="connsiteY7" fmla="*/ 648160 h 722931"/>
              <a:gd name="connsiteX8" fmla="*/ 382064 w 1041734"/>
              <a:gd name="connsiteY8" fmla="*/ 722931 h 722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41734" h="722931">
                <a:moveTo>
                  <a:pt x="382064" y="722931"/>
                </a:moveTo>
                <a:cubicBezTo>
                  <a:pt x="406019" y="660055"/>
                  <a:pt x="439594" y="666515"/>
                  <a:pt x="528955" y="645250"/>
                </a:cubicBezTo>
                <a:cubicBezTo>
                  <a:pt x="618316" y="623985"/>
                  <a:pt x="833631" y="616742"/>
                  <a:pt x="918231" y="551358"/>
                </a:cubicBezTo>
                <a:cubicBezTo>
                  <a:pt x="1002831" y="485974"/>
                  <a:pt x="1059658" y="370279"/>
                  <a:pt x="1036557" y="252945"/>
                </a:cubicBezTo>
                <a:cubicBezTo>
                  <a:pt x="1013456" y="135611"/>
                  <a:pt x="908753" y="44671"/>
                  <a:pt x="770382" y="12290"/>
                </a:cubicBezTo>
                <a:cubicBezTo>
                  <a:pt x="632011" y="-20091"/>
                  <a:pt x="338916" y="17165"/>
                  <a:pt x="206333" y="58661"/>
                </a:cubicBezTo>
                <a:cubicBezTo>
                  <a:pt x="73750" y="100157"/>
                  <a:pt x="1822" y="199023"/>
                  <a:pt x="0" y="342860"/>
                </a:cubicBezTo>
                <a:cubicBezTo>
                  <a:pt x="27105" y="498943"/>
                  <a:pt x="87932" y="573770"/>
                  <a:pt x="314722" y="648160"/>
                </a:cubicBezTo>
                <a:cubicBezTo>
                  <a:pt x="367872" y="666162"/>
                  <a:pt x="382064" y="722931"/>
                  <a:pt x="382064" y="722931"/>
                </a:cubicBezTo>
                <a:close/>
              </a:path>
            </a:pathLst>
          </a:custGeom>
          <a:solidFill>
            <a:schemeClr val="bg1"/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ECC812-F2A9-46D4-9B78-6659C68ED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2671" y="1932214"/>
            <a:ext cx="6966858" cy="3091544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7A37F60-69E7-41AC-BC9A-9DBC3B5772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492880">
            <a:off x="2455668" y="1103025"/>
            <a:ext cx="8982171" cy="5009917"/>
          </a:xfrm>
          <a:custGeom>
            <a:avLst/>
            <a:gdLst>
              <a:gd name="connsiteX0" fmla="*/ 284628 w 960507"/>
              <a:gd name="connsiteY0" fmla="*/ 725426 h 725435"/>
              <a:gd name="connsiteX1" fmla="*/ 429979 w 960507"/>
              <a:gd name="connsiteY1" fmla="*/ 636749 h 725435"/>
              <a:gd name="connsiteX2" fmla="*/ 805646 w 960507"/>
              <a:gd name="connsiteY2" fmla="*/ 523401 h 725435"/>
              <a:gd name="connsiteX3" fmla="*/ 954521 w 960507"/>
              <a:gd name="connsiteY3" fmla="*/ 257273 h 725435"/>
              <a:gd name="connsiteX4" fmla="*/ 674486 w 960507"/>
              <a:gd name="connsiteY4" fmla="*/ 5622 h 725435"/>
              <a:gd name="connsiteX5" fmla="*/ 15261 w 960507"/>
              <a:gd name="connsiteY5" fmla="*/ 246605 h 725435"/>
              <a:gd name="connsiteX6" fmla="*/ 217286 w 960507"/>
              <a:gd name="connsiteY6" fmla="*/ 650655 h 725435"/>
              <a:gd name="connsiteX7" fmla="*/ 284628 w 960507"/>
              <a:gd name="connsiteY7" fmla="*/ 725426 h 725435"/>
              <a:gd name="connsiteX0" fmla="*/ 284667 w 961601"/>
              <a:gd name="connsiteY0" fmla="*/ 725435 h 725435"/>
              <a:gd name="connsiteX1" fmla="*/ 430018 w 961601"/>
              <a:gd name="connsiteY1" fmla="*/ 636758 h 725435"/>
              <a:gd name="connsiteX2" fmla="*/ 820834 w 961601"/>
              <a:gd name="connsiteY2" fmla="*/ 548364 h 725435"/>
              <a:gd name="connsiteX3" fmla="*/ 954560 w 961601"/>
              <a:gd name="connsiteY3" fmla="*/ 257282 h 725435"/>
              <a:gd name="connsiteX4" fmla="*/ 674525 w 961601"/>
              <a:gd name="connsiteY4" fmla="*/ 5631 h 725435"/>
              <a:gd name="connsiteX5" fmla="*/ 15300 w 961601"/>
              <a:gd name="connsiteY5" fmla="*/ 246614 h 725435"/>
              <a:gd name="connsiteX6" fmla="*/ 217325 w 961601"/>
              <a:gd name="connsiteY6" fmla="*/ 650664 h 725435"/>
              <a:gd name="connsiteX7" fmla="*/ 284667 w 961601"/>
              <a:gd name="connsiteY7" fmla="*/ 725435 h 725435"/>
              <a:gd name="connsiteX0" fmla="*/ 284667 w 961601"/>
              <a:gd name="connsiteY0" fmla="*/ 725962 h 725962"/>
              <a:gd name="connsiteX1" fmla="*/ 430018 w 961601"/>
              <a:gd name="connsiteY1" fmla="*/ 637285 h 725962"/>
              <a:gd name="connsiteX2" fmla="*/ 820834 w 961601"/>
              <a:gd name="connsiteY2" fmla="*/ 548891 h 725962"/>
              <a:gd name="connsiteX3" fmla="*/ 954560 w 961601"/>
              <a:gd name="connsiteY3" fmla="*/ 257809 h 725962"/>
              <a:gd name="connsiteX4" fmla="*/ 674525 w 961601"/>
              <a:gd name="connsiteY4" fmla="*/ 6158 h 725962"/>
              <a:gd name="connsiteX5" fmla="*/ 15300 w 961601"/>
              <a:gd name="connsiteY5" fmla="*/ 247141 h 725962"/>
              <a:gd name="connsiteX6" fmla="*/ 217325 w 961601"/>
              <a:gd name="connsiteY6" fmla="*/ 651191 h 725962"/>
              <a:gd name="connsiteX7" fmla="*/ 284667 w 961601"/>
              <a:gd name="connsiteY7" fmla="*/ 725962 h 725962"/>
              <a:gd name="connsiteX0" fmla="*/ 410902 w 1087836"/>
              <a:gd name="connsiteY0" fmla="*/ 719810 h 719810"/>
              <a:gd name="connsiteX1" fmla="*/ 556253 w 1087836"/>
              <a:gd name="connsiteY1" fmla="*/ 631133 h 719810"/>
              <a:gd name="connsiteX2" fmla="*/ 947069 w 1087836"/>
              <a:gd name="connsiteY2" fmla="*/ 542739 h 719810"/>
              <a:gd name="connsiteX3" fmla="*/ 1080795 w 1087836"/>
              <a:gd name="connsiteY3" fmla="*/ 251657 h 719810"/>
              <a:gd name="connsiteX4" fmla="*/ 800760 w 1087836"/>
              <a:gd name="connsiteY4" fmla="*/ 6 h 719810"/>
              <a:gd name="connsiteX5" fmla="*/ 5261 w 1087836"/>
              <a:gd name="connsiteY5" fmla="*/ 248982 h 719810"/>
              <a:gd name="connsiteX6" fmla="*/ 343560 w 1087836"/>
              <a:gd name="connsiteY6" fmla="*/ 645039 h 719810"/>
              <a:gd name="connsiteX7" fmla="*/ 410902 w 1087836"/>
              <a:gd name="connsiteY7" fmla="*/ 719810 h 719810"/>
              <a:gd name="connsiteX0" fmla="*/ 412791 w 1089725"/>
              <a:gd name="connsiteY0" fmla="*/ 726835 h 726835"/>
              <a:gd name="connsiteX1" fmla="*/ 558142 w 1089725"/>
              <a:gd name="connsiteY1" fmla="*/ 638158 h 726835"/>
              <a:gd name="connsiteX2" fmla="*/ 948958 w 1089725"/>
              <a:gd name="connsiteY2" fmla="*/ 549764 h 726835"/>
              <a:gd name="connsiteX3" fmla="*/ 1082684 w 1089725"/>
              <a:gd name="connsiteY3" fmla="*/ 258682 h 726835"/>
              <a:gd name="connsiteX4" fmla="*/ 802649 w 1089725"/>
              <a:gd name="connsiteY4" fmla="*/ 7031 h 726835"/>
              <a:gd name="connsiteX5" fmla="*/ 171027 w 1089725"/>
              <a:gd name="connsiteY5" fmla="*/ 85967 h 726835"/>
              <a:gd name="connsiteX6" fmla="*/ 7150 w 1089725"/>
              <a:gd name="connsiteY6" fmla="*/ 256007 h 726835"/>
              <a:gd name="connsiteX7" fmla="*/ 345449 w 1089725"/>
              <a:gd name="connsiteY7" fmla="*/ 652064 h 726835"/>
              <a:gd name="connsiteX8" fmla="*/ 412791 w 1089725"/>
              <a:gd name="connsiteY8" fmla="*/ 726835 h 726835"/>
              <a:gd name="connsiteX0" fmla="*/ 409002 w 1085936"/>
              <a:gd name="connsiteY0" fmla="*/ 726835 h 726835"/>
              <a:gd name="connsiteX1" fmla="*/ 554353 w 1085936"/>
              <a:gd name="connsiteY1" fmla="*/ 638158 h 726835"/>
              <a:gd name="connsiteX2" fmla="*/ 945169 w 1085936"/>
              <a:gd name="connsiteY2" fmla="*/ 549764 h 726835"/>
              <a:gd name="connsiteX3" fmla="*/ 1078895 w 1085936"/>
              <a:gd name="connsiteY3" fmla="*/ 258682 h 726835"/>
              <a:gd name="connsiteX4" fmla="*/ 798860 w 1085936"/>
              <a:gd name="connsiteY4" fmla="*/ 7031 h 726835"/>
              <a:gd name="connsiteX5" fmla="*/ 167238 w 1085936"/>
              <a:gd name="connsiteY5" fmla="*/ 85967 h 726835"/>
              <a:gd name="connsiteX6" fmla="*/ 7460 w 1085936"/>
              <a:gd name="connsiteY6" fmla="*/ 285590 h 726835"/>
              <a:gd name="connsiteX7" fmla="*/ 341660 w 1085936"/>
              <a:gd name="connsiteY7" fmla="*/ 652064 h 726835"/>
              <a:gd name="connsiteX8" fmla="*/ 409002 w 1085936"/>
              <a:gd name="connsiteY8" fmla="*/ 726835 h 726835"/>
              <a:gd name="connsiteX0" fmla="*/ 409002 w 1085936"/>
              <a:gd name="connsiteY0" fmla="*/ 726835 h 726835"/>
              <a:gd name="connsiteX1" fmla="*/ 554353 w 1085936"/>
              <a:gd name="connsiteY1" fmla="*/ 638158 h 726835"/>
              <a:gd name="connsiteX2" fmla="*/ 945169 w 1085936"/>
              <a:gd name="connsiteY2" fmla="*/ 549764 h 726835"/>
              <a:gd name="connsiteX3" fmla="*/ 1078895 w 1085936"/>
              <a:gd name="connsiteY3" fmla="*/ 258682 h 726835"/>
              <a:gd name="connsiteX4" fmla="*/ 798860 w 1085936"/>
              <a:gd name="connsiteY4" fmla="*/ 7031 h 726835"/>
              <a:gd name="connsiteX5" fmla="*/ 167238 w 1085936"/>
              <a:gd name="connsiteY5" fmla="*/ 85967 h 726835"/>
              <a:gd name="connsiteX6" fmla="*/ 7460 w 1085936"/>
              <a:gd name="connsiteY6" fmla="*/ 285590 h 726835"/>
              <a:gd name="connsiteX7" fmla="*/ 341660 w 1085936"/>
              <a:gd name="connsiteY7" fmla="*/ 652064 h 726835"/>
              <a:gd name="connsiteX8" fmla="*/ 409002 w 1085936"/>
              <a:gd name="connsiteY8" fmla="*/ 726835 h 726835"/>
              <a:gd name="connsiteX0" fmla="*/ 407340 w 1084274"/>
              <a:gd name="connsiteY0" fmla="*/ 726835 h 726835"/>
              <a:gd name="connsiteX1" fmla="*/ 552691 w 1084274"/>
              <a:gd name="connsiteY1" fmla="*/ 638158 h 726835"/>
              <a:gd name="connsiteX2" fmla="*/ 943507 w 1084274"/>
              <a:gd name="connsiteY2" fmla="*/ 549764 h 726835"/>
              <a:gd name="connsiteX3" fmla="*/ 1077233 w 1084274"/>
              <a:gd name="connsiteY3" fmla="*/ 258682 h 726835"/>
              <a:gd name="connsiteX4" fmla="*/ 797198 w 1084274"/>
              <a:gd name="connsiteY4" fmla="*/ 7031 h 726835"/>
              <a:gd name="connsiteX5" fmla="*/ 165576 w 1084274"/>
              <a:gd name="connsiteY5" fmla="*/ 85967 h 726835"/>
              <a:gd name="connsiteX6" fmla="*/ 5798 w 1084274"/>
              <a:gd name="connsiteY6" fmla="*/ 285590 h 726835"/>
              <a:gd name="connsiteX7" fmla="*/ 339998 w 1084274"/>
              <a:gd name="connsiteY7" fmla="*/ 652064 h 726835"/>
              <a:gd name="connsiteX8" fmla="*/ 407340 w 1084274"/>
              <a:gd name="connsiteY8" fmla="*/ 726835 h 726835"/>
              <a:gd name="connsiteX0" fmla="*/ 405193 w 1082127"/>
              <a:gd name="connsiteY0" fmla="*/ 726835 h 726835"/>
              <a:gd name="connsiteX1" fmla="*/ 550544 w 1082127"/>
              <a:gd name="connsiteY1" fmla="*/ 638158 h 726835"/>
              <a:gd name="connsiteX2" fmla="*/ 941360 w 1082127"/>
              <a:gd name="connsiteY2" fmla="*/ 549764 h 726835"/>
              <a:gd name="connsiteX3" fmla="*/ 1075086 w 1082127"/>
              <a:gd name="connsiteY3" fmla="*/ 258682 h 726835"/>
              <a:gd name="connsiteX4" fmla="*/ 795051 w 1082127"/>
              <a:gd name="connsiteY4" fmla="*/ 7031 h 726835"/>
              <a:gd name="connsiteX5" fmla="*/ 163429 w 1082127"/>
              <a:gd name="connsiteY5" fmla="*/ 85967 h 726835"/>
              <a:gd name="connsiteX6" fmla="*/ 5959 w 1082127"/>
              <a:gd name="connsiteY6" fmla="*/ 336874 h 726835"/>
              <a:gd name="connsiteX7" fmla="*/ 337851 w 1082127"/>
              <a:gd name="connsiteY7" fmla="*/ 652064 h 726835"/>
              <a:gd name="connsiteX8" fmla="*/ 405193 w 1082127"/>
              <a:gd name="connsiteY8" fmla="*/ 726835 h 726835"/>
              <a:gd name="connsiteX0" fmla="*/ 405097 w 1082031"/>
              <a:gd name="connsiteY0" fmla="*/ 727553 h 727553"/>
              <a:gd name="connsiteX1" fmla="*/ 550448 w 1082031"/>
              <a:gd name="connsiteY1" fmla="*/ 638876 h 727553"/>
              <a:gd name="connsiteX2" fmla="*/ 941264 w 1082031"/>
              <a:gd name="connsiteY2" fmla="*/ 550482 h 727553"/>
              <a:gd name="connsiteX3" fmla="*/ 1074990 w 1082031"/>
              <a:gd name="connsiteY3" fmla="*/ 259400 h 727553"/>
              <a:gd name="connsiteX4" fmla="*/ 794955 w 1082031"/>
              <a:gd name="connsiteY4" fmla="*/ 7749 h 727553"/>
              <a:gd name="connsiteX5" fmla="*/ 164686 w 1082031"/>
              <a:gd name="connsiteY5" fmla="*/ 81610 h 727553"/>
              <a:gd name="connsiteX6" fmla="*/ 5863 w 1082031"/>
              <a:gd name="connsiteY6" fmla="*/ 337592 h 727553"/>
              <a:gd name="connsiteX7" fmla="*/ 337755 w 1082031"/>
              <a:gd name="connsiteY7" fmla="*/ 652782 h 727553"/>
              <a:gd name="connsiteX8" fmla="*/ 405097 w 1082031"/>
              <a:gd name="connsiteY8" fmla="*/ 727553 h 727553"/>
              <a:gd name="connsiteX0" fmla="*/ 427815 w 1104749"/>
              <a:gd name="connsiteY0" fmla="*/ 727553 h 727553"/>
              <a:gd name="connsiteX1" fmla="*/ 573166 w 1104749"/>
              <a:gd name="connsiteY1" fmla="*/ 638876 h 727553"/>
              <a:gd name="connsiteX2" fmla="*/ 963982 w 1104749"/>
              <a:gd name="connsiteY2" fmla="*/ 550482 h 727553"/>
              <a:gd name="connsiteX3" fmla="*/ 1097708 w 1104749"/>
              <a:gd name="connsiteY3" fmla="*/ 259400 h 727553"/>
              <a:gd name="connsiteX4" fmla="*/ 817673 w 1104749"/>
              <a:gd name="connsiteY4" fmla="*/ 7749 h 727553"/>
              <a:gd name="connsiteX5" fmla="*/ 187404 w 1104749"/>
              <a:gd name="connsiteY5" fmla="*/ 81610 h 727553"/>
              <a:gd name="connsiteX6" fmla="*/ 4537 w 1104749"/>
              <a:gd name="connsiteY6" fmla="*/ 344274 h 727553"/>
              <a:gd name="connsiteX7" fmla="*/ 360473 w 1104749"/>
              <a:gd name="connsiteY7" fmla="*/ 652782 h 727553"/>
              <a:gd name="connsiteX8" fmla="*/ 427815 w 1104749"/>
              <a:gd name="connsiteY8" fmla="*/ 727553 h 727553"/>
              <a:gd name="connsiteX0" fmla="*/ 423278 w 1100212"/>
              <a:gd name="connsiteY0" fmla="*/ 727553 h 727553"/>
              <a:gd name="connsiteX1" fmla="*/ 568629 w 1100212"/>
              <a:gd name="connsiteY1" fmla="*/ 638876 h 727553"/>
              <a:gd name="connsiteX2" fmla="*/ 959445 w 1100212"/>
              <a:gd name="connsiteY2" fmla="*/ 550482 h 727553"/>
              <a:gd name="connsiteX3" fmla="*/ 1093171 w 1100212"/>
              <a:gd name="connsiteY3" fmla="*/ 259400 h 727553"/>
              <a:gd name="connsiteX4" fmla="*/ 813136 w 1100212"/>
              <a:gd name="connsiteY4" fmla="*/ 7749 h 727553"/>
              <a:gd name="connsiteX5" fmla="*/ 182867 w 1100212"/>
              <a:gd name="connsiteY5" fmla="*/ 81610 h 727553"/>
              <a:gd name="connsiteX6" fmla="*/ 0 w 1100212"/>
              <a:gd name="connsiteY6" fmla="*/ 344274 h 727553"/>
              <a:gd name="connsiteX7" fmla="*/ 355936 w 1100212"/>
              <a:gd name="connsiteY7" fmla="*/ 652782 h 727553"/>
              <a:gd name="connsiteX8" fmla="*/ 423278 w 1100212"/>
              <a:gd name="connsiteY8" fmla="*/ 727553 h 727553"/>
              <a:gd name="connsiteX0" fmla="*/ 423278 w 1100212"/>
              <a:gd name="connsiteY0" fmla="*/ 727553 h 727553"/>
              <a:gd name="connsiteX1" fmla="*/ 568629 w 1100212"/>
              <a:gd name="connsiteY1" fmla="*/ 638876 h 727553"/>
              <a:gd name="connsiteX2" fmla="*/ 959445 w 1100212"/>
              <a:gd name="connsiteY2" fmla="*/ 550482 h 727553"/>
              <a:gd name="connsiteX3" fmla="*/ 1093171 w 1100212"/>
              <a:gd name="connsiteY3" fmla="*/ 259400 h 727553"/>
              <a:gd name="connsiteX4" fmla="*/ 813136 w 1100212"/>
              <a:gd name="connsiteY4" fmla="*/ 7749 h 727553"/>
              <a:gd name="connsiteX5" fmla="*/ 182867 w 1100212"/>
              <a:gd name="connsiteY5" fmla="*/ 81610 h 727553"/>
              <a:gd name="connsiteX6" fmla="*/ 0 w 1100212"/>
              <a:gd name="connsiteY6" fmla="*/ 344274 h 727553"/>
              <a:gd name="connsiteX7" fmla="*/ 355936 w 1100212"/>
              <a:gd name="connsiteY7" fmla="*/ 652782 h 727553"/>
              <a:gd name="connsiteX8" fmla="*/ 423278 w 1100212"/>
              <a:gd name="connsiteY8" fmla="*/ 727553 h 727553"/>
              <a:gd name="connsiteX0" fmla="*/ 437503 w 1114437"/>
              <a:gd name="connsiteY0" fmla="*/ 727553 h 727553"/>
              <a:gd name="connsiteX1" fmla="*/ 582854 w 1114437"/>
              <a:gd name="connsiteY1" fmla="*/ 638876 h 727553"/>
              <a:gd name="connsiteX2" fmla="*/ 973670 w 1114437"/>
              <a:gd name="connsiteY2" fmla="*/ 550482 h 727553"/>
              <a:gd name="connsiteX3" fmla="*/ 1107396 w 1114437"/>
              <a:gd name="connsiteY3" fmla="*/ 259400 h 727553"/>
              <a:gd name="connsiteX4" fmla="*/ 827361 w 1114437"/>
              <a:gd name="connsiteY4" fmla="*/ 7749 h 727553"/>
              <a:gd name="connsiteX5" fmla="*/ 197092 w 1114437"/>
              <a:gd name="connsiteY5" fmla="*/ 81610 h 727553"/>
              <a:gd name="connsiteX6" fmla="*/ 0 w 1114437"/>
              <a:gd name="connsiteY6" fmla="*/ 341962 h 727553"/>
              <a:gd name="connsiteX7" fmla="*/ 370161 w 1114437"/>
              <a:gd name="connsiteY7" fmla="*/ 652782 h 727553"/>
              <a:gd name="connsiteX8" fmla="*/ 437503 w 1114437"/>
              <a:gd name="connsiteY8" fmla="*/ 727553 h 727553"/>
              <a:gd name="connsiteX0" fmla="*/ 463684 w 1140618"/>
              <a:gd name="connsiteY0" fmla="*/ 727553 h 727553"/>
              <a:gd name="connsiteX1" fmla="*/ 609035 w 1140618"/>
              <a:gd name="connsiteY1" fmla="*/ 638876 h 727553"/>
              <a:gd name="connsiteX2" fmla="*/ 999851 w 1140618"/>
              <a:gd name="connsiteY2" fmla="*/ 550482 h 727553"/>
              <a:gd name="connsiteX3" fmla="*/ 1133577 w 1140618"/>
              <a:gd name="connsiteY3" fmla="*/ 259400 h 727553"/>
              <a:gd name="connsiteX4" fmla="*/ 853542 w 1140618"/>
              <a:gd name="connsiteY4" fmla="*/ 7749 h 727553"/>
              <a:gd name="connsiteX5" fmla="*/ 223273 w 1140618"/>
              <a:gd name="connsiteY5" fmla="*/ 81610 h 727553"/>
              <a:gd name="connsiteX6" fmla="*/ 0 w 1140618"/>
              <a:gd name="connsiteY6" fmla="*/ 343816 h 727553"/>
              <a:gd name="connsiteX7" fmla="*/ 396342 w 1140618"/>
              <a:gd name="connsiteY7" fmla="*/ 652782 h 727553"/>
              <a:gd name="connsiteX8" fmla="*/ 463684 w 1140618"/>
              <a:gd name="connsiteY8" fmla="*/ 727553 h 727553"/>
              <a:gd name="connsiteX0" fmla="*/ 463684 w 1140714"/>
              <a:gd name="connsiteY0" fmla="*/ 719277 h 719277"/>
              <a:gd name="connsiteX1" fmla="*/ 609035 w 1140714"/>
              <a:gd name="connsiteY1" fmla="*/ 630600 h 719277"/>
              <a:gd name="connsiteX2" fmla="*/ 999851 w 1140714"/>
              <a:gd name="connsiteY2" fmla="*/ 542206 h 719277"/>
              <a:gd name="connsiteX3" fmla="*/ 1133577 w 1140714"/>
              <a:gd name="connsiteY3" fmla="*/ 251124 h 719277"/>
              <a:gd name="connsiteX4" fmla="*/ 852002 w 1140714"/>
              <a:gd name="connsiteY4" fmla="*/ 8636 h 719277"/>
              <a:gd name="connsiteX5" fmla="*/ 223273 w 1140714"/>
              <a:gd name="connsiteY5" fmla="*/ 73334 h 719277"/>
              <a:gd name="connsiteX6" fmla="*/ 0 w 1140714"/>
              <a:gd name="connsiteY6" fmla="*/ 335540 h 719277"/>
              <a:gd name="connsiteX7" fmla="*/ 396342 w 1140714"/>
              <a:gd name="connsiteY7" fmla="*/ 644506 h 719277"/>
              <a:gd name="connsiteX8" fmla="*/ 463684 w 1140714"/>
              <a:gd name="connsiteY8" fmla="*/ 719277 h 719277"/>
              <a:gd name="connsiteX0" fmla="*/ 463684 w 1140714"/>
              <a:gd name="connsiteY0" fmla="*/ 721380 h 721380"/>
              <a:gd name="connsiteX1" fmla="*/ 609035 w 1140714"/>
              <a:gd name="connsiteY1" fmla="*/ 632703 h 721380"/>
              <a:gd name="connsiteX2" fmla="*/ 999851 w 1140714"/>
              <a:gd name="connsiteY2" fmla="*/ 544309 h 721380"/>
              <a:gd name="connsiteX3" fmla="*/ 1133577 w 1140714"/>
              <a:gd name="connsiteY3" fmla="*/ 253227 h 721380"/>
              <a:gd name="connsiteX4" fmla="*/ 852002 w 1140714"/>
              <a:gd name="connsiteY4" fmla="*/ 10739 h 721380"/>
              <a:gd name="connsiteX5" fmla="*/ 223273 w 1140714"/>
              <a:gd name="connsiteY5" fmla="*/ 64441 h 721380"/>
              <a:gd name="connsiteX6" fmla="*/ 0 w 1140714"/>
              <a:gd name="connsiteY6" fmla="*/ 337643 h 721380"/>
              <a:gd name="connsiteX7" fmla="*/ 396342 w 1140714"/>
              <a:gd name="connsiteY7" fmla="*/ 646609 h 721380"/>
              <a:gd name="connsiteX8" fmla="*/ 463684 w 1140714"/>
              <a:gd name="connsiteY8" fmla="*/ 721380 h 721380"/>
              <a:gd name="connsiteX0" fmla="*/ 463684 w 1140714"/>
              <a:gd name="connsiteY0" fmla="*/ 721380 h 721380"/>
              <a:gd name="connsiteX1" fmla="*/ 609035 w 1140714"/>
              <a:gd name="connsiteY1" fmla="*/ 632703 h 721380"/>
              <a:gd name="connsiteX2" fmla="*/ 999851 w 1140714"/>
              <a:gd name="connsiteY2" fmla="*/ 544309 h 721380"/>
              <a:gd name="connsiteX3" fmla="*/ 1133577 w 1140714"/>
              <a:gd name="connsiteY3" fmla="*/ 253227 h 721380"/>
              <a:gd name="connsiteX4" fmla="*/ 852002 w 1140714"/>
              <a:gd name="connsiteY4" fmla="*/ 10739 h 721380"/>
              <a:gd name="connsiteX5" fmla="*/ 223273 w 1140714"/>
              <a:gd name="connsiteY5" fmla="*/ 64441 h 721380"/>
              <a:gd name="connsiteX6" fmla="*/ 0 w 1140714"/>
              <a:gd name="connsiteY6" fmla="*/ 337643 h 721380"/>
              <a:gd name="connsiteX7" fmla="*/ 396342 w 1140714"/>
              <a:gd name="connsiteY7" fmla="*/ 646609 h 721380"/>
              <a:gd name="connsiteX8" fmla="*/ 463684 w 1140714"/>
              <a:gd name="connsiteY8" fmla="*/ 721380 h 721380"/>
              <a:gd name="connsiteX0" fmla="*/ 463684 w 1138513"/>
              <a:gd name="connsiteY0" fmla="*/ 721380 h 721380"/>
              <a:gd name="connsiteX1" fmla="*/ 610575 w 1138513"/>
              <a:gd name="connsiteY1" fmla="*/ 643699 h 721380"/>
              <a:gd name="connsiteX2" fmla="*/ 999851 w 1138513"/>
              <a:gd name="connsiteY2" fmla="*/ 544309 h 721380"/>
              <a:gd name="connsiteX3" fmla="*/ 1133577 w 1138513"/>
              <a:gd name="connsiteY3" fmla="*/ 253227 h 721380"/>
              <a:gd name="connsiteX4" fmla="*/ 852002 w 1138513"/>
              <a:gd name="connsiteY4" fmla="*/ 10739 h 721380"/>
              <a:gd name="connsiteX5" fmla="*/ 223273 w 1138513"/>
              <a:gd name="connsiteY5" fmla="*/ 64441 h 721380"/>
              <a:gd name="connsiteX6" fmla="*/ 0 w 1138513"/>
              <a:gd name="connsiteY6" fmla="*/ 337643 h 721380"/>
              <a:gd name="connsiteX7" fmla="*/ 396342 w 1138513"/>
              <a:gd name="connsiteY7" fmla="*/ 646609 h 721380"/>
              <a:gd name="connsiteX8" fmla="*/ 463684 w 1138513"/>
              <a:gd name="connsiteY8" fmla="*/ 721380 h 721380"/>
              <a:gd name="connsiteX0" fmla="*/ 463684 w 1138513"/>
              <a:gd name="connsiteY0" fmla="*/ 721380 h 721380"/>
              <a:gd name="connsiteX1" fmla="*/ 610575 w 1138513"/>
              <a:gd name="connsiteY1" fmla="*/ 643699 h 721380"/>
              <a:gd name="connsiteX2" fmla="*/ 999851 w 1138513"/>
              <a:gd name="connsiteY2" fmla="*/ 544309 h 721380"/>
              <a:gd name="connsiteX3" fmla="*/ 1133577 w 1138513"/>
              <a:gd name="connsiteY3" fmla="*/ 253227 h 721380"/>
              <a:gd name="connsiteX4" fmla="*/ 852002 w 1138513"/>
              <a:gd name="connsiteY4" fmla="*/ 10739 h 721380"/>
              <a:gd name="connsiteX5" fmla="*/ 223273 w 1138513"/>
              <a:gd name="connsiteY5" fmla="*/ 64441 h 721380"/>
              <a:gd name="connsiteX6" fmla="*/ 0 w 1138513"/>
              <a:gd name="connsiteY6" fmla="*/ 337643 h 721380"/>
              <a:gd name="connsiteX7" fmla="*/ 396342 w 1138513"/>
              <a:gd name="connsiteY7" fmla="*/ 646609 h 721380"/>
              <a:gd name="connsiteX8" fmla="*/ 463684 w 1138513"/>
              <a:gd name="connsiteY8" fmla="*/ 721380 h 721380"/>
              <a:gd name="connsiteX0" fmla="*/ 463684 w 1136732"/>
              <a:gd name="connsiteY0" fmla="*/ 721380 h 721380"/>
              <a:gd name="connsiteX1" fmla="*/ 610575 w 1136732"/>
              <a:gd name="connsiteY1" fmla="*/ 643699 h 721380"/>
              <a:gd name="connsiteX2" fmla="*/ 999851 w 1136732"/>
              <a:gd name="connsiteY2" fmla="*/ 544309 h 721380"/>
              <a:gd name="connsiteX3" fmla="*/ 1133577 w 1136732"/>
              <a:gd name="connsiteY3" fmla="*/ 253227 h 721380"/>
              <a:gd name="connsiteX4" fmla="*/ 852002 w 1136732"/>
              <a:gd name="connsiteY4" fmla="*/ 10739 h 721380"/>
              <a:gd name="connsiteX5" fmla="*/ 223273 w 1136732"/>
              <a:gd name="connsiteY5" fmla="*/ 64441 h 721380"/>
              <a:gd name="connsiteX6" fmla="*/ 0 w 1136732"/>
              <a:gd name="connsiteY6" fmla="*/ 337643 h 721380"/>
              <a:gd name="connsiteX7" fmla="*/ 396342 w 1136732"/>
              <a:gd name="connsiteY7" fmla="*/ 646609 h 721380"/>
              <a:gd name="connsiteX8" fmla="*/ 463684 w 1136732"/>
              <a:gd name="connsiteY8" fmla="*/ 721380 h 721380"/>
              <a:gd name="connsiteX0" fmla="*/ 463684 w 1121891"/>
              <a:gd name="connsiteY0" fmla="*/ 721255 h 721255"/>
              <a:gd name="connsiteX1" fmla="*/ 610575 w 1121891"/>
              <a:gd name="connsiteY1" fmla="*/ 643574 h 721255"/>
              <a:gd name="connsiteX2" fmla="*/ 999851 w 1121891"/>
              <a:gd name="connsiteY2" fmla="*/ 544184 h 721255"/>
              <a:gd name="connsiteX3" fmla="*/ 1118177 w 1121891"/>
              <a:gd name="connsiteY3" fmla="*/ 251269 h 721255"/>
              <a:gd name="connsiteX4" fmla="*/ 852002 w 1121891"/>
              <a:gd name="connsiteY4" fmla="*/ 10614 h 721255"/>
              <a:gd name="connsiteX5" fmla="*/ 223273 w 1121891"/>
              <a:gd name="connsiteY5" fmla="*/ 64316 h 721255"/>
              <a:gd name="connsiteX6" fmla="*/ 0 w 1121891"/>
              <a:gd name="connsiteY6" fmla="*/ 337518 h 721255"/>
              <a:gd name="connsiteX7" fmla="*/ 396342 w 1121891"/>
              <a:gd name="connsiteY7" fmla="*/ 646484 h 721255"/>
              <a:gd name="connsiteX8" fmla="*/ 463684 w 1121891"/>
              <a:gd name="connsiteY8" fmla="*/ 721255 h 721255"/>
              <a:gd name="connsiteX0" fmla="*/ 463684 w 1123864"/>
              <a:gd name="connsiteY0" fmla="*/ 721255 h 721255"/>
              <a:gd name="connsiteX1" fmla="*/ 610575 w 1123864"/>
              <a:gd name="connsiteY1" fmla="*/ 643574 h 721255"/>
              <a:gd name="connsiteX2" fmla="*/ 999851 w 1123864"/>
              <a:gd name="connsiteY2" fmla="*/ 549682 h 721255"/>
              <a:gd name="connsiteX3" fmla="*/ 1118177 w 1123864"/>
              <a:gd name="connsiteY3" fmla="*/ 251269 h 721255"/>
              <a:gd name="connsiteX4" fmla="*/ 852002 w 1123864"/>
              <a:gd name="connsiteY4" fmla="*/ 10614 h 721255"/>
              <a:gd name="connsiteX5" fmla="*/ 223273 w 1123864"/>
              <a:gd name="connsiteY5" fmla="*/ 64316 h 721255"/>
              <a:gd name="connsiteX6" fmla="*/ 0 w 1123864"/>
              <a:gd name="connsiteY6" fmla="*/ 337518 h 721255"/>
              <a:gd name="connsiteX7" fmla="*/ 396342 w 1123864"/>
              <a:gd name="connsiteY7" fmla="*/ 646484 h 721255"/>
              <a:gd name="connsiteX8" fmla="*/ 463684 w 1123864"/>
              <a:gd name="connsiteY8" fmla="*/ 721255 h 721255"/>
              <a:gd name="connsiteX0" fmla="*/ 463684 w 1123864"/>
              <a:gd name="connsiteY0" fmla="*/ 721255 h 721255"/>
              <a:gd name="connsiteX1" fmla="*/ 610575 w 1123864"/>
              <a:gd name="connsiteY1" fmla="*/ 643574 h 721255"/>
              <a:gd name="connsiteX2" fmla="*/ 999851 w 1123864"/>
              <a:gd name="connsiteY2" fmla="*/ 549682 h 721255"/>
              <a:gd name="connsiteX3" fmla="*/ 1118177 w 1123864"/>
              <a:gd name="connsiteY3" fmla="*/ 251269 h 721255"/>
              <a:gd name="connsiteX4" fmla="*/ 852002 w 1123864"/>
              <a:gd name="connsiteY4" fmla="*/ 10614 h 721255"/>
              <a:gd name="connsiteX5" fmla="*/ 223273 w 1123864"/>
              <a:gd name="connsiteY5" fmla="*/ 64316 h 721255"/>
              <a:gd name="connsiteX6" fmla="*/ 0 w 1123864"/>
              <a:gd name="connsiteY6" fmla="*/ 337518 h 721255"/>
              <a:gd name="connsiteX7" fmla="*/ 396342 w 1123864"/>
              <a:gd name="connsiteY7" fmla="*/ 646484 h 721255"/>
              <a:gd name="connsiteX8" fmla="*/ 463684 w 1123864"/>
              <a:gd name="connsiteY8" fmla="*/ 721255 h 721255"/>
              <a:gd name="connsiteX0" fmla="*/ 463684 w 1123354"/>
              <a:gd name="connsiteY0" fmla="*/ 721255 h 721255"/>
              <a:gd name="connsiteX1" fmla="*/ 610575 w 1123354"/>
              <a:gd name="connsiteY1" fmla="*/ 643574 h 721255"/>
              <a:gd name="connsiteX2" fmla="*/ 999851 w 1123354"/>
              <a:gd name="connsiteY2" fmla="*/ 549682 h 721255"/>
              <a:gd name="connsiteX3" fmla="*/ 1118177 w 1123354"/>
              <a:gd name="connsiteY3" fmla="*/ 251269 h 721255"/>
              <a:gd name="connsiteX4" fmla="*/ 852002 w 1123354"/>
              <a:gd name="connsiteY4" fmla="*/ 10614 h 721255"/>
              <a:gd name="connsiteX5" fmla="*/ 223273 w 1123354"/>
              <a:gd name="connsiteY5" fmla="*/ 64316 h 721255"/>
              <a:gd name="connsiteX6" fmla="*/ 0 w 1123354"/>
              <a:gd name="connsiteY6" fmla="*/ 337518 h 721255"/>
              <a:gd name="connsiteX7" fmla="*/ 396342 w 1123354"/>
              <a:gd name="connsiteY7" fmla="*/ 646484 h 721255"/>
              <a:gd name="connsiteX8" fmla="*/ 463684 w 1123354"/>
              <a:gd name="connsiteY8" fmla="*/ 721255 h 721255"/>
              <a:gd name="connsiteX0" fmla="*/ 411324 w 1070994"/>
              <a:gd name="connsiteY0" fmla="*/ 721255 h 721255"/>
              <a:gd name="connsiteX1" fmla="*/ 558215 w 1070994"/>
              <a:gd name="connsiteY1" fmla="*/ 643574 h 721255"/>
              <a:gd name="connsiteX2" fmla="*/ 947491 w 1070994"/>
              <a:gd name="connsiteY2" fmla="*/ 549682 h 721255"/>
              <a:gd name="connsiteX3" fmla="*/ 1065817 w 1070994"/>
              <a:gd name="connsiteY3" fmla="*/ 251269 h 721255"/>
              <a:gd name="connsiteX4" fmla="*/ 799642 w 1070994"/>
              <a:gd name="connsiteY4" fmla="*/ 10614 h 721255"/>
              <a:gd name="connsiteX5" fmla="*/ 170913 w 1070994"/>
              <a:gd name="connsiteY5" fmla="*/ 64316 h 721255"/>
              <a:gd name="connsiteX6" fmla="*/ 0 w 1070994"/>
              <a:gd name="connsiteY6" fmla="*/ 339351 h 721255"/>
              <a:gd name="connsiteX7" fmla="*/ 343982 w 1070994"/>
              <a:gd name="connsiteY7" fmla="*/ 646484 h 721255"/>
              <a:gd name="connsiteX8" fmla="*/ 411324 w 1070994"/>
              <a:gd name="connsiteY8" fmla="*/ 721255 h 721255"/>
              <a:gd name="connsiteX0" fmla="*/ 391304 w 1050974"/>
              <a:gd name="connsiteY0" fmla="*/ 721255 h 721255"/>
              <a:gd name="connsiteX1" fmla="*/ 538195 w 1050974"/>
              <a:gd name="connsiteY1" fmla="*/ 643574 h 721255"/>
              <a:gd name="connsiteX2" fmla="*/ 927471 w 1050974"/>
              <a:gd name="connsiteY2" fmla="*/ 549682 h 721255"/>
              <a:gd name="connsiteX3" fmla="*/ 1045797 w 1050974"/>
              <a:gd name="connsiteY3" fmla="*/ 251269 h 721255"/>
              <a:gd name="connsiteX4" fmla="*/ 779622 w 1050974"/>
              <a:gd name="connsiteY4" fmla="*/ 10614 h 721255"/>
              <a:gd name="connsiteX5" fmla="*/ 150893 w 1050974"/>
              <a:gd name="connsiteY5" fmla="*/ 64316 h 721255"/>
              <a:gd name="connsiteX6" fmla="*/ 0 w 1050974"/>
              <a:gd name="connsiteY6" fmla="*/ 339351 h 721255"/>
              <a:gd name="connsiteX7" fmla="*/ 323962 w 1050974"/>
              <a:gd name="connsiteY7" fmla="*/ 646484 h 721255"/>
              <a:gd name="connsiteX8" fmla="*/ 391304 w 1050974"/>
              <a:gd name="connsiteY8" fmla="*/ 721255 h 721255"/>
              <a:gd name="connsiteX0" fmla="*/ 391304 w 1050974"/>
              <a:gd name="connsiteY0" fmla="*/ 721255 h 721255"/>
              <a:gd name="connsiteX1" fmla="*/ 538195 w 1050974"/>
              <a:gd name="connsiteY1" fmla="*/ 643574 h 721255"/>
              <a:gd name="connsiteX2" fmla="*/ 927471 w 1050974"/>
              <a:gd name="connsiteY2" fmla="*/ 549682 h 721255"/>
              <a:gd name="connsiteX3" fmla="*/ 1045797 w 1050974"/>
              <a:gd name="connsiteY3" fmla="*/ 251269 h 721255"/>
              <a:gd name="connsiteX4" fmla="*/ 779622 w 1050974"/>
              <a:gd name="connsiteY4" fmla="*/ 10614 h 721255"/>
              <a:gd name="connsiteX5" fmla="*/ 150893 w 1050974"/>
              <a:gd name="connsiteY5" fmla="*/ 64316 h 721255"/>
              <a:gd name="connsiteX6" fmla="*/ 0 w 1050974"/>
              <a:gd name="connsiteY6" fmla="*/ 339351 h 721255"/>
              <a:gd name="connsiteX7" fmla="*/ 323962 w 1050974"/>
              <a:gd name="connsiteY7" fmla="*/ 646484 h 721255"/>
              <a:gd name="connsiteX8" fmla="*/ 391304 w 1050974"/>
              <a:gd name="connsiteY8" fmla="*/ 721255 h 721255"/>
              <a:gd name="connsiteX0" fmla="*/ 391304 w 1050974"/>
              <a:gd name="connsiteY0" fmla="*/ 723864 h 723864"/>
              <a:gd name="connsiteX1" fmla="*/ 538195 w 1050974"/>
              <a:gd name="connsiteY1" fmla="*/ 646183 h 723864"/>
              <a:gd name="connsiteX2" fmla="*/ 927471 w 1050974"/>
              <a:gd name="connsiteY2" fmla="*/ 552291 h 723864"/>
              <a:gd name="connsiteX3" fmla="*/ 1045797 w 1050974"/>
              <a:gd name="connsiteY3" fmla="*/ 253878 h 723864"/>
              <a:gd name="connsiteX4" fmla="*/ 779622 w 1050974"/>
              <a:gd name="connsiteY4" fmla="*/ 13223 h 723864"/>
              <a:gd name="connsiteX5" fmla="*/ 201713 w 1050974"/>
              <a:gd name="connsiteY5" fmla="*/ 55929 h 723864"/>
              <a:gd name="connsiteX6" fmla="*/ 0 w 1050974"/>
              <a:gd name="connsiteY6" fmla="*/ 341960 h 723864"/>
              <a:gd name="connsiteX7" fmla="*/ 323962 w 1050974"/>
              <a:gd name="connsiteY7" fmla="*/ 649093 h 723864"/>
              <a:gd name="connsiteX8" fmla="*/ 391304 w 1050974"/>
              <a:gd name="connsiteY8" fmla="*/ 723864 h 723864"/>
              <a:gd name="connsiteX0" fmla="*/ 391304 w 1050974"/>
              <a:gd name="connsiteY0" fmla="*/ 722931 h 722931"/>
              <a:gd name="connsiteX1" fmla="*/ 538195 w 1050974"/>
              <a:gd name="connsiteY1" fmla="*/ 645250 h 722931"/>
              <a:gd name="connsiteX2" fmla="*/ 927471 w 1050974"/>
              <a:gd name="connsiteY2" fmla="*/ 551358 h 722931"/>
              <a:gd name="connsiteX3" fmla="*/ 1045797 w 1050974"/>
              <a:gd name="connsiteY3" fmla="*/ 252945 h 722931"/>
              <a:gd name="connsiteX4" fmla="*/ 779622 w 1050974"/>
              <a:gd name="connsiteY4" fmla="*/ 12290 h 722931"/>
              <a:gd name="connsiteX5" fmla="*/ 215573 w 1050974"/>
              <a:gd name="connsiteY5" fmla="*/ 58661 h 722931"/>
              <a:gd name="connsiteX6" fmla="*/ 0 w 1050974"/>
              <a:gd name="connsiteY6" fmla="*/ 341027 h 722931"/>
              <a:gd name="connsiteX7" fmla="*/ 323962 w 1050974"/>
              <a:gd name="connsiteY7" fmla="*/ 648160 h 722931"/>
              <a:gd name="connsiteX8" fmla="*/ 391304 w 1050974"/>
              <a:gd name="connsiteY8" fmla="*/ 722931 h 722931"/>
              <a:gd name="connsiteX0" fmla="*/ 382064 w 1041734"/>
              <a:gd name="connsiteY0" fmla="*/ 722931 h 722931"/>
              <a:gd name="connsiteX1" fmla="*/ 528955 w 1041734"/>
              <a:gd name="connsiteY1" fmla="*/ 645250 h 722931"/>
              <a:gd name="connsiteX2" fmla="*/ 918231 w 1041734"/>
              <a:gd name="connsiteY2" fmla="*/ 551358 h 722931"/>
              <a:gd name="connsiteX3" fmla="*/ 1036557 w 1041734"/>
              <a:gd name="connsiteY3" fmla="*/ 252945 h 722931"/>
              <a:gd name="connsiteX4" fmla="*/ 770382 w 1041734"/>
              <a:gd name="connsiteY4" fmla="*/ 12290 h 722931"/>
              <a:gd name="connsiteX5" fmla="*/ 206333 w 1041734"/>
              <a:gd name="connsiteY5" fmla="*/ 58661 h 722931"/>
              <a:gd name="connsiteX6" fmla="*/ 0 w 1041734"/>
              <a:gd name="connsiteY6" fmla="*/ 342860 h 722931"/>
              <a:gd name="connsiteX7" fmla="*/ 314722 w 1041734"/>
              <a:gd name="connsiteY7" fmla="*/ 648160 h 722931"/>
              <a:gd name="connsiteX8" fmla="*/ 382064 w 1041734"/>
              <a:gd name="connsiteY8" fmla="*/ 722931 h 722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41734" h="722931">
                <a:moveTo>
                  <a:pt x="382064" y="722931"/>
                </a:moveTo>
                <a:cubicBezTo>
                  <a:pt x="406019" y="660055"/>
                  <a:pt x="439594" y="666515"/>
                  <a:pt x="528955" y="645250"/>
                </a:cubicBezTo>
                <a:cubicBezTo>
                  <a:pt x="618316" y="623985"/>
                  <a:pt x="833631" y="616742"/>
                  <a:pt x="918231" y="551358"/>
                </a:cubicBezTo>
                <a:cubicBezTo>
                  <a:pt x="1002831" y="485974"/>
                  <a:pt x="1059658" y="370279"/>
                  <a:pt x="1036557" y="252945"/>
                </a:cubicBezTo>
                <a:cubicBezTo>
                  <a:pt x="1013456" y="135611"/>
                  <a:pt x="908753" y="44671"/>
                  <a:pt x="770382" y="12290"/>
                </a:cubicBezTo>
                <a:cubicBezTo>
                  <a:pt x="632011" y="-20091"/>
                  <a:pt x="338916" y="17165"/>
                  <a:pt x="206333" y="58661"/>
                </a:cubicBezTo>
                <a:cubicBezTo>
                  <a:pt x="73750" y="100157"/>
                  <a:pt x="1822" y="199023"/>
                  <a:pt x="0" y="342860"/>
                </a:cubicBezTo>
                <a:cubicBezTo>
                  <a:pt x="27105" y="498943"/>
                  <a:pt x="87932" y="573770"/>
                  <a:pt x="314722" y="648160"/>
                </a:cubicBezTo>
                <a:cubicBezTo>
                  <a:pt x="367872" y="666162"/>
                  <a:pt x="382064" y="722931"/>
                  <a:pt x="382064" y="722931"/>
                </a:cubicBez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4453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06D441F-9FBB-4F90-987A-39793DE0E7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1109-F4F8-4597-962C-A4F4B7960636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3C92B1E-8D5D-45CA-9A8B-53E3B7FEC4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489E71-49A9-4CE9-AD1D-780A876BC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AD9F-AEE9-406E-B720-57D2B9DB28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0694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4053A-B2EE-4E20-9723-6BB0BBD500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553272"/>
            <a:ext cx="3932237" cy="173272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B065AB-0DF3-4C86-AB5F-EB65021FDB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5642" y="987425"/>
            <a:ext cx="5939745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D99FAE-8825-466D-9F1E-3B7BAED2C0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68550"/>
            <a:ext cx="3932237" cy="350043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3A6375-677F-4A58-B98D-18F3DEF8E6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1109-F4F8-4597-962C-A4F4B7960636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B40F2C-7AE7-481B-856A-B3E26AE8B9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E7C48C-9BD9-41CB-915E-A905B8869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AD9F-AEE9-406E-B720-57D2B9DB28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1538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1B6DE4-025D-4D93-A5D0-FB45897207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15915"/>
            <a:ext cx="3932237" cy="167008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993EE21-471F-4B7B-B7AF-192243A1278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46B769-8E40-42E6-8F62-C4347B0CE9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65744"/>
            <a:ext cx="3932237" cy="35032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384DC6-1AA3-4779-8EDF-F4A877508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1109-F4F8-4597-962C-A4F4B7960636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47F83E-FAF9-43E1-95CC-6F4EDD76B3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3D8C7B-B211-4BAF-9C05-09CF993B0D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AD9F-AEE9-406E-B720-57D2B9DB28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8894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FAAE2DA9-9BAF-4D46-BC97-20425C5321FD}"/>
              </a:ext>
            </a:extLst>
          </p:cNvPr>
          <p:cNvSpPr/>
          <p:nvPr/>
        </p:nvSpPr>
        <p:spPr>
          <a:xfrm>
            <a:off x="372926" y="367993"/>
            <a:ext cx="11499601" cy="6203902"/>
          </a:xfrm>
          <a:custGeom>
            <a:avLst/>
            <a:gdLst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5021779 w 11499601"/>
              <a:gd name="connsiteY9" fmla="*/ 5958809 h 6250474"/>
              <a:gd name="connsiteX10" fmla="*/ 5021779 w 11499601"/>
              <a:gd name="connsiteY10" fmla="*/ 5972741 h 6250474"/>
              <a:gd name="connsiteX11" fmla="*/ 3239306 w 11499601"/>
              <a:gd name="connsiteY11" fmla="*/ 5972741 h 6250474"/>
              <a:gd name="connsiteX12" fmla="*/ 3217554 w 11499601"/>
              <a:gd name="connsiteY12" fmla="*/ 6005912 h 6250474"/>
              <a:gd name="connsiteX13" fmla="*/ 3219866 w 11499601"/>
              <a:gd name="connsiteY13" fmla="*/ 6250474 h 6250474"/>
              <a:gd name="connsiteX14" fmla="*/ 2855432 w 11499601"/>
              <a:gd name="connsiteY14" fmla="*/ 6045972 h 6250474"/>
              <a:gd name="connsiteX15" fmla="*/ 2785655 w 11499601"/>
              <a:gd name="connsiteY15" fmla="*/ 5972741 h 6250474"/>
              <a:gd name="connsiteX16" fmla="*/ 2321880 w 11499601"/>
              <a:gd name="connsiteY16" fmla="*/ 5972741 h 6250474"/>
              <a:gd name="connsiteX17" fmla="*/ 2321880 w 11499601"/>
              <a:gd name="connsiteY17" fmla="*/ 5943328 h 6250474"/>
              <a:gd name="connsiteX18" fmla="*/ 2161451 w 11499601"/>
              <a:gd name="connsiteY18" fmla="*/ 5941720 h 6250474"/>
              <a:gd name="connsiteX19" fmla="*/ 1884575 w 11499601"/>
              <a:gd name="connsiteY19" fmla="*/ 5937508 h 6250474"/>
              <a:gd name="connsiteX20" fmla="*/ 1731597 w 11499601"/>
              <a:gd name="connsiteY20" fmla="*/ 5934968 h 6250474"/>
              <a:gd name="connsiteX21" fmla="*/ 1588500 w 11499601"/>
              <a:gd name="connsiteY21" fmla="*/ 5940418 h 6250474"/>
              <a:gd name="connsiteX22" fmla="*/ 671167 w 11499601"/>
              <a:gd name="connsiteY22" fmla="*/ 5948382 h 6250474"/>
              <a:gd name="connsiteX23" fmla="*/ 94741 w 11499601"/>
              <a:gd name="connsiteY23" fmla="*/ 5957415 h 6250474"/>
              <a:gd name="connsiteX24" fmla="*/ 37859 w 11499601"/>
              <a:gd name="connsiteY24" fmla="*/ 5876060 h 6250474"/>
              <a:gd name="connsiteX25" fmla="*/ 28975 w 11499601"/>
              <a:gd name="connsiteY25" fmla="*/ 2606888 h 6250474"/>
              <a:gd name="connsiteX26" fmla="*/ 33539 w 11499601"/>
              <a:gd name="connsiteY26" fmla="*/ 59860 h 6250474"/>
              <a:gd name="connsiteX27" fmla="*/ 39830 w 11499601"/>
              <a:gd name="connsiteY27" fmla="*/ 42028 h 6250474"/>
              <a:gd name="connsiteX28" fmla="*/ 88659 w 11499601"/>
              <a:gd name="connsiteY28" fmla="*/ 37282 h 6250474"/>
              <a:gd name="connsiteX29" fmla="*/ 301554 w 11499601"/>
              <a:gd name="connsiteY29" fmla="*/ 37282 h 6250474"/>
              <a:gd name="connsiteX30" fmla="*/ 416464 w 11499601"/>
              <a:gd name="connsiteY30" fmla="*/ 30725 h 6250474"/>
              <a:gd name="connsiteX31" fmla="*/ 907723 w 11499601"/>
              <a:gd name="connsiteY31" fmla="*/ 24269 h 6250474"/>
              <a:gd name="connsiteX32" fmla="*/ 3989089 w 11499601"/>
              <a:gd name="connsiteY32" fmla="*/ 29653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5021779 w 11499601"/>
              <a:gd name="connsiteY9" fmla="*/ 5958809 h 6250474"/>
              <a:gd name="connsiteX10" fmla="*/ 5021779 w 11499601"/>
              <a:gd name="connsiteY10" fmla="*/ 5972741 h 6250474"/>
              <a:gd name="connsiteX11" fmla="*/ 3239306 w 11499601"/>
              <a:gd name="connsiteY11" fmla="*/ 5972741 h 6250474"/>
              <a:gd name="connsiteX12" fmla="*/ 3217554 w 11499601"/>
              <a:gd name="connsiteY12" fmla="*/ 6005912 h 6250474"/>
              <a:gd name="connsiteX13" fmla="*/ 3219866 w 11499601"/>
              <a:gd name="connsiteY13" fmla="*/ 6250474 h 6250474"/>
              <a:gd name="connsiteX14" fmla="*/ 2855432 w 11499601"/>
              <a:gd name="connsiteY14" fmla="*/ 6045972 h 6250474"/>
              <a:gd name="connsiteX15" fmla="*/ 2785655 w 11499601"/>
              <a:gd name="connsiteY15" fmla="*/ 5972741 h 6250474"/>
              <a:gd name="connsiteX16" fmla="*/ 2321880 w 11499601"/>
              <a:gd name="connsiteY16" fmla="*/ 5972741 h 6250474"/>
              <a:gd name="connsiteX17" fmla="*/ 2161451 w 11499601"/>
              <a:gd name="connsiteY17" fmla="*/ 5941720 h 6250474"/>
              <a:gd name="connsiteX18" fmla="*/ 1884575 w 11499601"/>
              <a:gd name="connsiteY18" fmla="*/ 5937508 h 6250474"/>
              <a:gd name="connsiteX19" fmla="*/ 1731597 w 11499601"/>
              <a:gd name="connsiteY19" fmla="*/ 5934968 h 6250474"/>
              <a:gd name="connsiteX20" fmla="*/ 1588500 w 11499601"/>
              <a:gd name="connsiteY20" fmla="*/ 5940418 h 6250474"/>
              <a:gd name="connsiteX21" fmla="*/ 671167 w 11499601"/>
              <a:gd name="connsiteY21" fmla="*/ 5948382 h 6250474"/>
              <a:gd name="connsiteX22" fmla="*/ 94741 w 11499601"/>
              <a:gd name="connsiteY22" fmla="*/ 5957415 h 6250474"/>
              <a:gd name="connsiteX23" fmla="*/ 37859 w 11499601"/>
              <a:gd name="connsiteY23" fmla="*/ 5876060 h 6250474"/>
              <a:gd name="connsiteX24" fmla="*/ 28975 w 11499601"/>
              <a:gd name="connsiteY24" fmla="*/ 2606888 h 6250474"/>
              <a:gd name="connsiteX25" fmla="*/ 33539 w 11499601"/>
              <a:gd name="connsiteY25" fmla="*/ 59860 h 6250474"/>
              <a:gd name="connsiteX26" fmla="*/ 39830 w 11499601"/>
              <a:gd name="connsiteY26" fmla="*/ 42028 h 6250474"/>
              <a:gd name="connsiteX27" fmla="*/ 88659 w 11499601"/>
              <a:gd name="connsiteY27" fmla="*/ 37282 h 6250474"/>
              <a:gd name="connsiteX28" fmla="*/ 301554 w 11499601"/>
              <a:gd name="connsiteY28" fmla="*/ 37282 h 6250474"/>
              <a:gd name="connsiteX29" fmla="*/ 416464 w 11499601"/>
              <a:gd name="connsiteY29" fmla="*/ 30725 h 6250474"/>
              <a:gd name="connsiteX30" fmla="*/ 907723 w 11499601"/>
              <a:gd name="connsiteY30" fmla="*/ 24269 h 6250474"/>
              <a:gd name="connsiteX31" fmla="*/ 3989089 w 11499601"/>
              <a:gd name="connsiteY31" fmla="*/ 29653 h 6250474"/>
              <a:gd name="connsiteX32" fmla="*/ 9680053 w 11499601"/>
              <a:gd name="connsiteY32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5021779 w 11499601"/>
              <a:gd name="connsiteY9" fmla="*/ 5958809 h 6250474"/>
              <a:gd name="connsiteX10" fmla="*/ 5021779 w 11499601"/>
              <a:gd name="connsiteY10" fmla="*/ 5972741 h 6250474"/>
              <a:gd name="connsiteX11" fmla="*/ 3239306 w 11499601"/>
              <a:gd name="connsiteY11" fmla="*/ 5972741 h 6250474"/>
              <a:gd name="connsiteX12" fmla="*/ 3217554 w 11499601"/>
              <a:gd name="connsiteY12" fmla="*/ 6005912 h 6250474"/>
              <a:gd name="connsiteX13" fmla="*/ 3219866 w 11499601"/>
              <a:gd name="connsiteY13" fmla="*/ 6250474 h 6250474"/>
              <a:gd name="connsiteX14" fmla="*/ 2855432 w 11499601"/>
              <a:gd name="connsiteY14" fmla="*/ 6045972 h 6250474"/>
              <a:gd name="connsiteX15" fmla="*/ 2785655 w 11499601"/>
              <a:gd name="connsiteY15" fmla="*/ 5972741 h 6250474"/>
              <a:gd name="connsiteX16" fmla="*/ 2321880 w 11499601"/>
              <a:gd name="connsiteY16" fmla="*/ 5972741 h 6250474"/>
              <a:gd name="connsiteX17" fmla="*/ 1884575 w 11499601"/>
              <a:gd name="connsiteY17" fmla="*/ 5937508 h 6250474"/>
              <a:gd name="connsiteX18" fmla="*/ 1731597 w 11499601"/>
              <a:gd name="connsiteY18" fmla="*/ 5934968 h 6250474"/>
              <a:gd name="connsiteX19" fmla="*/ 1588500 w 11499601"/>
              <a:gd name="connsiteY19" fmla="*/ 5940418 h 6250474"/>
              <a:gd name="connsiteX20" fmla="*/ 671167 w 11499601"/>
              <a:gd name="connsiteY20" fmla="*/ 5948382 h 6250474"/>
              <a:gd name="connsiteX21" fmla="*/ 94741 w 11499601"/>
              <a:gd name="connsiteY21" fmla="*/ 5957415 h 6250474"/>
              <a:gd name="connsiteX22" fmla="*/ 37859 w 11499601"/>
              <a:gd name="connsiteY22" fmla="*/ 5876060 h 6250474"/>
              <a:gd name="connsiteX23" fmla="*/ 28975 w 11499601"/>
              <a:gd name="connsiteY23" fmla="*/ 2606888 h 6250474"/>
              <a:gd name="connsiteX24" fmla="*/ 33539 w 11499601"/>
              <a:gd name="connsiteY24" fmla="*/ 59860 h 6250474"/>
              <a:gd name="connsiteX25" fmla="*/ 39830 w 11499601"/>
              <a:gd name="connsiteY25" fmla="*/ 42028 h 6250474"/>
              <a:gd name="connsiteX26" fmla="*/ 88659 w 11499601"/>
              <a:gd name="connsiteY26" fmla="*/ 37282 h 6250474"/>
              <a:gd name="connsiteX27" fmla="*/ 301554 w 11499601"/>
              <a:gd name="connsiteY27" fmla="*/ 37282 h 6250474"/>
              <a:gd name="connsiteX28" fmla="*/ 416464 w 11499601"/>
              <a:gd name="connsiteY28" fmla="*/ 30725 h 6250474"/>
              <a:gd name="connsiteX29" fmla="*/ 907723 w 11499601"/>
              <a:gd name="connsiteY29" fmla="*/ 24269 h 6250474"/>
              <a:gd name="connsiteX30" fmla="*/ 3989089 w 11499601"/>
              <a:gd name="connsiteY30" fmla="*/ 29653 h 6250474"/>
              <a:gd name="connsiteX31" fmla="*/ 9680053 w 11499601"/>
              <a:gd name="connsiteY31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5021779 w 11499601"/>
              <a:gd name="connsiteY9" fmla="*/ 5958809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884575 w 11499601"/>
              <a:gd name="connsiteY16" fmla="*/ 5937508 h 6250474"/>
              <a:gd name="connsiteX17" fmla="*/ 1731597 w 11499601"/>
              <a:gd name="connsiteY17" fmla="*/ 5934968 h 6250474"/>
              <a:gd name="connsiteX18" fmla="*/ 1588500 w 11499601"/>
              <a:gd name="connsiteY18" fmla="*/ 5940418 h 6250474"/>
              <a:gd name="connsiteX19" fmla="*/ 671167 w 11499601"/>
              <a:gd name="connsiteY19" fmla="*/ 5948382 h 6250474"/>
              <a:gd name="connsiteX20" fmla="*/ 94741 w 11499601"/>
              <a:gd name="connsiteY20" fmla="*/ 5957415 h 6250474"/>
              <a:gd name="connsiteX21" fmla="*/ 37859 w 11499601"/>
              <a:gd name="connsiteY21" fmla="*/ 5876060 h 6250474"/>
              <a:gd name="connsiteX22" fmla="*/ 28975 w 11499601"/>
              <a:gd name="connsiteY22" fmla="*/ 2606888 h 6250474"/>
              <a:gd name="connsiteX23" fmla="*/ 33539 w 11499601"/>
              <a:gd name="connsiteY23" fmla="*/ 59860 h 6250474"/>
              <a:gd name="connsiteX24" fmla="*/ 39830 w 11499601"/>
              <a:gd name="connsiteY24" fmla="*/ 42028 h 6250474"/>
              <a:gd name="connsiteX25" fmla="*/ 88659 w 11499601"/>
              <a:gd name="connsiteY25" fmla="*/ 37282 h 6250474"/>
              <a:gd name="connsiteX26" fmla="*/ 301554 w 11499601"/>
              <a:gd name="connsiteY26" fmla="*/ 37282 h 6250474"/>
              <a:gd name="connsiteX27" fmla="*/ 416464 w 11499601"/>
              <a:gd name="connsiteY27" fmla="*/ 30725 h 6250474"/>
              <a:gd name="connsiteX28" fmla="*/ 907723 w 11499601"/>
              <a:gd name="connsiteY28" fmla="*/ 24269 h 6250474"/>
              <a:gd name="connsiteX29" fmla="*/ 3989089 w 11499601"/>
              <a:gd name="connsiteY29" fmla="*/ 29653 h 6250474"/>
              <a:gd name="connsiteX30" fmla="*/ 9680053 w 11499601"/>
              <a:gd name="connsiteY30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5011590 w 11499601"/>
              <a:gd name="connsiteY9" fmla="*/ 5989374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884575 w 11499601"/>
              <a:gd name="connsiteY16" fmla="*/ 5937508 h 6250474"/>
              <a:gd name="connsiteX17" fmla="*/ 1731597 w 11499601"/>
              <a:gd name="connsiteY17" fmla="*/ 5934968 h 6250474"/>
              <a:gd name="connsiteX18" fmla="*/ 1588500 w 11499601"/>
              <a:gd name="connsiteY18" fmla="*/ 5940418 h 6250474"/>
              <a:gd name="connsiteX19" fmla="*/ 671167 w 11499601"/>
              <a:gd name="connsiteY19" fmla="*/ 5948382 h 6250474"/>
              <a:gd name="connsiteX20" fmla="*/ 94741 w 11499601"/>
              <a:gd name="connsiteY20" fmla="*/ 5957415 h 6250474"/>
              <a:gd name="connsiteX21" fmla="*/ 37859 w 11499601"/>
              <a:gd name="connsiteY21" fmla="*/ 5876060 h 6250474"/>
              <a:gd name="connsiteX22" fmla="*/ 28975 w 11499601"/>
              <a:gd name="connsiteY22" fmla="*/ 2606888 h 6250474"/>
              <a:gd name="connsiteX23" fmla="*/ 33539 w 11499601"/>
              <a:gd name="connsiteY23" fmla="*/ 59860 h 6250474"/>
              <a:gd name="connsiteX24" fmla="*/ 39830 w 11499601"/>
              <a:gd name="connsiteY24" fmla="*/ 42028 h 6250474"/>
              <a:gd name="connsiteX25" fmla="*/ 88659 w 11499601"/>
              <a:gd name="connsiteY25" fmla="*/ 37282 h 6250474"/>
              <a:gd name="connsiteX26" fmla="*/ 301554 w 11499601"/>
              <a:gd name="connsiteY26" fmla="*/ 37282 h 6250474"/>
              <a:gd name="connsiteX27" fmla="*/ 416464 w 11499601"/>
              <a:gd name="connsiteY27" fmla="*/ 30725 h 6250474"/>
              <a:gd name="connsiteX28" fmla="*/ 907723 w 11499601"/>
              <a:gd name="connsiteY28" fmla="*/ 24269 h 6250474"/>
              <a:gd name="connsiteX29" fmla="*/ 3989089 w 11499601"/>
              <a:gd name="connsiteY29" fmla="*/ 29653 h 6250474"/>
              <a:gd name="connsiteX30" fmla="*/ 9680053 w 11499601"/>
              <a:gd name="connsiteY30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5001402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884575 w 11499601"/>
              <a:gd name="connsiteY16" fmla="*/ 5937508 h 6250474"/>
              <a:gd name="connsiteX17" fmla="*/ 1731597 w 11499601"/>
              <a:gd name="connsiteY17" fmla="*/ 5934968 h 6250474"/>
              <a:gd name="connsiteX18" fmla="*/ 1588500 w 11499601"/>
              <a:gd name="connsiteY18" fmla="*/ 5940418 h 6250474"/>
              <a:gd name="connsiteX19" fmla="*/ 671167 w 11499601"/>
              <a:gd name="connsiteY19" fmla="*/ 5948382 h 6250474"/>
              <a:gd name="connsiteX20" fmla="*/ 94741 w 11499601"/>
              <a:gd name="connsiteY20" fmla="*/ 5957415 h 6250474"/>
              <a:gd name="connsiteX21" fmla="*/ 37859 w 11499601"/>
              <a:gd name="connsiteY21" fmla="*/ 5876060 h 6250474"/>
              <a:gd name="connsiteX22" fmla="*/ 28975 w 11499601"/>
              <a:gd name="connsiteY22" fmla="*/ 2606888 h 6250474"/>
              <a:gd name="connsiteX23" fmla="*/ 33539 w 11499601"/>
              <a:gd name="connsiteY23" fmla="*/ 59860 h 6250474"/>
              <a:gd name="connsiteX24" fmla="*/ 39830 w 11499601"/>
              <a:gd name="connsiteY24" fmla="*/ 42028 h 6250474"/>
              <a:gd name="connsiteX25" fmla="*/ 88659 w 11499601"/>
              <a:gd name="connsiteY25" fmla="*/ 37282 h 6250474"/>
              <a:gd name="connsiteX26" fmla="*/ 301554 w 11499601"/>
              <a:gd name="connsiteY26" fmla="*/ 37282 h 6250474"/>
              <a:gd name="connsiteX27" fmla="*/ 416464 w 11499601"/>
              <a:gd name="connsiteY27" fmla="*/ 30725 h 6250474"/>
              <a:gd name="connsiteX28" fmla="*/ 907723 w 11499601"/>
              <a:gd name="connsiteY28" fmla="*/ 24269 h 6250474"/>
              <a:gd name="connsiteX29" fmla="*/ 3989089 w 11499601"/>
              <a:gd name="connsiteY29" fmla="*/ 29653 h 6250474"/>
              <a:gd name="connsiteX30" fmla="*/ 9680053 w 11499601"/>
              <a:gd name="connsiteY30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884575 w 11499601"/>
              <a:gd name="connsiteY16" fmla="*/ 5937508 h 6250474"/>
              <a:gd name="connsiteX17" fmla="*/ 1731597 w 11499601"/>
              <a:gd name="connsiteY17" fmla="*/ 5934968 h 6250474"/>
              <a:gd name="connsiteX18" fmla="*/ 1588500 w 11499601"/>
              <a:gd name="connsiteY18" fmla="*/ 5940418 h 6250474"/>
              <a:gd name="connsiteX19" fmla="*/ 671167 w 11499601"/>
              <a:gd name="connsiteY19" fmla="*/ 5948382 h 6250474"/>
              <a:gd name="connsiteX20" fmla="*/ 94741 w 11499601"/>
              <a:gd name="connsiteY20" fmla="*/ 5957415 h 6250474"/>
              <a:gd name="connsiteX21" fmla="*/ 37859 w 11499601"/>
              <a:gd name="connsiteY21" fmla="*/ 5876060 h 6250474"/>
              <a:gd name="connsiteX22" fmla="*/ 28975 w 11499601"/>
              <a:gd name="connsiteY22" fmla="*/ 2606888 h 6250474"/>
              <a:gd name="connsiteX23" fmla="*/ 33539 w 11499601"/>
              <a:gd name="connsiteY23" fmla="*/ 59860 h 6250474"/>
              <a:gd name="connsiteX24" fmla="*/ 39830 w 11499601"/>
              <a:gd name="connsiteY24" fmla="*/ 42028 h 6250474"/>
              <a:gd name="connsiteX25" fmla="*/ 88659 w 11499601"/>
              <a:gd name="connsiteY25" fmla="*/ 37282 h 6250474"/>
              <a:gd name="connsiteX26" fmla="*/ 301554 w 11499601"/>
              <a:gd name="connsiteY26" fmla="*/ 37282 h 6250474"/>
              <a:gd name="connsiteX27" fmla="*/ 416464 w 11499601"/>
              <a:gd name="connsiteY27" fmla="*/ 30725 h 6250474"/>
              <a:gd name="connsiteX28" fmla="*/ 907723 w 11499601"/>
              <a:gd name="connsiteY28" fmla="*/ 24269 h 6250474"/>
              <a:gd name="connsiteX29" fmla="*/ 3989089 w 11499601"/>
              <a:gd name="connsiteY29" fmla="*/ 29653 h 6250474"/>
              <a:gd name="connsiteX30" fmla="*/ 9680053 w 11499601"/>
              <a:gd name="connsiteY30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884575 w 11499601"/>
              <a:gd name="connsiteY16" fmla="*/ 5937508 h 6250474"/>
              <a:gd name="connsiteX17" fmla="*/ 1731597 w 11499601"/>
              <a:gd name="connsiteY17" fmla="*/ 5934968 h 6250474"/>
              <a:gd name="connsiteX18" fmla="*/ 1588500 w 11499601"/>
              <a:gd name="connsiteY18" fmla="*/ 5940418 h 6250474"/>
              <a:gd name="connsiteX19" fmla="*/ 671167 w 11499601"/>
              <a:gd name="connsiteY19" fmla="*/ 5948382 h 6250474"/>
              <a:gd name="connsiteX20" fmla="*/ 94741 w 11499601"/>
              <a:gd name="connsiteY20" fmla="*/ 5957415 h 6250474"/>
              <a:gd name="connsiteX21" fmla="*/ 37859 w 11499601"/>
              <a:gd name="connsiteY21" fmla="*/ 5876060 h 6250474"/>
              <a:gd name="connsiteX22" fmla="*/ 28975 w 11499601"/>
              <a:gd name="connsiteY22" fmla="*/ 2606888 h 6250474"/>
              <a:gd name="connsiteX23" fmla="*/ 33539 w 11499601"/>
              <a:gd name="connsiteY23" fmla="*/ 59860 h 6250474"/>
              <a:gd name="connsiteX24" fmla="*/ 39830 w 11499601"/>
              <a:gd name="connsiteY24" fmla="*/ 42028 h 6250474"/>
              <a:gd name="connsiteX25" fmla="*/ 88659 w 11499601"/>
              <a:gd name="connsiteY25" fmla="*/ 37282 h 6250474"/>
              <a:gd name="connsiteX26" fmla="*/ 301554 w 11499601"/>
              <a:gd name="connsiteY26" fmla="*/ 37282 h 6250474"/>
              <a:gd name="connsiteX27" fmla="*/ 416464 w 11499601"/>
              <a:gd name="connsiteY27" fmla="*/ 30725 h 6250474"/>
              <a:gd name="connsiteX28" fmla="*/ 907723 w 11499601"/>
              <a:gd name="connsiteY28" fmla="*/ 24269 h 6250474"/>
              <a:gd name="connsiteX29" fmla="*/ 3989089 w 11499601"/>
              <a:gd name="connsiteY29" fmla="*/ 29653 h 6250474"/>
              <a:gd name="connsiteX30" fmla="*/ 9680053 w 11499601"/>
              <a:gd name="connsiteY30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731597 w 11499601"/>
              <a:gd name="connsiteY16" fmla="*/ 5934968 h 6250474"/>
              <a:gd name="connsiteX17" fmla="*/ 1588500 w 11499601"/>
              <a:gd name="connsiteY17" fmla="*/ 5940418 h 6250474"/>
              <a:gd name="connsiteX18" fmla="*/ 671167 w 11499601"/>
              <a:gd name="connsiteY18" fmla="*/ 5948382 h 6250474"/>
              <a:gd name="connsiteX19" fmla="*/ 94741 w 11499601"/>
              <a:gd name="connsiteY19" fmla="*/ 5957415 h 6250474"/>
              <a:gd name="connsiteX20" fmla="*/ 37859 w 11499601"/>
              <a:gd name="connsiteY20" fmla="*/ 5876060 h 6250474"/>
              <a:gd name="connsiteX21" fmla="*/ 28975 w 11499601"/>
              <a:gd name="connsiteY21" fmla="*/ 2606888 h 6250474"/>
              <a:gd name="connsiteX22" fmla="*/ 33539 w 11499601"/>
              <a:gd name="connsiteY22" fmla="*/ 59860 h 6250474"/>
              <a:gd name="connsiteX23" fmla="*/ 39830 w 11499601"/>
              <a:gd name="connsiteY23" fmla="*/ 42028 h 6250474"/>
              <a:gd name="connsiteX24" fmla="*/ 88659 w 11499601"/>
              <a:gd name="connsiteY24" fmla="*/ 37282 h 6250474"/>
              <a:gd name="connsiteX25" fmla="*/ 301554 w 11499601"/>
              <a:gd name="connsiteY25" fmla="*/ 37282 h 6250474"/>
              <a:gd name="connsiteX26" fmla="*/ 416464 w 11499601"/>
              <a:gd name="connsiteY26" fmla="*/ 30725 h 6250474"/>
              <a:gd name="connsiteX27" fmla="*/ 907723 w 11499601"/>
              <a:gd name="connsiteY27" fmla="*/ 24269 h 6250474"/>
              <a:gd name="connsiteX28" fmla="*/ 3989089 w 11499601"/>
              <a:gd name="connsiteY28" fmla="*/ 29653 h 6250474"/>
              <a:gd name="connsiteX29" fmla="*/ 9680053 w 11499601"/>
              <a:gd name="connsiteY29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588500 w 11499601"/>
              <a:gd name="connsiteY16" fmla="*/ 5940418 h 6250474"/>
              <a:gd name="connsiteX17" fmla="*/ 671167 w 11499601"/>
              <a:gd name="connsiteY17" fmla="*/ 5948382 h 6250474"/>
              <a:gd name="connsiteX18" fmla="*/ 94741 w 11499601"/>
              <a:gd name="connsiteY18" fmla="*/ 5957415 h 6250474"/>
              <a:gd name="connsiteX19" fmla="*/ 37859 w 11499601"/>
              <a:gd name="connsiteY19" fmla="*/ 5876060 h 6250474"/>
              <a:gd name="connsiteX20" fmla="*/ 28975 w 11499601"/>
              <a:gd name="connsiteY20" fmla="*/ 2606888 h 6250474"/>
              <a:gd name="connsiteX21" fmla="*/ 33539 w 11499601"/>
              <a:gd name="connsiteY21" fmla="*/ 59860 h 6250474"/>
              <a:gd name="connsiteX22" fmla="*/ 39830 w 11499601"/>
              <a:gd name="connsiteY22" fmla="*/ 42028 h 6250474"/>
              <a:gd name="connsiteX23" fmla="*/ 88659 w 11499601"/>
              <a:gd name="connsiteY23" fmla="*/ 37282 h 6250474"/>
              <a:gd name="connsiteX24" fmla="*/ 301554 w 11499601"/>
              <a:gd name="connsiteY24" fmla="*/ 37282 h 6250474"/>
              <a:gd name="connsiteX25" fmla="*/ 416464 w 11499601"/>
              <a:gd name="connsiteY25" fmla="*/ 30725 h 6250474"/>
              <a:gd name="connsiteX26" fmla="*/ 907723 w 11499601"/>
              <a:gd name="connsiteY26" fmla="*/ 24269 h 6250474"/>
              <a:gd name="connsiteX27" fmla="*/ 3989089 w 11499601"/>
              <a:gd name="connsiteY27" fmla="*/ 29653 h 6250474"/>
              <a:gd name="connsiteX28" fmla="*/ 9680053 w 11499601"/>
              <a:gd name="connsiteY28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552841 w 11499601"/>
              <a:gd name="connsiteY16" fmla="*/ 5965889 h 6250474"/>
              <a:gd name="connsiteX17" fmla="*/ 671167 w 11499601"/>
              <a:gd name="connsiteY17" fmla="*/ 5948382 h 6250474"/>
              <a:gd name="connsiteX18" fmla="*/ 94741 w 11499601"/>
              <a:gd name="connsiteY18" fmla="*/ 5957415 h 6250474"/>
              <a:gd name="connsiteX19" fmla="*/ 37859 w 11499601"/>
              <a:gd name="connsiteY19" fmla="*/ 5876060 h 6250474"/>
              <a:gd name="connsiteX20" fmla="*/ 28975 w 11499601"/>
              <a:gd name="connsiteY20" fmla="*/ 2606888 h 6250474"/>
              <a:gd name="connsiteX21" fmla="*/ 33539 w 11499601"/>
              <a:gd name="connsiteY21" fmla="*/ 59860 h 6250474"/>
              <a:gd name="connsiteX22" fmla="*/ 39830 w 11499601"/>
              <a:gd name="connsiteY22" fmla="*/ 42028 h 6250474"/>
              <a:gd name="connsiteX23" fmla="*/ 88659 w 11499601"/>
              <a:gd name="connsiteY23" fmla="*/ 37282 h 6250474"/>
              <a:gd name="connsiteX24" fmla="*/ 301554 w 11499601"/>
              <a:gd name="connsiteY24" fmla="*/ 37282 h 6250474"/>
              <a:gd name="connsiteX25" fmla="*/ 416464 w 11499601"/>
              <a:gd name="connsiteY25" fmla="*/ 30725 h 6250474"/>
              <a:gd name="connsiteX26" fmla="*/ 907723 w 11499601"/>
              <a:gd name="connsiteY26" fmla="*/ 24269 h 6250474"/>
              <a:gd name="connsiteX27" fmla="*/ 3989089 w 11499601"/>
              <a:gd name="connsiteY27" fmla="*/ 29653 h 6250474"/>
              <a:gd name="connsiteX28" fmla="*/ 9680053 w 11499601"/>
              <a:gd name="connsiteY28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16786 w 11499601"/>
              <a:gd name="connsiteY15" fmla="*/ 5901423 h 6250474"/>
              <a:gd name="connsiteX16" fmla="*/ 1552841 w 11499601"/>
              <a:gd name="connsiteY16" fmla="*/ 5965889 h 6250474"/>
              <a:gd name="connsiteX17" fmla="*/ 671167 w 11499601"/>
              <a:gd name="connsiteY17" fmla="*/ 5948382 h 6250474"/>
              <a:gd name="connsiteX18" fmla="*/ 94741 w 11499601"/>
              <a:gd name="connsiteY18" fmla="*/ 5957415 h 6250474"/>
              <a:gd name="connsiteX19" fmla="*/ 37859 w 11499601"/>
              <a:gd name="connsiteY19" fmla="*/ 5876060 h 6250474"/>
              <a:gd name="connsiteX20" fmla="*/ 28975 w 11499601"/>
              <a:gd name="connsiteY20" fmla="*/ 2606888 h 6250474"/>
              <a:gd name="connsiteX21" fmla="*/ 33539 w 11499601"/>
              <a:gd name="connsiteY21" fmla="*/ 59860 h 6250474"/>
              <a:gd name="connsiteX22" fmla="*/ 39830 w 11499601"/>
              <a:gd name="connsiteY22" fmla="*/ 42028 h 6250474"/>
              <a:gd name="connsiteX23" fmla="*/ 88659 w 11499601"/>
              <a:gd name="connsiteY23" fmla="*/ 37282 h 6250474"/>
              <a:gd name="connsiteX24" fmla="*/ 301554 w 11499601"/>
              <a:gd name="connsiteY24" fmla="*/ 37282 h 6250474"/>
              <a:gd name="connsiteX25" fmla="*/ 416464 w 11499601"/>
              <a:gd name="connsiteY25" fmla="*/ 30725 h 6250474"/>
              <a:gd name="connsiteX26" fmla="*/ 907723 w 11499601"/>
              <a:gd name="connsiteY26" fmla="*/ 24269 h 6250474"/>
              <a:gd name="connsiteX27" fmla="*/ 3989089 w 11499601"/>
              <a:gd name="connsiteY27" fmla="*/ 29653 h 6250474"/>
              <a:gd name="connsiteX28" fmla="*/ 9680053 w 11499601"/>
              <a:gd name="connsiteY28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1552841 w 11499601"/>
              <a:gd name="connsiteY16" fmla="*/ 5965889 h 6250474"/>
              <a:gd name="connsiteX17" fmla="*/ 671167 w 11499601"/>
              <a:gd name="connsiteY17" fmla="*/ 5948382 h 6250474"/>
              <a:gd name="connsiteX18" fmla="*/ 94741 w 11499601"/>
              <a:gd name="connsiteY18" fmla="*/ 5957415 h 6250474"/>
              <a:gd name="connsiteX19" fmla="*/ 37859 w 11499601"/>
              <a:gd name="connsiteY19" fmla="*/ 5876060 h 6250474"/>
              <a:gd name="connsiteX20" fmla="*/ 28975 w 11499601"/>
              <a:gd name="connsiteY20" fmla="*/ 2606888 h 6250474"/>
              <a:gd name="connsiteX21" fmla="*/ 33539 w 11499601"/>
              <a:gd name="connsiteY21" fmla="*/ 59860 h 6250474"/>
              <a:gd name="connsiteX22" fmla="*/ 39830 w 11499601"/>
              <a:gd name="connsiteY22" fmla="*/ 42028 h 6250474"/>
              <a:gd name="connsiteX23" fmla="*/ 88659 w 11499601"/>
              <a:gd name="connsiteY23" fmla="*/ 37282 h 6250474"/>
              <a:gd name="connsiteX24" fmla="*/ 301554 w 11499601"/>
              <a:gd name="connsiteY24" fmla="*/ 37282 h 6250474"/>
              <a:gd name="connsiteX25" fmla="*/ 416464 w 11499601"/>
              <a:gd name="connsiteY25" fmla="*/ 30725 h 6250474"/>
              <a:gd name="connsiteX26" fmla="*/ 907723 w 11499601"/>
              <a:gd name="connsiteY26" fmla="*/ 24269 h 6250474"/>
              <a:gd name="connsiteX27" fmla="*/ 3989089 w 11499601"/>
              <a:gd name="connsiteY27" fmla="*/ 29653 h 6250474"/>
              <a:gd name="connsiteX28" fmla="*/ 9680053 w 11499601"/>
              <a:gd name="connsiteY28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671167 w 11499601"/>
              <a:gd name="connsiteY16" fmla="*/ 5948382 h 6250474"/>
              <a:gd name="connsiteX17" fmla="*/ 94741 w 11499601"/>
              <a:gd name="connsiteY17" fmla="*/ 5957415 h 6250474"/>
              <a:gd name="connsiteX18" fmla="*/ 37859 w 11499601"/>
              <a:gd name="connsiteY18" fmla="*/ 5876060 h 6250474"/>
              <a:gd name="connsiteX19" fmla="*/ 28975 w 11499601"/>
              <a:gd name="connsiteY19" fmla="*/ 2606888 h 6250474"/>
              <a:gd name="connsiteX20" fmla="*/ 33539 w 11499601"/>
              <a:gd name="connsiteY20" fmla="*/ 59860 h 6250474"/>
              <a:gd name="connsiteX21" fmla="*/ 39830 w 11499601"/>
              <a:gd name="connsiteY21" fmla="*/ 42028 h 6250474"/>
              <a:gd name="connsiteX22" fmla="*/ 88659 w 11499601"/>
              <a:gd name="connsiteY22" fmla="*/ 37282 h 6250474"/>
              <a:gd name="connsiteX23" fmla="*/ 301554 w 11499601"/>
              <a:gd name="connsiteY23" fmla="*/ 37282 h 6250474"/>
              <a:gd name="connsiteX24" fmla="*/ 416464 w 11499601"/>
              <a:gd name="connsiteY24" fmla="*/ 30725 h 6250474"/>
              <a:gd name="connsiteX25" fmla="*/ 907723 w 11499601"/>
              <a:gd name="connsiteY25" fmla="*/ 24269 h 6250474"/>
              <a:gd name="connsiteX26" fmla="*/ 3989089 w 11499601"/>
              <a:gd name="connsiteY26" fmla="*/ 29653 h 6250474"/>
              <a:gd name="connsiteX27" fmla="*/ 9680053 w 11499601"/>
              <a:gd name="connsiteY27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666073 w 11499601"/>
              <a:gd name="connsiteY16" fmla="*/ 5958571 h 6250474"/>
              <a:gd name="connsiteX17" fmla="*/ 94741 w 11499601"/>
              <a:gd name="connsiteY17" fmla="*/ 5957415 h 6250474"/>
              <a:gd name="connsiteX18" fmla="*/ 37859 w 11499601"/>
              <a:gd name="connsiteY18" fmla="*/ 5876060 h 6250474"/>
              <a:gd name="connsiteX19" fmla="*/ 28975 w 11499601"/>
              <a:gd name="connsiteY19" fmla="*/ 2606888 h 6250474"/>
              <a:gd name="connsiteX20" fmla="*/ 33539 w 11499601"/>
              <a:gd name="connsiteY20" fmla="*/ 59860 h 6250474"/>
              <a:gd name="connsiteX21" fmla="*/ 39830 w 11499601"/>
              <a:gd name="connsiteY21" fmla="*/ 42028 h 6250474"/>
              <a:gd name="connsiteX22" fmla="*/ 88659 w 11499601"/>
              <a:gd name="connsiteY22" fmla="*/ 37282 h 6250474"/>
              <a:gd name="connsiteX23" fmla="*/ 301554 w 11499601"/>
              <a:gd name="connsiteY23" fmla="*/ 37282 h 6250474"/>
              <a:gd name="connsiteX24" fmla="*/ 416464 w 11499601"/>
              <a:gd name="connsiteY24" fmla="*/ 30725 h 6250474"/>
              <a:gd name="connsiteX25" fmla="*/ 907723 w 11499601"/>
              <a:gd name="connsiteY25" fmla="*/ 24269 h 6250474"/>
              <a:gd name="connsiteX26" fmla="*/ 3989089 w 11499601"/>
              <a:gd name="connsiteY26" fmla="*/ 29653 h 6250474"/>
              <a:gd name="connsiteX27" fmla="*/ 9680053 w 11499601"/>
              <a:gd name="connsiteY27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70715 w 11499601"/>
              <a:gd name="connsiteY13" fmla="*/ 6056161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666073 w 11499601"/>
              <a:gd name="connsiteY16" fmla="*/ 5958571 h 6250474"/>
              <a:gd name="connsiteX17" fmla="*/ 94741 w 11499601"/>
              <a:gd name="connsiteY17" fmla="*/ 5957415 h 6250474"/>
              <a:gd name="connsiteX18" fmla="*/ 37859 w 11499601"/>
              <a:gd name="connsiteY18" fmla="*/ 5876060 h 6250474"/>
              <a:gd name="connsiteX19" fmla="*/ 28975 w 11499601"/>
              <a:gd name="connsiteY19" fmla="*/ 2606888 h 6250474"/>
              <a:gd name="connsiteX20" fmla="*/ 33539 w 11499601"/>
              <a:gd name="connsiteY20" fmla="*/ 59860 h 6250474"/>
              <a:gd name="connsiteX21" fmla="*/ 39830 w 11499601"/>
              <a:gd name="connsiteY21" fmla="*/ 42028 h 6250474"/>
              <a:gd name="connsiteX22" fmla="*/ 88659 w 11499601"/>
              <a:gd name="connsiteY22" fmla="*/ 37282 h 6250474"/>
              <a:gd name="connsiteX23" fmla="*/ 301554 w 11499601"/>
              <a:gd name="connsiteY23" fmla="*/ 37282 h 6250474"/>
              <a:gd name="connsiteX24" fmla="*/ 416464 w 11499601"/>
              <a:gd name="connsiteY24" fmla="*/ 30725 h 6250474"/>
              <a:gd name="connsiteX25" fmla="*/ 907723 w 11499601"/>
              <a:gd name="connsiteY25" fmla="*/ 24269 h 6250474"/>
              <a:gd name="connsiteX26" fmla="*/ 3989089 w 11499601"/>
              <a:gd name="connsiteY26" fmla="*/ 29653 h 6250474"/>
              <a:gd name="connsiteX27" fmla="*/ 9680053 w 11499601"/>
              <a:gd name="connsiteY27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70715 w 11499601"/>
              <a:gd name="connsiteY13" fmla="*/ 6056161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666073 w 11499601"/>
              <a:gd name="connsiteY16" fmla="*/ 5958571 h 6250474"/>
              <a:gd name="connsiteX17" fmla="*/ 94741 w 11499601"/>
              <a:gd name="connsiteY17" fmla="*/ 5957415 h 6250474"/>
              <a:gd name="connsiteX18" fmla="*/ 37859 w 11499601"/>
              <a:gd name="connsiteY18" fmla="*/ 5876060 h 6250474"/>
              <a:gd name="connsiteX19" fmla="*/ 28975 w 11499601"/>
              <a:gd name="connsiteY19" fmla="*/ 2606888 h 6250474"/>
              <a:gd name="connsiteX20" fmla="*/ 33539 w 11499601"/>
              <a:gd name="connsiteY20" fmla="*/ 59860 h 6250474"/>
              <a:gd name="connsiteX21" fmla="*/ 39830 w 11499601"/>
              <a:gd name="connsiteY21" fmla="*/ 42028 h 6250474"/>
              <a:gd name="connsiteX22" fmla="*/ 88659 w 11499601"/>
              <a:gd name="connsiteY22" fmla="*/ 37282 h 6250474"/>
              <a:gd name="connsiteX23" fmla="*/ 301554 w 11499601"/>
              <a:gd name="connsiteY23" fmla="*/ 37282 h 6250474"/>
              <a:gd name="connsiteX24" fmla="*/ 416464 w 11499601"/>
              <a:gd name="connsiteY24" fmla="*/ 30725 h 6250474"/>
              <a:gd name="connsiteX25" fmla="*/ 907723 w 11499601"/>
              <a:gd name="connsiteY25" fmla="*/ 24269 h 6250474"/>
              <a:gd name="connsiteX26" fmla="*/ 3989089 w 11499601"/>
              <a:gd name="connsiteY26" fmla="*/ 29653 h 6250474"/>
              <a:gd name="connsiteX27" fmla="*/ 9680053 w 11499601"/>
              <a:gd name="connsiteY27" fmla="*/ 0 h 6250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1499601" h="6250474">
                <a:moveTo>
                  <a:pt x="9680053" y="0"/>
                </a:moveTo>
                <a:lnTo>
                  <a:pt x="11263634" y="10894"/>
                </a:lnTo>
                <a:cubicBezTo>
                  <a:pt x="11382518" y="17609"/>
                  <a:pt x="11468807" y="-29564"/>
                  <a:pt x="11499601" y="84193"/>
                </a:cubicBezTo>
                <a:lnTo>
                  <a:pt x="11496115" y="333210"/>
                </a:lnTo>
                <a:cubicBezTo>
                  <a:pt x="11496285" y="489431"/>
                  <a:pt x="11496456" y="645651"/>
                  <a:pt x="11496626" y="801872"/>
                </a:cubicBezTo>
                <a:cubicBezTo>
                  <a:pt x="11485119" y="918570"/>
                  <a:pt x="11483798" y="1773917"/>
                  <a:pt x="11482477" y="1834579"/>
                </a:cubicBezTo>
                <a:cubicBezTo>
                  <a:pt x="11462397" y="2645173"/>
                  <a:pt x="11489491" y="2970847"/>
                  <a:pt x="11478714" y="3520214"/>
                </a:cubicBezTo>
                <a:cubicBezTo>
                  <a:pt x="11462615" y="5654060"/>
                  <a:pt x="11560172" y="6010354"/>
                  <a:pt x="11419375" y="5982433"/>
                </a:cubicBezTo>
                <a:cubicBezTo>
                  <a:pt x="9251879" y="6044921"/>
                  <a:pt x="7569480" y="6004728"/>
                  <a:pt x="5959453" y="5973386"/>
                </a:cubicBezTo>
                <a:lnTo>
                  <a:pt x="4858766" y="5999562"/>
                </a:lnTo>
                <a:lnTo>
                  <a:pt x="3239306" y="5972741"/>
                </a:lnTo>
                <a:lnTo>
                  <a:pt x="3217554" y="6005912"/>
                </a:lnTo>
                <a:cubicBezTo>
                  <a:pt x="3195952" y="6047442"/>
                  <a:pt x="3201415" y="6144511"/>
                  <a:pt x="3219866" y="6250474"/>
                </a:cubicBezTo>
                <a:cubicBezTo>
                  <a:pt x="3113618" y="6201492"/>
                  <a:pt x="2980145" y="6145854"/>
                  <a:pt x="2870715" y="6056161"/>
                </a:cubicBezTo>
                <a:lnTo>
                  <a:pt x="2785655" y="5972741"/>
                </a:lnTo>
                <a:lnTo>
                  <a:pt x="2301504" y="5967647"/>
                </a:lnTo>
                <a:lnTo>
                  <a:pt x="666073" y="5958571"/>
                </a:lnTo>
                <a:cubicBezTo>
                  <a:pt x="416338" y="5959078"/>
                  <a:pt x="199443" y="5971167"/>
                  <a:pt x="94741" y="5957415"/>
                </a:cubicBezTo>
                <a:cubicBezTo>
                  <a:pt x="-9961" y="5943663"/>
                  <a:pt x="43390" y="5957506"/>
                  <a:pt x="37859" y="5876060"/>
                </a:cubicBezTo>
                <a:cubicBezTo>
                  <a:pt x="13485" y="5737802"/>
                  <a:pt x="42281" y="4414258"/>
                  <a:pt x="28975" y="2606888"/>
                </a:cubicBezTo>
                <a:cubicBezTo>
                  <a:pt x="-19249" y="1512253"/>
                  <a:pt x="110" y="488851"/>
                  <a:pt x="33539" y="59860"/>
                </a:cubicBezTo>
                <a:cubicBezTo>
                  <a:pt x="34137" y="52184"/>
                  <a:pt x="36271" y="46366"/>
                  <a:pt x="39830" y="42028"/>
                </a:cubicBezTo>
                <a:lnTo>
                  <a:pt x="88659" y="37282"/>
                </a:lnTo>
                <a:lnTo>
                  <a:pt x="301554" y="37282"/>
                </a:lnTo>
                <a:lnTo>
                  <a:pt x="416464" y="30725"/>
                </a:lnTo>
                <a:lnTo>
                  <a:pt x="907723" y="24269"/>
                </a:lnTo>
                <a:lnTo>
                  <a:pt x="3989089" y="29653"/>
                </a:lnTo>
                <a:lnTo>
                  <a:pt x="9680053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C489E99-8A12-4C4F-92F9-95B01D8147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0724" y="558209"/>
            <a:ext cx="10333075" cy="14141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11B211-A6C3-4384-AA0B-7A8561A53C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20726" y="2089298"/>
            <a:ext cx="10333074" cy="38277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007E98-5ED3-41C2-BC39-EA8FB826AB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67834" y="6356350"/>
            <a:ext cx="26049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>
                <a:solidFill>
                  <a:schemeClr val="tx1"/>
                </a:solidFill>
              </a:defRPr>
            </a:lvl1pPr>
          </a:lstStyle>
          <a:p>
            <a:fld id="{C1691109-F4F8-4597-962C-A4F4B7960636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493049-EC55-4ABD-8F77-F5A84AE384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56153" y="6356350"/>
            <a:ext cx="34441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cap="all" spc="100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21B6DF-CCDC-4ED0-A4B2-1512B668F4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00263" y="6356350"/>
            <a:ext cx="52390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/>
                </a:solidFill>
              </a:defRPr>
            </a:lvl1pPr>
          </a:lstStyle>
          <a:p>
            <a:fld id="{7C7FAD9F-AEE9-406E-B720-57D2B9DB2816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42D2C6CA-56BB-4A08-A1E2-342F83955EDB}"/>
              </a:ext>
            </a:extLst>
          </p:cNvPr>
          <p:cNvSpPr/>
          <p:nvPr/>
        </p:nvSpPr>
        <p:spPr>
          <a:xfrm>
            <a:off x="403284" y="389461"/>
            <a:ext cx="11499601" cy="6203902"/>
          </a:xfrm>
          <a:custGeom>
            <a:avLst/>
            <a:gdLst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5021779 w 11499601"/>
              <a:gd name="connsiteY9" fmla="*/ 5958809 h 6250474"/>
              <a:gd name="connsiteX10" fmla="*/ 5021779 w 11499601"/>
              <a:gd name="connsiteY10" fmla="*/ 5972741 h 6250474"/>
              <a:gd name="connsiteX11" fmla="*/ 3239306 w 11499601"/>
              <a:gd name="connsiteY11" fmla="*/ 5972741 h 6250474"/>
              <a:gd name="connsiteX12" fmla="*/ 3217554 w 11499601"/>
              <a:gd name="connsiteY12" fmla="*/ 6005912 h 6250474"/>
              <a:gd name="connsiteX13" fmla="*/ 3219866 w 11499601"/>
              <a:gd name="connsiteY13" fmla="*/ 6250474 h 6250474"/>
              <a:gd name="connsiteX14" fmla="*/ 2855432 w 11499601"/>
              <a:gd name="connsiteY14" fmla="*/ 6045972 h 6250474"/>
              <a:gd name="connsiteX15" fmla="*/ 2785655 w 11499601"/>
              <a:gd name="connsiteY15" fmla="*/ 5972741 h 6250474"/>
              <a:gd name="connsiteX16" fmla="*/ 2321880 w 11499601"/>
              <a:gd name="connsiteY16" fmla="*/ 5972741 h 6250474"/>
              <a:gd name="connsiteX17" fmla="*/ 2321880 w 11499601"/>
              <a:gd name="connsiteY17" fmla="*/ 5943328 h 6250474"/>
              <a:gd name="connsiteX18" fmla="*/ 2161451 w 11499601"/>
              <a:gd name="connsiteY18" fmla="*/ 5941720 h 6250474"/>
              <a:gd name="connsiteX19" fmla="*/ 1884575 w 11499601"/>
              <a:gd name="connsiteY19" fmla="*/ 5937508 h 6250474"/>
              <a:gd name="connsiteX20" fmla="*/ 1731597 w 11499601"/>
              <a:gd name="connsiteY20" fmla="*/ 5934968 h 6250474"/>
              <a:gd name="connsiteX21" fmla="*/ 1588500 w 11499601"/>
              <a:gd name="connsiteY21" fmla="*/ 5940418 h 6250474"/>
              <a:gd name="connsiteX22" fmla="*/ 671167 w 11499601"/>
              <a:gd name="connsiteY22" fmla="*/ 5948382 h 6250474"/>
              <a:gd name="connsiteX23" fmla="*/ 94741 w 11499601"/>
              <a:gd name="connsiteY23" fmla="*/ 5957415 h 6250474"/>
              <a:gd name="connsiteX24" fmla="*/ 37859 w 11499601"/>
              <a:gd name="connsiteY24" fmla="*/ 5876060 h 6250474"/>
              <a:gd name="connsiteX25" fmla="*/ 28975 w 11499601"/>
              <a:gd name="connsiteY25" fmla="*/ 2606888 h 6250474"/>
              <a:gd name="connsiteX26" fmla="*/ 33539 w 11499601"/>
              <a:gd name="connsiteY26" fmla="*/ 59860 h 6250474"/>
              <a:gd name="connsiteX27" fmla="*/ 39830 w 11499601"/>
              <a:gd name="connsiteY27" fmla="*/ 42028 h 6250474"/>
              <a:gd name="connsiteX28" fmla="*/ 88659 w 11499601"/>
              <a:gd name="connsiteY28" fmla="*/ 37282 h 6250474"/>
              <a:gd name="connsiteX29" fmla="*/ 301554 w 11499601"/>
              <a:gd name="connsiteY29" fmla="*/ 37282 h 6250474"/>
              <a:gd name="connsiteX30" fmla="*/ 416464 w 11499601"/>
              <a:gd name="connsiteY30" fmla="*/ 30725 h 6250474"/>
              <a:gd name="connsiteX31" fmla="*/ 907723 w 11499601"/>
              <a:gd name="connsiteY31" fmla="*/ 24269 h 6250474"/>
              <a:gd name="connsiteX32" fmla="*/ 3989089 w 11499601"/>
              <a:gd name="connsiteY32" fmla="*/ 29653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5021779 w 11499601"/>
              <a:gd name="connsiteY9" fmla="*/ 5958809 h 6250474"/>
              <a:gd name="connsiteX10" fmla="*/ 5021779 w 11499601"/>
              <a:gd name="connsiteY10" fmla="*/ 5972741 h 6250474"/>
              <a:gd name="connsiteX11" fmla="*/ 3239306 w 11499601"/>
              <a:gd name="connsiteY11" fmla="*/ 5972741 h 6250474"/>
              <a:gd name="connsiteX12" fmla="*/ 3217554 w 11499601"/>
              <a:gd name="connsiteY12" fmla="*/ 6005912 h 6250474"/>
              <a:gd name="connsiteX13" fmla="*/ 3219866 w 11499601"/>
              <a:gd name="connsiteY13" fmla="*/ 6250474 h 6250474"/>
              <a:gd name="connsiteX14" fmla="*/ 2855432 w 11499601"/>
              <a:gd name="connsiteY14" fmla="*/ 6045972 h 6250474"/>
              <a:gd name="connsiteX15" fmla="*/ 2785655 w 11499601"/>
              <a:gd name="connsiteY15" fmla="*/ 5972741 h 6250474"/>
              <a:gd name="connsiteX16" fmla="*/ 2321880 w 11499601"/>
              <a:gd name="connsiteY16" fmla="*/ 5972741 h 6250474"/>
              <a:gd name="connsiteX17" fmla="*/ 2161451 w 11499601"/>
              <a:gd name="connsiteY17" fmla="*/ 5941720 h 6250474"/>
              <a:gd name="connsiteX18" fmla="*/ 1884575 w 11499601"/>
              <a:gd name="connsiteY18" fmla="*/ 5937508 h 6250474"/>
              <a:gd name="connsiteX19" fmla="*/ 1731597 w 11499601"/>
              <a:gd name="connsiteY19" fmla="*/ 5934968 h 6250474"/>
              <a:gd name="connsiteX20" fmla="*/ 1588500 w 11499601"/>
              <a:gd name="connsiteY20" fmla="*/ 5940418 h 6250474"/>
              <a:gd name="connsiteX21" fmla="*/ 671167 w 11499601"/>
              <a:gd name="connsiteY21" fmla="*/ 5948382 h 6250474"/>
              <a:gd name="connsiteX22" fmla="*/ 94741 w 11499601"/>
              <a:gd name="connsiteY22" fmla="*/ 5957415 h 6250474"/>
              <a:gd name="connsiteX23" fmla="*/ 37859 w 11499601"/>
              <a:gd name="connsiteY23" fmla="*/ 5876060 h 6250474"/>
              <a:gd name="connsiteX24" fmla="*/ 28975 w 11499601"/>
              <a:gd name="connsiteY24" fmla="*/ 2606888 h 6250474"/>
              <a:gd name="connsiteX25" fmla="*/ 33539 w 11499601"/>
              <a:gd name="connsiteY25" fmla="*/ 59860 h 6250474"/>
              <a:gd name="connsiteX26" fmla="*/ 39830 w 11499601"/>
              <a:gd name="connsiteY26" fmla="*/ 42028 h 6250474"/>
              <a:gd name="connsiteX27" fmla="*/ 88659 w 11499601"/>
              <a:gd name="connsiteY27" fmla="*/ 37282 h 6250474"/>
              <a:gd name="connsiteX28" fmla="*/ 301554 w 11499601"/>
              <a:gd name="connsiteY28" fmla="*/ 37282 h 6250474"/>
              <a:gd name="connsiteX29" fmla="*/ 416464 w 11499601"/>
              <a:gd name="connsiteY29" fmla="*/ 30725 h 6250474"/>
              <a:gd name="connsiteX30" fmla="*/ 907723 w 11499601"/>
              <a:gd name="connsiteY30" fmla="*/ 24269 h 6250474"/>
              <a:gd name="connsiteX31" fmla="*/ 3989089 w 11499601"/>
              <a:gd name="connsiteY31" fmla="*/ 29653 h 6250474"/>
              <a:gd name="connsiteX32" fmla="*/ 9680053 w 11499601"/>
              <a:gd name="connsiteY32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5021779 w 11499601"/>
              <a:gd name="connsiteY9" fmla="*/ 5958809 h 6250474"/>
              <a:gd name="connsiteX10" fmla="*/ 5021779 w 11499601"/>
              <a:gd name="connsiteY10" fmla="*/ 5972741 h 6250474"/>
              <a:gd name="connsiteX11" fmla="*/ 3239306 w 11499601"/>
              <a:gd name="connsiteY11" fmla="*/ 5972741 h 6250474"/>
              <a:gd name="connsiteX12" fmla="*/ 3217554 w 11499601"/>
              <a:gd name="connsiteY12" fmla="*/ 6005912 h 6250474"/>
              <a:gd name="connsiteX13" fmla="*/ 3219866 w 11499601"/>
              <a:gd name="connsiteY13" fmla="*/ 6250474 h 6250474"/>
              <a:gd name="connsiteX14" fmla="*/ 2855432 w 11499601"/>
              <a:gd name="connsiteY14" fmla="*/ 6045972 h 6250474"/>
              <a:gd name="connsiteX15" fmla="*/ 2785655 w 11499601"/>
              <a:gd name="connsiteY15" fmla="*/ 5972741 h 6250474"/>
              <a:gd name="connsiteX16" fmla="*/ 2321880 w 11499601"/>
              <a:gd name="connsiteY16" fmla="*/ 5972741 h 6250474"/>
              <a:gd name="connsiteX17" fmla="*/ 1884575 w 11499601"/>
              <a:gd name="connsiteY17" fmla="*/ 5937508 h 6250474"/>
              <a:gd name="connsiteX18" fmla="*/ 1731597 w 11499601"/>
              <a:gd name="connsiteY18" fmla="*/ 5934968 h 6250474"/>
              <a:gd name="connsiteX19" fmla="*/ 1588500 w 11499601"/>
              <a:gd name="connsiteY19" fmla="*/ 5940418 h 6250474"/>
              <a:gd name="connsiteX20" fmla="*/ 671167 w 11499601"/>
              <a:gd name="connsiteY20" fmla="*/ 5948382 h 6250474"/>
              <a:gd name="connsiteX21" fmla="*/ 94741 w 11499601"/>
              <a:gd name="connsiteY21" fmla="*/ 5957415 h 6250474"/>
              <a:gd name="connsiteX22" fmla="*/ 37859 w 11499601"/>
              <a:gd name="connsiteY22" fmla="*/ 5876060 h 6250474"/>
              <a:gd name="connsiteX23" fmla="*/ 28975 w 11499601"/>
              <a:gd name="connsiteY23" fmla="*/ 2606888 h 6250474"/>
              <a:gd name="connsiteX24" fmla="*/ 33539 w 11499601"/>
              <a:gd name="connsiteY24" fmla="*/ 59860 h 6250474"/>
              <a:gd name="connsiteX25" fmla="*/ 39830 w 11499601"/>
              <a:gd name="connsiteY25" fmla="*/ 42028 h 6250474"/>
              <a:gd name="connsiteX26" fmla="*/ 88659 w 11499601"/>
              <a:gd name="connsiteY26" fmla="*/ 37282 h 6250474"/>
              <a:gd name="connsiteX27" fmla="*/ 301554 w 11499601"/>
              <a:gd name="connsiteY27" fmla="*/ 37282 h 6250474"/>
              <a:gd name="connsiteX28" fmla="*/ 416464 w 11499601"/>
              <a:gd name="connsiteY28" fmla="*/ 30725 h 6250474"/>
              <a:gd name="connsiteX29" fmla="*/ 907723 w 11499601"/>
              <a:gd name="connsiteY29" fmla="*/ 24269 h 6250474"/>
              <a:gd name="connsiteX30" fmla="*/ 3989089 w 11499601"/>
              <a:gd name="connsiteY30" fmla="*/ 29653 h 6250474"/>
              <a:gd name="connsiteX31" fmla="*/ 9680053 w 11499601"/>
              <a:gd name="connsiteY31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5021779 w 11499601"/>
              <a:gd name="connsiteY9" fmla="*/ 5958809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884575 w 11499601"/>
              <a:gd name="connsiteY16" fmla="*/ 5937508 h 6250474"/>
              <a:gd name="connsiteX17" fmla="*/ 1731597 w 11499601"/>
              <a:gd name="connsiteY17" fmla="*/ 5934968 h 6250474"/>
              <a:gd name="connsiteX18" fmla="*/ 1588500 w 11499601"/>
              <a:gd name="connsiteY18" fmla="*/ 5940418 h 6250474"/>
              <a:gd name="connsiteX19" fmla="*/ 671167 w 11499601"/>
              <a:gd name="connsiteY19" fmla="*/ 5948382 h 6250474"/>
              <a:gd name="connsiteX20" fmla="*/ 94741 w 11499601"/>
              <a:gd name="connsiteY20" fmla="*/ 5957415 h 6250474"/>
              <a:gd name="connsiteX21" fmla="*/ 37859 w 11499601"/>
              <a:gd name="connsiteY21" fmla="*/ 5876060 h 6250474"/>
              <a:gd name="connsiteX22" fmla="*/ 28975 w 11499601"/>
              <a:gd name="connsiteY22" fmla="*/ 2606888 h 6250474"/>
              <a:gd name="connsiteX23" fmla="*/ 33539 w 11499601"/>
              <a:gd name="connsiteY23" fmla="*/ 59860 h 6250474"/>
              <a:gd name="connsiteX24" fmla="*/ 39830 w 11499601"/>
              <a:gd name="connsiteY24" fmla="*/ 42028 h 6250474"/>
              <a:gd name="connsiteX25" fmla="*/ 88659 w 11499601"/>
              <a:gd name="connsiteY25" fmla="*/ 37282 h 6250474"/>
              <a:gd name="connsiteX26" fmla="*/ 301554 w 11499601"/>
              <a:gd name="connsiteY26" fmla="*/ 37282 h 6250474"/>
              <a:gd name="connsiteX27" fmla="*/ 416464 w 11499601"/>
              <a:gd name="connsiteY27" fmla="*/ 30725 h 6250474"/>
              <a:gd name="connsiteX28" fmla="*/ 907723 w 11499601"/>
              <a:gd name="connsiteY28" fmla="*/ 24269 h 6250474"/>
              <a:gd name="connsiteX29" fmla="*/ 3989089 w 11499601"/>
              <a:gd name="connsiteY29" fmla="*/ 29653 h 6250474"/>
              <a:gd name="connsiteX30" fmla="*/ 9680053 w 11499601"/>
              <a:gd name="connsiteY30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5011590 w 11499601"/>
              <a:gd name="connsiteY9" fmla="*/ 5989374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884575 w 11499601"/>
              <a:gd name="connsiteY16" fmla="*/ 5937508 h 6250474"/>
              <a:gd name="connsiteX17" fmla="*/ 1731597 w 11499601"/>
              <a:gd name="connsiteY17" fmla="*/ 5934968 h 6250474"/>
              <a:gd name="connsiteX18" fmla="*/ 1588500 w 11499601"/>
              <a:gd name="connsiteY18" fmla="*/ 5940418 h 6250474"/>
              <a:gd name="connsiteX19" fmla="*/ 671167 w 11499601"/>
              <a:gd name="connsiteY19" fmla="*/ 5948382 h 6250474"/>
              <a:gd name="connsiteX20" fmla="*/ 94741 w 11499601"/>
              <a:gd name="connsiteY20" fmla="*/ 5957415 h 6250474"/>
              <a:gd name="connsiteX21" fmla="*/ 37859 w 11499601"/>
              <a:gd name="connsiteY21" fmla="*/ 5876060 h 6250474"/>
              <a:gd name="connsiteX22" fmla="*/ 28975 w 11499601"/>
              <a:gd name="connsiteY22" fmla="*/ 2606888 h 6250474"/>
              <a:gd name="connsiteX23" fmla="*/ 33539 w 11499601"/>
              <a:gd name="connsiteY23" fmla="*/ 59860 h 6250474"/>
              <a:gd name="connsiteX24" fmla="*/ 39830 w 11499601"/>
              <a:gd name="connsiteY24" fmla="*/ 42028 h 6250474"/>
              <a:gd name="connsiteX25" fmla="*/ 88659 w 11499601"/>
              <a:gd name="connsiteY25" fmla="*/ 37282 h 6250474"/>
              <a:gd name="connsiteX26" fmla="*/ 301554 w 11499601"/>
              <a:gd name="connsiteY26" fmla="*/ 37282 h 6250474"/>
              <a:gd name="connsiteX27" fmla="*/ 416464 w 11499601"/>
              <a:gd name="connsiteY27" fmla="*/ 30725 h 6250474"/>
              <a:gd name="connsiteX28" fmla="*/ 907723 w 11499601"/>
              <a:gd name="connsiteY28" fmla="*/ 24269 h 6250474"/>
              <a:gd name="connsiteX29" fmla="*/ 3989089 w 11499601"/>
              <a:gd name="connsiteY29" fmla="*/ 29653 h 6250474"/>
              <a:gd name="connsiteX30" fmla="*/ 9680053 w 11499601"/>
              <a:gd name="connsiteY30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5001402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884575 w 11499601"/>
              <a:gd name="connsiteY16" fmla="*/ 5937508 h 6250474"/>
              <a:gd name="connsiteX17" fmla="*/ 1731597 w 11499601"/>
              <a:gd name="connsiteY17" fmla="*/ 5934968 h 6250474"/>
              <a:gd name="connsiteX18" fmla="*/ 1588500 w 11499601"/>
              <a:gd name="connsiteY18" fmla="*/ 5940418 h 6250474"/>
              <a:gd name="connsiteX19" fmla="*/ 671167 w 11499601"/>
              <a:gd name="connsiteY19" fmla="*/ 5948382 h 6250474"/>
              <a:gd name="connsiteX20" fmla="*/ 94741 w 11499601"/>
              <a:gd name="connsiteY20" fmla="*/ 5957415 h 6250474"/>
              <a:gd name="connsiteX21" fmla="*/ 37859 w 11499601"/>
              <a:gd name="connsiteY21" fmla="*/ 5876060 h 6250474"/>
              <a:gd name="connsiteX22" fmla="*/ 28975 w 11499601"/>
              <a:gd name="connsiteY22" fmla="*/ 2606888 h 6250474"/>
              <a:gd name="connsiteX23" fmla="*/ 33539 w 11499601"/>
              <a:gd name="connsiteY23" fmla="*/ 59860 h 6250474"/>
              <a:gd name="connsiteX24" fmla="*/ 39830 w 11499601"/>
              <a:gd name="connsiteY24" fmla="*/ 42028 h 6250474"/>
              <a:gd name="connsiteX25" fmla="*/ 88659 w 11499601"/>
              <a:gd name="connsiteY25" fmla="*/ 37282 h 6250474"/>
              <a:gd name="connsiteX26" fmla="*/ 301554 w 11499601"/>
              <a:gd name="connsiteY26" fmla="*/ 37282 h 6250474"/>
              <a:gd name="connsiteX27" fmla="*/ 416464 w 11499601"/>
              <a:gd name="connsiteY27" fmla="*/ 30725 h 6250474"/>
              <a:gd name="connsiteX28" fmla="*/ 907723 w 11499601"/>
              <a:gd name="connsiteY28" fmla="*/ 24269 h 6250474"/>
              <a:gd name="connsiteX29" fmla="*/ 3989089 w 11499601"/>
              <a:gd name="connsiteY29" fmla="*/ 29653 h 6250474"/>
              <a:gd name="connsiteX30" fmla="*/ 9680053 w 11499601"/>
              <a:gd name="connsiteY30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884575 w 11499601"/>
              <a:gd name="connsiteY16" fmla="*/ 5937508 h 6250474"/>
              <a:gd name="connsiteX17" fmla="*/ 1731597 w 11499601"/>
              <a:gd name="connsiteY17" fmla="*/ 5934968 h 6250474"/>
              <a:gd name="connsiteX18" fmla="*/ 1588500 w 11499601"/>
              <a:gd name="connsiteY18" fmla="*/ 5940418 h 6250474"/>
              <a:gd name="connsiteX19" fmla="*/ 671167 w 11499601"/>
              <a:gd name="connsiteY19" fmla="*/ 5948382 h 6250474"/>
              <a:gd name="connsiteX20" fmla="*/ 94741 w 11499601"/>
              <a:gd name="connsiteY20" fmla="*/ 5957415 h 6250474"/>
              <a:gd name="connsiteX21" fmla="*/ 37859 w 11499601"/>
              <a:gd name="connsiteY21" fmla="*/ 5876060 h 6250474"/>
              <a:gd name="connsiteX22" fmla="*/ 28975 w 11499601"/>
              <a:gd name="connsiteY22" fmla="*/ 2606888 h 6250474"/>
              <a:gd name="connsiteX23" fmla="*/ 33539 w 11499601"/>
              <a:gd name="connsiteY23" fmla="*/ 59860 h 6250474"/>
              <a:gd name="connsiteX24" fmla="*/ 39830 w 11499601"/>
              <a:gd name="connsiteY24" fmla="*/ 42028 h 6250474"/>
              <a:gd name="connsiteX25" fmla="*/ 88659 w 11499601"/>
              <a:gd name="connsiteY25" fmla="*/ 37282 h 6250474"/>
              <a:gd name="connsiteX26" fmla="*/ 301554 w 11499601"/>
              <a:gd name="connsiteY26" fmla="*/ 37282 h 6250474"/>
              <a:gd name="connsiteX27" fmla="*/ 416464 w 11499601"/>
              <a:gd name="connsiteY27" fmla="*/ 30725 h 6250474"/>
              <a:gd name="connsiteX28" fmla="*/ 907723 w 11499601"/>
              <a:gd name="connsiteY28" fmla="*/ 24269 h 6250474"/>
              <a:gd name="connsiteX29" fmla="*/ 3989089 w 11499601"/>
              <a:gd name="connsiteY29" fmla="*/ 29653 h 6250474"/>
              <a:gd name="connsiteX30" fmla="*/ 9680053 w 11499601"/>
              <a:gd name="connsiteY30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884575 w 11499601"/>
              <a:gd name="connsiteY16" fmla="*/ 5937508 h 6250474"/>
              <a:gd name="connsiteX17" fmla="*/ 1731597 w 11499601"/>
              <a:gd name="connsiteY17" fmla="*/ 5934968 h 6250474"/>
              <a:gd name="connsiteX18" fmla="*/ 1588500 w 11499601"/>
              <a:gd name="connsiteY18" fmla="*/ 5940418 h 6250474"/>
              <a:gd name="connsiteX19" fmla="*/ 671167 w 11499601"/>
              <a:gd name="connsiteY19" fmla="*/ 5948382 h 6250474"/>
              <a:gd name="connsiteX20" fmla="*/ 94741 w 11499601"/>
              <a:gd name="connsiteY20" fmla="*/ 5957415 h 6250474"/>
              <a:gd name="connsiteX21" fmla="*/ 37859 w 11499601"/>
              <a:gd name="connsiteY21" fmla="*/ 5876060 h 6250474"/>
              <a:gd name="connsiteX22" fmla="*/ 28975 w 11499601"/>
              <a:gd name="connsiteY22" fmla="*/ 2606888 h 6250474"/>
              <a:gd name="connsiteX23" fmla="*/ 33539 w 11499601"/>
              <a:gd name="connsiteY23" fmla="*/ 59860 h 6250474"/>
              <a:gd name="connsiteX24" fmla="*/ 39830 w 11499601"/>
              <a:gd name="connsiteY24" fmla="*/ 42028 h 6250474"/>
              <a:gd name="connsiteX25" fmla="*/ 88659 w 11499601"/>
              <a:gd name="connsiteY25" fmla="*/ 37282 h 6250474"/>
              <a:gd name="connsiteX26" fmla="*/ 301554 w 11499601"/>
              <a:gd name="connsiteY26" fmla="*/ 37282 h 6250474"/>
              <a:gd name="connsiteX27" fmla="*/ 416464 w 11499601"/>
              <a:gd name="connsiteY27" fmla="*/ 30725 h 6250474"/>
              <a:gd name="connsiteX28" fmla="*/ 907723 w 11499601"/>
              <a:gd name="connsiteY28" fmla="*/ 24269 h 6250474"/>
              <a:gd name="connsiteX29" fmla="*/ 3989089 w 11499601"/>
              <a:gd name="connsiteY29" fmla="*/ 29653 h 6250474"/>
              <a:gd name="connsiteX30" fmla="*/ 9680053 w 11499601"/>
              <a:gd name="connsiteY30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731597 w 11499601"/>
              <a:gd name="connsiteY16" fmla="*/ 5934968 h 6250474"/>
              <a:gd name="connsiteX17" fmla="*/ 1588500 w 11499601"/>
              <a:gd name="connsiteY17" fmla="*/ 5940418 h 6250474"/>
              <a:gd name="connsiteX18" fmla="*/ 671167 w 11499601"/>
              <a:gd name="connsiteY18" fmla="*/ 5948382 h 6250474"/>
              <a:gd name="connsiteX19" fmla="*/ 94741 w 11499601"/>
              <a:gd name="connsiteY19" fmla="*/ 5957415 h 6250474"/>
              <a:gd name="connsiteX20" fmla="*/ 37859 w 11499601"/>
              <a:gd name="connsiteY20" fmla="*/ 5876060 h 6250474"/>
              <a:gd name="connsiteX21" fmla="*/ 28975 w 11499601"/>
              <a:gd name="connsiteY21" fmla="*/ 2606888 h 6250474"/>
              <a:gd name="connsiteX22" fmla="*/ 33539 w 11499601"/>
              <a:gd name="connsiteY22" fmla="*/ 59860 h 6250474"/>
              <a:gd name="connsiteX23" fmla="*/ 39830 w 11499601"/>
              <a:gd name="connsiteY23" fmla="*/ 42028 h 6250474"/>
              <a:gd name="connsiteX24" fmla="*/ 88659 w 11499601"/>
              <a:gd name="connsiteY24" fmla="*/ 37282 h 6250474"/>
              <a:gd name="connsiteX25" fmla="*/ 301554 w 11499601"/>
              <a:gd name="connsiteY25" fmla="*/ 37282 h 6250474"/>
              <a:gd name="connsiteX26" fmla="*/ 416464 w 11499601"/>
              <a:gd name="connsiteY26" fmla="*/ 30725 h 6250474"/>
              <a:gd name="connsiteX27" fmla="*/ 907723 w 11499601"/>
              <a:gd name="connsiteY27" fmla="*/ 24269 h 6250474"/>
              <a:gd name="connsiteX28" fmla="*/ 3989089 w 11499601"/>
              <a:gd name="connsiteY28" fmla="*/ 29653 h 6250474"/>
              <a:gd name="connsiteX29" fmla="*/ 9680053 w 11499601"/>
              <a:gd name="connsiteY29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588500 w 11499601"/>
              <a:gd name="connsiteY16" fmla="*/ 5940418 h 6250474"/>
              <a:gd name="connsiteX17" fmla="*/ 671167 w 11499601"/>
              <a:gd name="connsiteY17" fmla="*/ 5948382 h 6250474"/>
              <a:gd name="connsiteX18" fmla="*/ 94741 w 11499601"/>
              <a:gd name="connsiteY18" fmla="*/ 5957415 h 6250474"/>
              <a:gd name="connsiteX19" fmla="*/ 37859 w 11499601"/>
              <a:gd name="connsiteY19" fmla="*/ 5876060 h 6250474"/>
              <a:gd name="connsiteX20" fmla="*/ 28975 w 11499601"/>
              <a:gd name="connsiteY20" fmla="*/ 2606888 h 6250474"/>
              <a:gd name="connsiteX21" fmla="*/ 33539 w 11499601"/>
              <a:gd name="connsiteY21" fmla="*/ 59860 h 6250474"/>
              <a:gd name="connsiteX22" fmla="*/ 39830 w 11499601"/>
              <a:gd name="connsiteY22" fmla="*/ 42028 h 6250474"/>
              <a:gd name="connsiteX23" fmla="*/ 88659 w 11499601"/>
              <a:gd name="connsiteY23" fmla="*/ 37282 h 6250474"/>
              <a:gd name="connsiteX24" fmla="*/ 301554 w 11499601"/>
              <a:gd name="connsiteY24" fmla="*/ 37282 h 6250474"/>
              <a:gd name="connsiteX25" fmla="*/ 416464 w 11499601"/>
              <a:gd name="connsiteY25" fmla="*/ 30725 h 6250474"/>
              <a:gd name="connsiteX26" fmla="*/ 907723 w 11499601"/>
              <a:gd name="connsiteY26" fmla="*/ 24269 h 6250474"/>
              <a:gd name="connsiteX27" fmla="*/ 3989089 w 11499601"/>
              <a:gd name="connsiteY27" fmla="*/ 29653 h 6250474"/>
              <a:gd name="connsiteX28" fmla="*/ 9680053 w 11499601"/>
              <a:gd name="connsiteY28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552841 w 11499601"/>
              <a:gd name="connsiteY16" fmla="*/ 5965889 h 6250474"/>
              <a:gd name="connsiteX17" fmla="*/ 671167 w 11499601"/>
              <a:gd name="connsiteY17" fmla="*/ 5948382 h 6250474"/>
              <a:gd name="connsiteX18" fmla="*/ 94741 w 11499601"/>
              <a:gd name="connsiteY18" fmla="*/ 5957415 h 6250474"/>
              <a:gd name="connsiteX19" fmla="*/ 37859 w 11499601"/>
              <a:gd name="connsiteY19" fmla="*/ 5876060 h 6250474"/>
              <a:gd name="connsiteX20" fmla="*/ 28975 w 11499601"/>
              <a:gd name="connsiteY20" fmla="*/ 2606888 h 6250474"/>
              <a:gd name="connsiteX21" fmla="*/ 33539 w 11499601"/>
              <a:gd name="connsiteY21" fmla="*/ 59860 h 6250474"/>
              <a:gd name="connsiteX22" fmla="*/ 39830 w 11499601"/>
              <a:gd name="connsiteY22" fmla="*/ 42028 h 6250474"/>
              <a:gd name="connsiteX23" fmla="*/ 88659 w 11499601"/>
              <a:gd name="connsiteY23" fmla="*/ 37282 h 6250474"/>
              <a:gd name="connsiteX24" fmla="*/ 301554 w 11499601"/>
              <a:gd name="connsiteY24" fmla="*/ 37282 h 6250474"/>
              <a:gd name="connsiteX25" fmla="*/ 416464 w 11499601"/>
              <a:gd name="connsiteY25" fmla="*/ 30725 h 6250474"/>
              <a:gd name="connsiteX26" fmla="*/ 907723 w 11499601"/>
              <a:gd name="connsiteY26" fmla="*/ 24269 h 6250474"/>
              <a:gd name="connsiteX27" fmla="*/ 3989089 w 11499601"/>
              <a:gd name="connsiteY27" fmla="*/ 29653 h 6250474"/>
              <a:gd name="connsiteX28" fmla="*/ 9680053 w 11499601"/>
              <a:gd name="connsiteY28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16786 w 11499601"/>
              <a:gd name="connsiteY15" fmla="*/ 5901423 h 6250474"/>
              <a:gd name="connsiteX16" fmla="*/ 1552841 w 11499601"/>
              <a:gd name="connsiteY16" fmla="*/ 5965889 h 6250474"/>
              <a:gd name="connsiteX17" fmla="*/ 671167 w 11499601"/>
              <a:gd name="connsiteY17" fmla="*/ 5948382 h 6250474"/>
              <a:gd name="connsiteX18" fmla="*/ 94741 w 11499601"/>
              <a:gd name="connsiteY18" fmla="*/ 5957415 h 6250474"/>
              <a:gd name="connsiteX19" fmla="*/ 37859 w 11499601"/>
              <a:gd name="connsiteY19" fmla="*/ 5876060 h 6250474"/>
              <a:gd name="connsiteX20" fmla="*/ 28975 w 11499601"/>
              <a:gd name="connsiteY20" fmla="*/ 2606888 h 6250474"/>
              <a:gd name="connsiteX21" fmla="*/ 33539 w 11499601"/>
              <a:gd name="connsiteY21" fmla="*/ 59860 h 6250474"/>
              <a:gd name="connsiteX22" fmla="*/ 39830 w 11499601"/>
              <a:gd name="connsiteY22" fmla="*/ 42028 h 6250474"/>
              <a:gd name="connsiteX23" fmla="*/ 88659 w 11499601"/>
              <a:gd name="connsiteY23" fmla="*/ 37282 h 6250474"/>
              <a:gd name="connsiteX24" fmla="*/ 301554 w 11499601"/>
              <a:gd name="connsiteY24" fmla="*/ 37282 h 6250474"/>
              <a:gd name="connsiteX25" fmla="*/ 416464 w 11499601"/>
              <a:gd name="connsiteY25" fmla="*/ 30725 h 6250474"/>
              <a:gd name="connsiteX26" fmla="*/ 907723 w 11499601"/>
              <a:gd name="connsiteY26" fmla="*/ 24269 h 6250474"/>
              <a:gd name="connsiteX27" fmla="*/ 3989089 w 11499601"/>
              <a:gd name="connsiteY27" fmla="*/ 29653 h 6250474"/>
              <a:gd name="connsiteX28" fmla="*/ 9680053 w 11499601"/>
              <a:gd name="connsiteY28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1552841 w 11499601"/>
              <a:gd name="connsiteY16" fmla="*/ 5965889 h 6250474"/>
              <a:gd name="connsiteX17" fmla="*/ 671167 w 11499601"/>
              <a:gd name="connsiteY17" fmla="*/ 5948382 h 6250474"/>
              <a:gd name="connsiteX18" fmla="*/ 94741 w 11499601"/>
              <a:gd name="connsiteY18" fmla="*/ 5957415 h 6250474"/>
              <a:gd name="connsiteX19" fmla="*/ 37859 w 11499601"/>
              <a:gd name="connsiteY19" fmla="*/ 5876060 h 6250474"/>
              <a:gd name="connsiteX20" fmla="*/ 28975 w 11499601"/>
              <a:gd name="connsiteY20" fmla="*/ 2606888 h 6250474"/>
              <a:gd name="connsiteX21" fmla="*/ 33539 w 11499601"/>
              <a:gd name="connsiteY21" fmla="*/ 59860 h 6250474"/>
              <a:gd name="connsiteX22" fmla="*/ 39830 w 11499601"/>
              <a:gd name="connsiteY22" fmla="*/ 42028 h 6250474"/>
              <a:gd name="connsiteX23" fmla="*/ 88659 w 11499601"/>
              <a:gd name="connsiteY23" fmla="*/ 37282 h 6250474"/>
              <a:gd name="connsiteX24" fmla="*/ 301554 w 11499601"/>
              <a:gd name="connsiteY24" fmla="*/ 37282 h 6250474"/>
              <a:gd name="connsiteX25" fmla="*/ 416464 w 11499601"/>
              <a:gd name="connsiteY25" fmla="*/ 30725 h 6250474"/>
              <a:gd name="connsiteX26" fmla="*/ 907723 w 11499601"/>
              <a:gd name="connsiteY26" fmla="*/ 24269 h 6250474"/>
              <a:gd name="connsiteX27" fmla="*/ 3989089 w 11499601"/>
              <a:gd name="connsiteY27" fmla="*/ 29653 h 6250474"/>
              <a:gd name="connsiteX28" fmla="*/ 9680053 w 11499601"/>
              <a:gd name="connsiteY28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671167 w 11499601"/>
              <a:gd name="connsiteY16" fmla="*/ 5948382 h 6250474"/>
              <a:gd name="connsiteX17" fmla="*/ 94741 w 11499601"/>
              <a:gd name="connsiteY17" fmla="*/ 5957415 h 6250474"/>
              <a:gd name="connsiteX18" fmla="*/ 37859 w 11499601"/>
              <a:gd name="connsiteY18" fmla="*/ 5876060 h 6250474"/>
              <a:gd name="connsiteX19" fmla="*/ 28975 w 11499601"/>
              <a:gd name="connsiteY19" fmla="*/ 2606888 h 6250474"/>
              <a:gd name="connsiteX20" fmla="*/ 33539 w 11499601"/>
              <a:gd name="connsiteY20" fmla="*/ 59860 h 6250474"/>
              <a:gd name="connsiteX21" fmla="*/ 39830 w 11499601"/>
              <a:gd name="connsiteY21" fmla="*/ 42028 h 6250474"/>
              <a:gd name="connsiteX22" fmla="*/ 88659 w 11499601"/>
              <a:gd name="connsiteY22" fmla="*/ 37282 h 6250474"/>
              <a:gd name="connsiteX23" fmla="*/ 301554 w 11499601"/>
              <a:gd name="connsiteY23" fmla="*/ 37282 h 6250474"/>
              <a:gd name="connsiteX24" fmla="*/ 416464 w 11499601"/>
              <a:gd name="connsiteY24" fmla="*/ 30725 h 6250474"/>
              <a:gd name="connsiteX25" fmla="*/ 907723 w 11499601"/>
              <a:gd name="connsiteY25" fmla="*/ 24269 h 6250474"/>
              <a:gd name="connsiteX26" fmla="*/ 3989089 w 11499601"/>
              <a:gd name="connsiteY26" fmla="*/ 29653 h 6250474"/>
              <a:gd name="connsiteX27" fmla="*/ 9680053 w 11499601"/>
              <a:gd name="connsiteY27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666073 w 11499601"/>
              <a:gd name="connsiteY16" fmla="*/ 5958571 h 6250474"/>
              <a:gd name="connsiteX17" fmla="*/ 94741 w 11499601"/>
              <a:gd name="connsiteY17" fmla="*/ 5957415 h 6250474"/>
              <a:gd name="connsiteX18" fmla="*/ 37859 w 11499601"/>
              <a:gd name="connsiteY18" fmla="*/ 5876060 h 6250474"/>
              <a:gd name="connsiteX19" fmla="*/ 28975 w 11499601"/>
              <a:gd name="connsiteY19" fmla="*/ 2606888 h 6250474"/>
              <a:gd name="connsiteX20" fmla="*/ 33539 w 11499601"/>
              <a:gd name="connsiteY20" fmla="*/ 59860 h 6250474"/>
              <a:gd name="connsiteX21" fmla="*/ 39830 w 11499601"/>
              <a:gd name="connsiteY21" fmla="*/ 42028 h 6250474"/>
              <a:gd name="connsiteX22" fmla="*/ 88659 w 11499601"/>
              <a:gd name="connsiteY22" fmla="*/ 37282 h 6250474"/>
              <a:gd name="connsiteX23" fmla="*/ 301554 w 11499601"/>
              <a:gd name="connsiteY23" fmla="*/ 37282 h 6250474"/>
              <a:gd name="connsiteX24" fmla="*/ 416464 w 11499601"/>
              <a:gd name="connsiteY24" fmla="*/ 30725 h 6250474"/>
              <a:gd name="connsiteX25" fmla="*/ 907723 w 11499601"/>
              <a:gd name="connsiteY25" fmla="*/ 24269 h 6250474"/>
              <a:gd name="connsiteX26" fmla="*/ 3989089 w 11499601"/>
              <a:gd name="connsiteY26" fmla="*/ 29653 h 6250474"/>
              <a:gd name="connsiteX27" fmla="*/ 9680053 w 11499601"/>
              <a:gd name="connsiteY27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70715 w 11499601"/>
              <a:gd name="connsiteY13" fmla="*/ 6056161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666073 w 11499601"/>
              <a:gd name="connsiteY16" fmla="*/ 5958571 h 6250474"/>
              <a:gd name="connsiteX17" fmla="*/ 94741 w 11499601"/>
              <a:gd name="connsiteY17" fmla="*/ 5957415 h 6250474"/>
              <a:gd name="connsiteX18" fmla="*/ 37859 w 11499601"/>
              <a:gd name="connsiteY18" fmla="*/ 5876060 h 6250474"/>
              <a:gd name="connsiteX19" fmla="*/ 28975 w 11499601"/>
              <a:gd name="connsiteY19" fmla="*/ 2606888 h 6250474"/>
              <a:gd name="connsiteX20" fmla="*/ 33539 w 11499601"/>
              <a:gd name="connsiteY20" fmla="*/ 59860 h 6250474"/>
              <a:gd name="connsiteX21" fmla="*/ 39830 w 11499601"/>
              <a:gd name="connsiteY21" fmla="*/ 42028 h 6250474"/>
              <a:gd name="connsiteX22" fmla="*/ 88659 w 11499601"/>
              <a:gd name="connsiteY22" fmla="*/ 37282 h 6250474"/>
              <a:gd name="connsiteX23" fmla="*/ 301554 w 11499601"/>
              <a:gd name="connsiteY23" fmla="*/ 37282 h 6250474"/>
              <a:gd name="connsiteX24" fmla="*/ 416464 w 11499601"/>
              <a:gd name="connsiteY24" fmla="*/ 30725 h 6250474"/>
              <a:gd name="connsiteX25" fmla="*/ 907723 w 11499601"/>
              <a:gd name="connsiteY25" fmla="*/ 24269 h 6250474"/>
              <a:gd name="connsiteX26" fmla="*/ 3989089 w 11499601"/>
              <a:gd name="connsiteY26" fmla="*/ 29653 h 6250474"/>
              <a:gd name="connsiteX27" fmla="*/ 9680053 w 11499601"/>
              <a:gd name="connsiteY27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70715 w 11499601"/>
              <a:gd name="connsiteY13" fmla="*/ 6056161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666073 w 11499601"/>
              <a:gd name="connsiteY16" fmla="*/ 5958571 h 6250474"/>
              <a:gd name="connsiteX17" fmla="*/ 94741 w 11499601"/>
              <a:gd name="connsiteY17" fmla="*/ 5957415 h 6250474"/>
              <a:gd name="connsiteX18" fmla="*/ 37859 w 11499601"/>
              <a:gd name="connsiteY18" fmla="*/ 5876060 h 6250474"/>
              <a:gd name="connsiteX19" fmla="*/ 28975 w 11499601"/>
              <a:gd name="connsiteY19" fmla="*/ 2606888 h 6250474"/>
              <a:gd name="connsiteX20" fmla="*/ 33539 w 11499601"/>
              <a:gd name="connsiteY20" fmla="*/ 59860 h 6250474"/>
              <a:gd name="connsiteX21" fmla="*/ 39830 w 11499601"/>
              <a:gd name="connsiteY21" fmla="*/ 42028 h 6250474"/>
              <a:gd name="connsiteX22" fmla="*/ 88659 w 11499601"/>
              <a:gd name="connsiteY22" fmla="*/ 37282 h 6250474"/>
              <a:gd name="connsiteX23" fmla="*/ 301554 w 11499601"/>
              <a:gd name="connsiteY23" fmla="*/ 37282 h 6250474"/>
              <a:gd name="connsiteX24" fmla="*/ 416464 w 11499601"/>
              <a:gd name="connsiteY24" fmla="*/ 30725 h 6250474"/>
              <a:gd name="connsiteX25" fmla="*/ 907723 w 11499601"/>
              <a:gd name="connsiteY25" fmla="*/ 24269 h 6250474"/>
              <a:gd name="connsiteX26" fmla="*/ 3989089 w 11499601"/>
              <a:gd name="connsiteY26" fmla="*/ 29653 h 6250474"/>
              <a:gd name="connsiteX27" fmla="*/ 9680053 w 11499601"/>
              <a:gd name="connsiteY27" fmla="*/ 0 h 6250474"/>
              <a:gd name="connsiteX0" fmla="*/ 9680053 w 11499601"/>
              <a:gd name="connsiteY0" fmla="*/ 5500 h 6255974"/>
              <a:gd name="connsiteX1" fmla="*/ 11263634 w 11499601"/>
              <a:gd name="connsiteY1" fmla="*/ 16394 h 6255974"/>
              <a:gd name="connsiteX2" fmla="*/ 11499601 w 11499601"/>
              <a:gd name="connsiteY2" fmla="*/ 64794 h 6255974"/>
              <a:gd name="connsiteX3" fmla="*/ 11496115 w 11499601"/>
              <a:gd name="connsiteY3" fmla="*/ 338710 h 6255974"/>
              <a:gd name="connsiteX4" fmla="*/ 11496626 w 11499601"/>
              <a:gd name="connsiteY4" fmla="*/ 807372 h 6255974"/>
              <a:gd name="connsiteX5" fmla="*/ 11482477 w 11499601"/>
              <a:gd name="connsiteY5" fmla="*/ 1840079 h 6255974"/>
              <a:gd name="connsiteX6" fmla="*/ 11478714 w 11499601"/>
              <a:gd name="connsiteY6" fmla="*/ 3525714 h 6255974"/>
              <a:gd name="connsiteX7" fmla="*/ 11419375 w 11499601"/>
              <a:gd name="connsiteY7" fmla="*/ 5987933 h 6255974"/>
              <a:gd name="connsiteX8" fmla="*/ 5959453 w 11499601"/>
              <a:gd name="connsiteY8" fmla="*/ 5978886 h 6255974"/>
              <a:gd name="connsiteX9" fmla="*/ 4858766 w 11499601"/>
              <a:gd name="connsiteY9" fmla="*/ 6005062 h 6255974"/>
              <a:gd name="connsiteX10" fmla="*/ 3239306 w 11499601"/>
              <a:gd name="connsiteY10" fmla="*/ 5978241 h 6255974"/>
              <a:gd name="connsiteX11" fmla="*/ 3217554 w 11499601"/>
              <a:gd name="connsiteY11" fmla="*/ 6011412 h 6255974"/>
              <a:gd name="connsiteX12" fmla="*/ 3219866 w 11499601"/>
              <a:gd name="connsiteY12" fmla="*/ 6255974 h 6255974"/>
              <a:gd name="connsiteX13" fmla="*/ 2870715 w 11499601"/>
              <a:gd name="connsiteY13" fmla="*/ 6061661 h 6255974"/>
              <a:gd name="connsiteX14" fmla="*/ 2785655 w 11499601"/>
              <a:gd name="connsiteY14" fmla="*/ 5978241 h 6255974"/>
              <a:gd name="connsiteX15" fmla="*/ 2301504 w 11499601"/>
              <a:gd name="connsiteY15" fmla="*/ 5973147 h 6255974"/>
              <a:gd name="connsiteX16" fmla="*/ 666073 w 11499601"/>
              <a:gd name="connsiteY16" fmla="*/ 5964071 h 6255974"/>
              <a:gd name="connsiteX17" fmla="*/ 94741 w 11499601"/>
              <a:gd name="connsiteY17" fmla="*/ 5962915 h 6255974"/>
              <a:gd name="connsiteX18" fmla="*/ 37859 w 11499601"/>
              <a:gd name="connsiteY18" fmla="*/ 5881560 h 6255974"/>
              <a:gd name="connsiteX19" fmla="*/ 28975 w 11499601"/>
              <a:gd name="connsiteY19" fmla="*/ 2612388 h 6255974"/>
              <a:gd name="connsiteX20" fmla="*/ 33539 w 11499601"/>
              <a:gd name="connsiteY20" fmla="*/ 65360 h 6255974"/>
              <a:gd name="connsiteX21" fmla="*/ 39830 w 11499601"/>
              <a:gd name="connsiteY21" fmla="*/ 47528 h 6255974"/>
              <a:gd name="connsiteX22" fmla="*/ 88659 w 11499601"/>
              <a:gd name="connsiteY22" fmla="*/ 42782 h 6255974"/>
              <a:gd name="connsiteX23" fmla="*/ 301554 w 11499601"/>
              <a:gd name="connsiteY23" fmla="*/ 42782 h 6255974"/>
              <a:gd name="connsiteX24" fmla="*/ 416464 w 11499601"/>
              <a:gd name="connsiteY24" fmla="*/ 36225 h 6255974"/>
              <a:gd name="connsiteX25" fmla="*/ 907723 w 11499601"/>
              <a:gd name="connsiteY25" fmla="*/ 29769 h 6255974"/>
              <a:gd name="connsiteX26" fmla="*/ 3989089 w 11499601"/>
              <a:gd name="connsiteY26" fmla="*/ 35153 h 6255974"/>
              <a:gd name="connsiteX27" fmla="*/ 9680053 w 11499601"/>
              <a:gd name="connsiteY27" fmla="*/ 5500 h 62559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59294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70715 w 11499601"/>
              <a:gd name="connsiteY13" fmla="*/ 6056161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666073 w 11499601"/>
              <a:gd name="connsiteY16" fmla="*/ 5958571 h 6250474"/>
              <a:gd name="connsiteX17" fmla="*/ 94741 w 11499601"/>
              <a:gd name="connsiteY17" fmla="*/ 5957415 h 6250474"/>
              <a:gd name="connsiteX18" fmla="*/ 37859 w 11499601"/>
              <a:gd name="connsiteY18" fmla="*/ 5876060 h 6250474"/>
              <a:gd name="connsiteX19" fmla="*/ 28975 w 11499601"/>
              <a:gd name="connsiteY19" fmla="*/ 2606888 h 6250474"/>
              <a:gd name="connsiteX20" fmla="*/ 33539 w 11499601"/>
              <a:gd name="connsiteY20" fmla="*/ 59860 h 6250474"/>
              <a:gd name="connsiteX21" fmla="*/ 39830 w 11499601"/>
              <a:gd name="connsiteY21" fmla="*/ 42028 h 6250474"/>
              <a:gd name="connsiteX22" fmla="*/ 88659 w 11499601"/>
              <a:gd name="connsiteY22" fmla="*/ 37282 h 6250474"/>
              <a:gd name="connsiteX23" fmla="*/ 301554 w 11499601"/>
              <a:gd name="connsiteY23" fmla="*/ 37282 h 6250474"/>
              <a:gd name="connsiteX24" fmla="*/ 416464 w 11499601"/>
              <a:gd name="connsiteY24" fmla="*/ 30725 h 6250474"/>
              <a:gd name="connsiteX25" fmla="*/ 907723 w 11499601"/>
              <a:gd name="connsiteY25" fmla="*/ 24269 h 6250474"/>
              <a:gd name="connsiteX26" fmla="*/ 3989089 w 11499601"/>
              <a:gd name="connsiteY26" fmla="*/ 29653 h 6250474"/>
              <a:gd name="connsiteX27" fmla="*/ 9680053 w 11499601"/>
              <a:gd name="connsiteY27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39374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70715 w 11499601"/>
              <a:gd name="connsiteY13" fmla="*/ 6056161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666073 w 11499601"/>
              <a:gd name="connsiteY16" fmla="*/ 5958571 h 6250474"/>
              <a:gd name="connsiteX17" fmla="*/ 94741 w 11499601"/>
              <a:gd name="connsiteY17" fmla="*/ 5957415 h 6250474"/>
              <a:gd name="connsiteX18" fmla="*/ 37859 w 11499601"/>
              <a:gd name="connsiteY18" fmla="*/ 5876060 h 6250474"/>
              <a:gd name="connsiteX19" fmla="*/ 28975 w 11499601"/>
              <a:gd name="connsiteY19" fmla="*/ 2606888 h 6250474"/>
              <a:gd name="connsiteX20" fmla="*/ 33539 w 11499601"/>
              <a:gd name="connsiteY20" fmla="*/ 59860 h 6250474"/>
              <a:gd name="connsiteX21" fmla="*/ 39830 w 11499601"/>
              <a:gd name="connsiteY21" fmla="*/ 42028 h 6250474"/>
              <a:gd name="connsiteX22" fmla="*/ 88659 w 11499601"/>
              <a:gd name="connsiteY22" fmla="*/ 37282 h 6250474"/>
              <a:gd name="connsiteX23" fmla="*/ 301554 w 11499601"/>
              <a:gd name="connsiteY23" fmla="*/ 37282 h 6250474"/>
              <a:gd name="connsiteX24" fmla="*/ 416464 w 11499601"/>
              <a:gd name="connsiteY24" fmla="*/ 30725 h 6250474"/>
              <a:gd name="connsiteX25" fmla="*/ 907723 w 11499601"/>
              <a:gd name="connsiteY25" fmla="*/ 24269 h 6250474"/>
              <a:gd name="connsiteX26" fmla="*/ 3989089 w 11499601"/>
              <a:gd name="connsiteY26" fmla="*/ 29653 h 6250474"/>
              <a:gd name="connsiteX27" fmla="*/ 9680053 w 11499601"/>
              <a:gd name="connsiteY27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39374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70715 w 11499601"/>
              <a:gd name="connsiteY13" fmla="*/ 6056161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666073 w 11499601"/>
              <a:gd name="connsiteY16" fmla="*/ 5958571 h 6250474"/>
              <a:gd name="connsiteX17" fmla="*/ 94741 w 11499601"/>
              <a:gd name="connsiteY17" fmla="*/ 5957415 h 6250474"/>
              <a:gd name="connsiteX18" fmla="*/ 37859 w 11499601"/>
              <a:gd name="connsiteY18" fmla="*/ 5876060 h 6250474"/>
              <a:gd name="connsiteX19" fmla="*/ 28975 w 11499601"/>
              <a:gd name="connsiteY19" fmla="*/ 2606888 h 6250474"/>
              <a:gd name="connsiteX20" fmla="*/ 33539 w 11499601"/>
              <a:gd name="connsiteY20" fmla="*/ 59860 h 6250474"/>
              <a:gd name="connsiteX21" fmla="*/ 39830 w 11499601"/>
              <a:gd name="connsiteY21" fmla="*/ 42028 h 6250474"/>
              <a:gd name="connsiteX22" fmla="*/ 88659 w 11499601"/>
              <a:gd name="connsiteY22" fmla="*/ 37282 h 6250474"/>
              <a:gd name="connsiteX23" fmla="*/ 301554 w 11499601"/>
              <a:gd name="connsiteY23" fmla="*/ 37282 h 6250474"/>
              <a:gd name="connsiteX24" fmla="*/ 416464 w 11499601"/>
              <a:gd name="connsiteY24" fmla="*/ 30725 h 6250474"/>
              <a:gd name="connsiteX25" fmla="*/ 907723 w 11499601"/>
              <a:gd name="connsiteY25" fmla="*/ 24269 h 6250474"/>
              <a:gd name="connsiteX26" fmla="*/ 3989089 w 11499601"/>
              <a:gd name="connsiteY26" fmla="*/ 29653 h 6250474"/>
              <a:gd name="connsiteX27" fmla="*/ 9680053 w 11499601"/>
              <a:gd name="connsiteY27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39374 h 6250474"/>
              <a:gd name="connsiteX3" fmla="*/ 11491172 w 11499601"/>
              <a:gd name="connsiteY3" fmla="*/ 31329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70715 w 11499601"/>
              <a:gd name="connsiteY13" fmla="*/ 6056161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666073 w 11499601"/>
              <a:gd name="connsiteY16" fmla="*/ 5958571 h 6250474"/>
              <a:gd name="connsiteX17" fmla="*/ 94741 w 11499601"/>
              <a:gd name="connsiteY17" fmla="*/ 5957415 h 6250474"/>
              <a:gd name="connsiteX18" fmla="*/ 37859 w 11499601"/>
              <a:gd name="connsiteY18" fmla="*/ 5876060 h 6250474"/>
              <a:gd name="connsiteX19" fmla="*/ 28975 w 11499601"/>
              <a:gd name="connsiteY19" fmla="*/ 2606888 h 6250474"/>
              <a:gd name="connsiteX20" fmla="*/ 33539 w 11499601"/>
              <a:gd name="connsiteY20" fmla="*/ 59860 h 6250474"/>
              <a:gd name="connsiteX21" fmla="*/ 39830 w 11499601"/>
              <a:gd name="connsiteY21" fmla="*/ 42028 h 6250474"/>
              <a:gd name="connsiteX22" fmla="*/ 88659 w 11499601"/>
              <a:gd name="connsiteY22" fmla="*/ 37282 h 6250474"/>
              <a:gd name="connsiteX23" fmla="*/ 301554 w 11499601"/>
              <a:gd name="connsiteY23" fmla="*/ 37282 h 6250474"/>
              <a:gd name="connsiteX24" fmla="*/ 416464 w 11499601"/>
              <a:gd name="connsiteY24" fmla="*/ 30725 h 6250474"/>
              <a:gd name="connsiteX25" fmla="*/ 907723 w 11499601"/>
              <a:gd name="connsiteY25" fmla="*/ 24269 h 6250474"/>
              <a:gd name="connsiteX26" fmla="*/ 3989089 w 11499601"/>
              <a:gd name="connsiteY26" fmla="*/ 29653 h 6250474"/>
              <a:gd name="connsiteX27" fmla="*/ 9680053 w 11499601"/>
              <a:gd name="connsiteY27" fmla="*/ 0 h 6250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1499601" h="6250474">
                <a:moveTo>
                  <a:pt x="9680053" y="0"/>
                </a:moveTo>
                <a:lnTo>
                  <a:pt x="11263634" y="10894"/>
                </a:lnTo>
                <a:cubicBezTo>
                  <a:pt x="11382518" y="17609"/>
                  <a:pt x="11483635" y="5293"/>
                  <a:pt x="11499601" y="39374"/>
                </a:cubicBezTo>
                <a:lnTo>
                  <a:pt x="11491172" y="313290"/>
                </a:lnTo>
                <a:cubicBezTo>
                  <a:pt x="11491342" y="469511"/>
                  <a:pt x="11496456" y="645651"/>
                  <a:pt x="11496626" y="801872"/>
                </a:cubicBezTo>
                <a:cubicBezTo>
                  <a:pt x="11485119" y="918570"/>
                  <a:pt x="11483798" y="1773917"/>
                  <a:pt x="11482477" y="1834579"/>
                </a:cubicBezTo>
                <a:cubicBezTo>
                  <a:pt x="11462397" y="2645173"/>
                  <a:pt x="11489491" y="2970847"/>
                  <a:pt x="11478714" y="3520214"/>
                </a:cubicBezTo>
                <a:cubicBezTo>
                  <a:pt x="11462615" y="5654060"/>
                  <a:pt x="11560172" y="6010354"/>
                  <a:pt x="11419375" y="5982433"/>
                </a:cubicBezTo>
                <a:cubicBezTo>
                  <a:pt x="9251879" y="6044921"/>
                  <a:pt x="7569480" y="6004728"/>
                  <a:pt x="5959453" y="5973386"/>
                </a:cubicBezTo>
                <a:lnTo>
                  <a:pt x="4858766" y="5999562"/>
                </a:lnTo>
                <a:lnTo>
                  <a:pt x="3239306" y="5972741"/>
                </a:lnTo>
                <a:lnTo>
                  <a:pt x="3217554" y="6005912"/>
                </a:lnTo>
                <a:cubicBezTo>
                  <a:pt x="3195952" y="6047442"/>
                  <a:pt x="3201415" y="6144511"/>
                  <a:pt x="3219866" y="6250474"/>
                </a:cubicBezTo>
                <a:cubicBezTo>
                  <a:pt x="3113618" y="6201492"/>
                  <a:pt x="2980145" y="6145854"/>
                  <a:pt x="2870715" y="6056161"/>
                </a:cubicBezTo>
                <a:lnTo>
                  <a:pt x="2785655" y="5972741"/>
                </a:lnTo>
                <a:lnTo>
                  <a:pt x="2301504" y="5967647"/>
                </a:lnTo>
                <a:lnTo>
                  <a:pt x="666073" y="5958571"/>
                </a:lnTo>
                <a:cubicBezTo>
                  <a:pt x="416338" y="5959078"/>
                  <a:pt x="199443" y="5971167"/>
                  <a:pt x="94741" y="5957415"/>
                </a:cubicBezTo>
                <a:cubicBezTo>
                  <a:pt x="-9961" y="5943663"/>
                  <a:pt x="43390" y="5957506"/>
                  <a:pt x="37859" y="5876060"/>
                </a:cubicBezTo>
                <a:cubicBezTo>
                  <a:pt x="13485" y="5737802"/>
                  <a:pt x="42281" y="4414258"/>
                  <a:pt x="28975" y="2606888"/>
                </a:cubicBezTo>
                <a:cubicBezTo>
                  <a:pt x="-19249" y="1512253"/>
                  <a:pt x="110" y="488851"/>
                  <a:pt x="33539" y="59860"/>
                </a:cubicBezTo>
                <a:cubicBezTo>
                  <a:pt x="34137" y="52184"/>
                  <a:pt x="36271" y="46366"/>
                  <a:pt x="39830" y="42028"/>
                </a:cubicBezTo>
                <a:lnTo>
                  <a:pt x="88659" y="37282"/>
                </a:lnTo>
                <a:lnTo>
                  <a:pt x="301554" y="37282"/>
                </a:lnTo>
                <a:lnTo>
                  <a:pt x="416464" y="30725"/>
                </a:lnTo>
                <a:lnTo>
                  <a:pt x="907723" y="24269"/>
                </a:lnTo>
                <a:lnTo>
                  <a:pt x="3989089" y="29653"/>
                </a:lnTo>
                <a:lnTo>
                  <a:pt x="9680053" y="0"/>
                </a:lnTo>
                <a:close/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7281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88" r:id="rId5"/>
    <p:sldLayoutId id="2147483693" r:id="rId6"/>
    <p:sldLayoutId id="2147483689" r:id="rId7"/>
    <p:sldLayoutId id="2147483690" r:id="rId8"/>
    <p:sldLayoutId id="2147483691" r:id="rId9"/>
    <p:sldLayoutId id="2147483692" r:id="rId10"/>
    <p:sldLayoutId id="2147483694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800" b="1" kern="1200" spc="1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buSzPct val="73000"/>
        <a:buFontTx/>
        <a:buNone/>
        <a:defRPr sz="3200" b="1" kern="1200" spc="50" baseline="0">
          <a:solidFill>
            <a:schemeClr val="tx1"/>
          </a:solidFill>
          <a:latin typeface="+mn-lt"/>
          <a:ea typeface="+mn-ea"/>
          <a:cs typeface="+mn-cs"/>
        </a:defRPr>
      </a:lvl1pPr>
      <a:lvl2pPr marL="228600" indent="-182880" algn="l" defTabSz="914400" rtl="0" eaLnBrk="1" latinLnBrk="0" hangingPunct="1">
        <a:lnSpc>
          <a:spcPct val="100000"/>
        </a:lnSpc>
        <a:spcBef>
          <a:spcPts val="500"/>
        </a:spcBef>
        <a:buSzPct val="70000"/>
        <a:buFont typeface="Arial" panose="020B0604020202020204" pitchFamily="34" charset="0"/>
        <a:buChar char="•"/>
        <a:defRPr sz="2800" b="1" kern="1200" spc="50" baseline="0">
          <a:solidFill>
            <a:schemeClr val="tx1"/>
          </a:solidFill>
          <a:latin typeface="+mn-lt"/>
          <a:ea typeface="+mn-ea"/>
          <a:cs typeface="+mn-cs"/>
        </a:defRPr>
      </a:lvl2pPr>
      <a:lvl3pPr marL="274320" indent="0" algn="l" defTabSz="914400" rtl="0" eaLnBrk="1" latinLnBrk="0" hangingPunct="1">
        <a:lnSpc>
          <a:spcPct val="100000"/>
        </a:lnSpc>
        <a:spcBef>
          <a:spcPts val="500"/>
        </a:spcBef>
        <a:buSzPct val="73000"/>
        <a:buFontTx/>
        <a:buNone/>
        <a:defRPr sz="2400" b="1" kern="1200" spc="50" baseline="0">
          <a:solidFill>
            <a:schemeClr val="tx1"/>
          </a:solidFill>
          <a:latin typeface="+mn-lt"/>
          <a:ea typeface="+mn-ea"/>
          <a:cs typeface="+mn-cs"/>
        </a:defRPr>
      </a:lvl3pPr>
      <a:lvl4pPr marL="548640" indent="-182880" algn="l" defTabSz="914400" rtl="0" eaLnBrk="1" latinLnBrk="0" hangingPunct="1">
        <a:lnSpc>
          <a:spcPct val="100000"/>
        </a:lnSpc>
        <a:spcBef>
          <a:spcPts val="500"/>
        </a:spcBef>
        <a:buSzPct val="73000"/>
        <a:buFont typeface="Arial" panose="020B0604020202020204" pitchFamily="34" charset="0"/>
        <a:buChar char="•"/>
        <a:defRPr sz="2000" b="1" kern="1200" spc="50" baseline="0">
          <a:solidFill>
            <a:schemeClr val="tx1"/>
          </a:solidFill>
          <a:latin typeface="+mn-lt"/>
          <a:ea typeface="+mn-ea"/>
          <a:cs typeface="+mn-cs"/>
        </a:defRPr>
      </a:lvl4pPr>
      <a:lvl5pPr marL="548640" indent="0" algn="l" defTabSz="914400" rtl="0" eaLnBrk="1" latinLnBrk="0" hangingPunct="1">
        <a:lnSpc>
          <a:spcPct val="100000"/>
        </a:lnSpc>
        <a:spcBef>
          <a:spcPts val="500"/>
        </a:spcBef>
        <a:buSzPct val="73000"/>
        <a:buFontTx/>
        <a:buNone/>
        <a:defRPr sz="2000" b="1" kern="1200" spc="5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.spotify.com/track/6vN77lE9LK6HP2DewaN6HZ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open.spotify.com/track/0tgVpDi06FyKpA1z0VMD4v?si=556be056e14e48c6" TargetMode="External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hamdamoha/project1_spotify/blob/main/Final_Data_2012_2022.csv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hyperlink" Target="https://github.com/hamdamoha/project1_spotify/blob/main/Spotify%20Extraction/Spotify_extraction.ipynb" TargetMode="Externa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ithub.com/hamdamoha/project1_spotify/blob/main/Spotify%20Extraction/Data_cleaning.ipynb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76FB0F23-3B45-4057-92D7-60A175991B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EBBB64-95D5-C22D-48E3-6999468E81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6940" y="4670830"/>
            <a:ext cx="10658121" cy="985152"/>
          </a:xfrm>
        </p:spPr>
        <p:txBody>
          <a:bodyPr anchor="b">
            <a:normAutofit/>
          </a:bodyPr>
          <a:lstStyle/>
          <a:p>
            <a:r>
              <a:rPr lang="en-GB" dirty="0"/>
              <a:t>The Road to Spotify Wrapped 2023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4377AE-AE0D-A126-6842-D26DFE9621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63329" y="5655981"/>
            <a:ext cx="9014214" cy="725661"/>
          </a:xfrm>
        </p:spPr>
        <p:txBody>
          <a:bodyPr anchor="t">
            <a:normAutofit/>
          </a:bodyPr>
          <a:lstStyle/>
          <a:p>
            <a:pPr algn="ctr"/>
            <a:r>
              <a:rPr lang="en-GB" dirty="0">
                <a:latin typeface="+mj-lt"/>
              </a:rPr>
              <a:t>Project 1</a:t>
            </a: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19953613-5A5A-4383-B8C2-6A202946F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4291217"/>
          </a:xfrm>
          <a:custGeom>
            <a:avLst/>
            <a:gdLst>
              <a:gd name="connsiteX0" fmla="*/ 11939278 w 12192000"/>
              <a:gd name="connsiteY0" fmla="*/ 4505678 h 4505788"/>
              <a:gd name="connsiteX1" fmla="*/ 11424827 w 12192000"/>
              <a:gd name="connsiteY1" fmla="*/ 4495007 h 4505788"/>
              <a:gd name="connsiteX2" fmla="*/ 10611484 w 12192000"/>
              <a:gd name="connsiteY2" fmla="*/ 4501297 h 4505788"/>
              <a:gd name="connsiteX3" fmla="*/ 1537138 w 12192000"/>
              <a:gd name="connsiteY3" fmla="*/ 4479019 h 4505788"/>
              <a:gd name="connsiteX4" fmla="*/ 113174 w 12192000"/>
              <a:gd name="connsiteY4" fmla="*/ 4461702 h 4505788"/>
              <a:gd name="connsiteX5" fmla="*/ 0 w 12192000"/>
              <a:gd name="connsiteY5" fmla="*/ 4459468 h 4505788"/>
              <a:gd name="connsiteX6" fmla="*/ 0 w 12192000"/>
              <a:gd name="connsiteY6" fmla="*/ 0 h 4505788"/>
              <a:gd name="connsiteX7" fmla="*/ 12192000 w 12192000"/>
              <a:gd name="connsiteY7" fmla="*/ 0 h 4505788"/>
              <a:gd name="connsiteX8" fmla="*/ 12192000 w 12192000"/>
              <a:gd name="connsiteY8" fmla="*/ 4499412 h 4505788"/>
              <a:gd name="connsiteX9" fmla="*/ 12183330 w 12192000"/>
              <a:gd name="connsiteY9" fmla="*/ 4500309 h 4505788"/>
              <a:gd name="connsiteX10" fmla="*/ 11983621 w 12192000"/>
              <a:gd name="connsiteY10" fmla="*/ 4505604 h 4505788"/>
              <a:gd name="connsiteX11" fmla="*/ 11939278 w 12192000"/>
              <a:gd name="connsiteY11" fmla="*/ 4505678 h 4505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4505788">
                <a:moveTo>
                  <a:pt x="11939278" y="4505678"/>
                </a:moveTo>
                <a:cubicBezTo>
                  <a:pt x="11817135" y="4504551"/>
                  <a:pt x="11574433" y="4495156"/>
                  <a:pt x="11424827" y="4495007"/>
                </a:cubicBezTo>
                <a:cubicBezTo>
                  <a:pt x="11139862" y="4494723"/>
                  <a:pt x="10930345" y="4504998"/>
                  <a:pt x="10611484" y="4501297"/>
                </a:cubicBezTo>
                <a:cubicBezTo>
                  <a:pt x="8176893" y="4532664"/>
                  <a:pt x="4168459" y="4370065"/>
                  <a:pt x="1537138" y="4479019"/>
                </a:cubicBezTo>
                <a:cubicBezTo>
                  <a:pt x="755355" y="4495523"/>
                  <a:pt x="519578" y="4472425"/>
                  <a:pt x="113174" y="4461702"/>
                </a:cubicBezTo>
                <a:lnTo>
                  <a:pt x="0" y="4459468"/>
                </a:lnTo>
                <a:lnTo>
                  <a:pt x="0" y="0"/>
                </a:lnTo>
                <a:lnTo>
                  <a:pt x="12192000" y="0"/>
                </a:lnTo>
                <a:lnTo>
                  <a:pt x="12192000" y="4499412"/>
                </a:lnTo>
                <a:lnTo>
                  <a:pt x="12183330" y="4500309"/>
                </a:lnTo>
                <a:cubicBezTo>
                  <a:pt x="12145326" y="4501926"/>
                  <a:pt x="12084089" y="4500034"/>
                  <a:pt x="11983621" y="4505604"/>
                </a:cubicBezTo>
                <a:cubicBezTo>
                  <a:pt x="11971715" y="4505831"/>
                  <a:pt x="11956727" y="4505839"/>
                  <a:pt x="11939278" y="4505678"/>
                </a:cubicBezTo>
                <a:close/>
              </a:path>
            </a:pathLst>
          </a:custGeom>
          <a:solidFill>
            <a:srgbClr val="FFFFFF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B3A86FE-91BC-0352-6835-2DD6762E1A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3097" y="479603"/>
            <a:ext cx="8366299" cy="328377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4BBF4C0-0E34-7A23-AB05-D64CE4BD5C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8568" y="5816607"/>
            <a:ext cx="1917444" cy="841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6986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96A35EAA-ED80-4FF1-942C-82B1D483AF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33683" flipH="1">
            <a:off x="977627" y="481134"/>
            <a:ext cx="9378187" cy="5238589"/>
          </a:xfrm>
          <a:custGeom>
            <a:avLst/>
            <a:gdLst/>
            <a:ahLst/>
            <a:cxnLst/>
            <a:rect l="l" t="t" r="r" b="b"/>
            <a:pathLst>
              <a:path w="1237972" h="852489">
                <a:moveTo>
                  <a:pt x="633056" y="852489"/>
                </a:moveTo>
                <a:cubicBezTo>
                  <a:pt x="716495" y="841059"/>
                  <a:pt x="733789" y="812455"/>
                  <a:pt x="825461" y="773218"/>
                </a:cubicBezTo>
                <a:cubicBezTo>
                  <a:pt x="917133" y="733981"/>
                  <a:pt x="1120276" y="716959"/>
                  <a:pt x="1183087" y="617069"/>
                </a:cubicBezTo>
                <a:cubicBezTo>
                  <a:pt x="1245898" y="517180"/>
                  <a:pt x="1258148" y="283568"/>
                  <a:pt x="1202325" y="173881"/>
                </a:cubicBezTo>
                <a:cubicBezTo>
                  <a:pt x="1146502" y="64194"/>
                  <a:pt x="1083676" y="36572"/>
                  <a:pt x="981005" y="19225"/>
                </a:cubicBezTo>
                <a:cubicBezTo>
                  <a:pt x="823274" y="-7425"/>
                  <a:pt x="446352" y="-23746"/>
                  <a:pt x="245994" y="92349"/>
                </a:cubicBezTo>
                <a:cubicBezTo>
                  <a:pt x="45636" y="208444"/>
                  <a:pt x="-47145" y="246094"/>
                  <a:pt x="23501" y="568036"/>
                </a:cubicBezTo>
                <a:cubicBezTo>
                  <a:pt x="51046" y="756743"/>
                  <a:pt x="510357" y="722029"/>
                  <a:pt x="552172" y="730697"/>
                </a:cubicBezTo>
                <a:cubicBezTo>
                  <a:pt x="733623" y="767368"/>
                  <a:pt x="633056" y="852489"/>
                  <a:pt x="633056" y="852489"/>
                </a:cubicBezTo>
                <a:close/>
              </a:path>
            </a:pathLst>
          </a:custGeom>
          <a:solidFill>
            <a:schemeClr val="bg1"/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D415F49B-3CBC-46CF-AFB5-988852D047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33683" flipH="1">
            <a:off x="1010574" y="456230"/>
            <a:ext cx="9378187" cy="5238589"/>
          </a:xfrm>
          <a:custGeom>
            <a:avLst/>
            <a:gdLst/>
            <a:ahLst/>
            <a:cxnLst/>
            <a:rect l="l" t="t" r="r" b="b"/>
            <a:pathLst>
              <a:path w="1237972" h="852489">
                <a:moveTo>
                  <a:pt x="633056" y="852489"/>
                </a:moveTo>
                <a:cubicBezTo>
                  <a:pt x="716495" y="841059"/>
                  <a:pt x="733789" y="812455"/>
                  <a:pt x="825461" y="773218"/>
                </a:cubicBezTo>
                <a:cubicBezTo>
                  <a:pt x="917133" y="733981"/>
                  <a:pt x="1120276" y="716959"/>
                  <a:pt x="1183087" y="617069"/>
                </a:cubicBezTo>
                <a:cubicBezTo>
                  <a:pt x="1245898" y="517180"/>
                  <a:pt x="1258148" y="283568"/>
                  <a:pt x="1202325" y="173881"/>
                </a:cubicBezTo>
                <a:cubicBezTo>
                  <a:pt x="1146502" y="64194"/>
                  <a:pt x="1083676" y="36572"/>
                  <a:pt x="981005" y="19225"/>
                </a:cubicBezTo>
                <a:cubicBezTo>
                  <a:pt x="823274" y="-7425"/>
                  <a:pt x="446352" y="-23746"/>
                  <a:pt x="245994" y="92349"/>
                </a:cubicBezTo>
                <a:cubicBezTo>
                  <a:pt x="45636" y="208444"/>
                  <a:pt x="-47145" y="246094"/>
                  <a:pt x="23501" y="568036"/>
                </a:cubicBezTo>
                <a:cubicBezTo>
                  <a:pt x="51046" y="756743"/>
                  <a:pt x="510357" y="722029"/>
                  <a:pt x="552172" y="730697"/>
                </a:cubicBezTo>
                <a:cubicBezTo>
                  <a:pt x="733623" y="767368"/>
                  <a:pt x="633056" y="852489"/>
                  <a:pt x="633056" y="852489"/>
                </a:cubicBez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4293528E-0CA3-4E56-B7A0-091C0AB0CB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F778232E-C75B-4B3C-9201-81C0775715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21711" y="313659"/>
            <a:ext cx="11418399" cy="4399017"/>
          </a:xfrm>
          <a:custGeom>
            <a:avLst/>
            <a:gdLst>
              <a:gd name="connsiteX0" fmla="*/ 7142118 w 7680682"/>
              <a:gd name="connsiteY0" fmla="*/ 6405352 h 6405386"/>
              <a:gd name="connsiteX1" fmla="*/ 6552830 w 7680682"/>
              <a:gd name="connsiteY1" fmla="*/ 6396252 h 6405386"/>
              <a:gd name="connsiteX2" fmla="*/ 987782 w 7680682"/>
              <a:gd name="connsiteY2" fmla="*/ 6365722 h 6405386"/>
              <a:gd name="connsiteX3" fmla="*/ 0 w 7680682"/>
              <a:gd name="connsiteY3" fmla="*/ 6336938 h 6405386"/>
              <a:gd name="connsiteX4" fmla="*/ 0 w 7680682"/>
              <a:gd name="connsiteY4" fmla="*/ 32372 h 6405386"/>
              <a:gd name="connsiteX5" fmla="*/ 157934 w 7680682"/>
              <a:gd name="connsiteY5" fmla="*/ 32797 h 6405386"/>
              <a:gd name="connsiteX6" fmla="*/ 6431319 w 7680682"/>
              <a:gd name="connsiteY6" fmla="*/ 0 h 6405386"/>
              <a:gd name="connsiteX7" fmla="*/ 7631470 w 7680682"/>
              <a:gd name="connsiteY7" fmla="*/ 30531 h 6405386"/>
              <a:gd name="connsiteX8" fmla="*/ 7560032 w 7680682"/>
              <a:gd name="connsiteY8" fmla="*/ 6274128 h 6405386"/>
              <a:gd name="connsiteX9" fmla="*/ 7394324 w 7680682"/>
              <a:gd name="connsiteY9" fmla="*/ 6402154 h 6405386"/>
              <a:gd name="connsiteX10" fmla="*/ 7142118 w 7680682"/>
              <a:gd name="connsiteY10" fmla="*/ 6405352 h 6405386"/>
              <a:gd name="connsiteX0" fmla="*/ 7142118 w 7680682"/>
              <a:gd name="connsiteY0" fmla="*/ 6433518 h 6433552"/>
              <a:gd name="connsiteX1" fmla="*/ 6552830 w 7680682"/>
              <a:gd name="connsiteY1" fmla="*/ 6424418 h 6433552"/>
              <a:gd name="connsiteX2" fmla="*/ 987782 w 7680682"/>
              <a:gd name="connsiteY2" fmla="*/ 6393888 h 6433552"/>
              <a:gd name="connsiteX3" fmla="*/ 0 w 7680682"/>
              <a:gd name="connsiteY3" fmla="*/ 6365104 h 6433552"/>
              <a:gd name="connsiteX4" fmla="*/ 0 w 7680682"/>
              <a:gd name="connsiteY4" fmla="*/ 60538 h 6433552"/>
              <a:gd name="connsiteX5" fmla="*/ 233782 w 7680682"/>
              <a:gd name="connsiteY5" fmla="*/ 0 h 6433552"/>
              <a:gd name="connsiteX6" fmla="*/ 6431319 w 7680682"/>
              <a:gd name="connsiteY6" fmla="*/ 28166 h 6433552"/>
              <a:gd name="connsiteX7" fmla="*/ 7631470 w 7680682"/>
              <a:gd name="connsiteY7" fmla="*/ 58697 h 6433552"/>
              <a:gd name="connsiteX8" fmla="*/ 7560032 w 7680682"/>
              <a:gd name="connsiteY8" fmla="*/ 6302294 h 6433552"/>
              <a:gd name="connsiteX9" fmla="*/ 7394324 w 7680682"/>
              <a:gd name="connsiteY9" fmla="*/ 6430320 h 6433552"/>
              <a:gd name="connsiteX10" fmla="*/ 7142118 w 7680682"/>
              <a:gd name="connsiteY10" fmla="*/ 6433518 h 6433552"/>
              <a:gd name="connsiteX0" fmla="*/ 7142118 w 7680682"/>
              <a:gd name="connsiteY0" fmla="*/ 6433518 h 6433552"/>
              <a:gd name="connsiteX1" fmla="*/ 6552830 w 7680682"/>
              <a:gd name="connsiteY1" fmla="*/ 6424418 h 6433552"/>
              <a:gd name="connsiteX2" fmla="*/ 987782 w 7680682"/>
              <a:gd name="connsiteY2" fmla="*/ 6393888 h 6433552"/>
              <a:gd name="connsiteX3" fmla="*/ 0 w 7680682"/>
              <a:gd name="connsiteY3" fmla="*/ 6365104 h 6433552"/>
              <a:gd name="connsiteX4" fmla="*/ 42138 w 7680682"/>
              <a:gd name="connsiteY4" fmla="*/ 40219 h 6433552"/>
              <a:gd name="connsiteX5" fmla="*/ 233782 w 7680682"/>
              <a:gd name="connsiteY5" fmla="*/ 0 h 6433552"/>
              <a:gd name="connsiteX6" fmla="*/ 6431319 w 7680682"/>
              <a:gd name="connsiteY6" fmla="*/ 28166 h 6433552"/>
              <a:gd name="connsiteX7" fmla="*/ 7631470 w 7680682"/>
              <a:gd name="connsiteY7" fmla="*/ 58697 h 6433552"/>
              <a:gd name="connsiteX8" fmla="*/ 7560032 w 7680682"/>
              <a:gd name="connsiteY8" fmla="*/ 6302294 h 6433552"/>
              <a:gd name="connsiteX9" fmla="*/ 7394324 w 7680682"/>
              <a:gd name="connsiteY9" fmla="*/ 6430320 h 6433552"/>
              <a:gd name="connsiteX10" fmla="*/ 7142118 w 7680682"/>
              <a:gd name="connsiteY10" fmla="*/ 6433518 h 6433552"/>
              <a:gd name="connsiteX0" fmla="*/ 7149875 w 7688439"/>
              <a:gd name="connsiteY0" fmla="*/ 6433518 h 6433552"/>
              <a:gd name="connsiteX1" fmla="*/ 6560587 w 7688439"/>
              <a:gd name="connsiteY1" fmla="*/ 6424418 h 6433552"/>
              <a:gd name="connsiteX2" fmla="*/ 995539 w 7688439"/>
              <a:gd name="connsiteY2" fmla="*/ 6393888 h 6433552"/>
              <a:gd name="connsiteX3" fmla="*/ 7757 w 7688439"/>
              <a:gd name="connsiteY3" fmla="*/ 6365104 h 6433552"/>
              <a:gd name="connsiteX4" fmla="*/ 49895 w 7688439"/>
              <a:gd name="connsiteY4" fmla="*/ 40219 h 6433552"/>
              <a:gd name="connsiteX5" fmla="*/ 241539 w 7688439"/>
              <a:gd name="connsiteY5" fmla="*/ 0 h 6433552"/>
              <a:gd name="connsiteX6" fmla="*/ 6439076 w 7688439"/>
              <a:gd name="connsiteY6" fmla="*/ 28166 h 6433552"/>
              <a:gd name="connsiteX7" fmla="*/ 7639227 w 7688439"/>
              <a:gd name="connsiteY7" fmla="*/ 58697 h 6433552"/>
              <a:gd name="connsiteX8" fmla="*/ 7567789 w 7688439"/>
              <a:gd name="connsiteY8" fmla="*/ 6302294 h 6433552"/>
              <a:gd name="connsiteX9" fmla="*/ 7402081 w 7688439"/>
              <a:gd name="connsiteY9" fmla="*/ 6430320 h 6433552"/>
              <a:gd name="connsiteX10" fmla="*/ 7149875 w 7688439"/>
              <a:gd name="connsiteY10" fmla="*/ 6433518 h 6433552"/>
              <a:gd name="connsiteX0" fmla="*/ 7149875 w 7664186"/>
              <a:gd name="connsiteY0" fmla="*/ 6433518 h 6433552"/>
              <a:gd name="connsiteX1" fmla="*/ 6560587 w 7664186"/>
              <a:gd name="connsiteY1" fmla="*/ 6424418 h 6433552"/>
              <a:gd name="connsiteX2" fmla="*/ 995539 w 7664186"/>
              <a:gd name="connsiteY2" fmla="*/ 6393888 h 6433552"/>
              <a:gd name="connsiteX3" fmla="*/ 7757 w 7664186"/>
              <a:gd name="connsiteY3" fmla="*/ 6365104 h 6433552"/>
              <a:gd name="connsiteX4" fmla="*/ 49895 w 7664186"/>
              <a:gd name="connsiteY4" fmla="*/ 40219 h 6433552"/>
              <a:gd name="connsiteX5" fmla="*/ 241539 w 7664186"/>
              <a:gd name="connsiteY5" fmla="*/ 0 h 6433552"/>
              <a:gd name="connsiteX6" fmla="*/ 6439076 w 7664186"/>
              <a:gd name="connsiteY6" fmla="*/ 28166 h 6433552"/>
              <a:gd name="connsiteX7" fmla="*/ 7639227 w 7664186"/>
              <a:gd name="connsiteY7" fmla="*/ 58697 h 6433552"/>
              <a:gd name="connsiteX8" fmla="*/ 7567789 w 7664186"/>
              <a:gd name="connsiteY8" fmla="*/ 6302294 h 6433552"/>
              <a:gd name="connsiteX9" fmla="*/ 7402081 w 7664186"/>
              <a:gd name="connsiteY9" fmla="*/ 6430320 h 6433552"/>
              <a:gd name="connsiteX10" fmla="*/ 7149875 w 7664186"/>
              <a:gd name="connsiteY10" fmla="*/ 6433518 h 6433552"/>
              <a:gd name="connsiteX0" fmla="*/ 7149875 w 7657158"/>
              <a:gd name="connsiteY0" fmla="*/ 6433518 h 6433552"/>
              <a:gd name="connsiteX1" fmla="*/ 6560587 w 7657158"/>
              <a:gd name="connsiteY1" fmla="*/ 6424418 h 6433552"/>
              <a:gd name="connsiteX2" fmla="*/ 995539 w 7657158"/>
              <a:gd name="connsiteY2" fmla="*/ 6393888 h 6433552"/>
              <a:gd name="connsiteX3" fmla="*/ 7757 w 7657158"/>
              <a:gd name="connsiteY3" fmla="*/ 6365104 h 6433552"/>
              <a:gd name="connsiteX4" fmla="*/ 49895 w 7657158"/>
              <a:gd name="connsiteY4" fmla="*/ 40219 h 6433552"/>
              <a:gd name="connsiteX5" fmla="*/ 241539 w 7657158"/>
              <a:gd name="connsiteY5" fmla="*/ 0 h 6433552"/>
              <a:gd name="connsiteX6" fmla="*/ 6439076 w 7657158"/>
              <a:gd name="connsiteY6" fmla="*/ 28166 h 6433552"/>
              <a:gd name="connsiteX7" fmla="*/ 7639227 w 7657158"/>
              <a:gd name="connsiteY7" fmla="*/ 58697 h 6433552"/>
              <a:gd name="connsiteX8" fmla="*/ 7567789 w 7657158"/>
              <a:gd name="connsiteY8" fmla="*/ 6302294 h 6433552"/>
              <a:gd name="connsiteX9" fmla="*/ 7402081 w 7657158"/>
              <a:gd name="connsiteY9" fmla="*/ 6430320 h 6433552"/>
              <a:gd name="connsiteX10" fmla="*/ 7149875 w 7657158"/>
              <a:gd name="connsiteY10" fmla="*/ 6433518 h 6433552"/>
              <a:gd name="connsiteX0" fmla="*/ 7149875 w 7661310"/>
              <a:gd name="connsiteY0" fmla="*/ 6433518 h 6452113"/>
              <a:gd name="connsiteX1" fmla="*/ 6560587 w 7661310"/>
              <a:gd name="connsiteY1" fmla="*/ 6424418 h 6452113"/>
              <a:gd name="connsiteX2" fmla="*/ 995539 w 7661310"/>
              <a:gd name="connsiteY2" fmla="*/ 6393888 h 6452113"/>
              <a:gd name="connsiteX3" fmla="*/ 7757 w 7661310"/>
              <a:gd name="connsiteY3" fmla="*/ 6365104 h 6452113"/>
              <a:gd name="connsiteX4" fmla="*/ 49895 w 7661310"/>
              <a:gd name="connsiteY4" fmla="*/ 40219 h 6452113"/>
              <a:gd name="connsiteX5" fmla="*/ 241539 w 7661310"/>
              <a:gd name="connsiteY5" fmla="*/ 0 h 6452113"/>
              <a:gd name="connsiteX6" fmla="*/ 6439076 w 7661310"/>
              <a:gd name="connsiteY6" fmla="*/ 28166 h 6452113"/>
              <a:gd name="connsiteX7" fmla="*/ 7639227 w 7661310"/>
              <a:gd name="connsiteY7" fmla="*/ 58697 h 6452113"/>
              <a:gd name="connsiteX8" fmla="*/ 7589645 w 7661310"/>
              <a:gd name="connsiteY8" fmla="*/ 6366021 h 6452113"/>
              <a:gd name="connsiteX9" fmla="*/ 7402081 w 7661310"/>
              <a:gd name="connsiteY9" fmla="*/ 6430320 h 6452113"/>
              <a:gd name="connsiteX10" fmla="*/ 7149875 w 7661310"/>
              <a:gd name="connsiteY10" fmla="*/ 6433518 h 6452113"/>
              <a:gd name="connsiteX0" fmla="*/ 7149875 w 7657523"/>
              <a:gd name="connsiteY0" fmla="*/ 6433518 h 6452112"/>
              <a:gd name="connsiteX1" fmla="*/ 6560587 w 7657523"/>
              <a:gd name="connsiteY1" fmla="*/ 6424418 h 6452112"/>
              <a:gd name="connsiteX2" fmla="*/ 995539 w 7657523"/>
              <a:gd name="connsiteY2" fmla="*/ 6393888 h 6452112"/>
              <a:gd name="connsiteX3" fmla="*/ 7757 w 7657523"/>
              <a:gd name="connsiteY3" fmla="*/ 6365104 h 6452112"/>
              <a:gd name="connsiteX4" fmla="*/ 49895 w 7657523"/>
              <a:gd name="connsiteY4" fmla="*/ 40219 h 6452112"/>
              <a:gd name="connsiteX5" fmla="*/ 241539 w 7657523"/>
              <a:gd name="connsiteY5" fmla="*/ 0 h 6452112"/>
              <a:gd name="connsiteX6" fmla="*/ 6439076 w 7657523"/>
              <a:gd name="connsiteY6" fmla="*/ 28166 h 6452112"/>
              <a:gd name="connsiteX7" fmla="*/ 7639227 w 7657523"/>
              <a:gd name="connsiteY7" fmla="*/ 58697 h 6452112"/>
              <a:gd name="connsiteX8" fmla="*/ 7589645 w 7657523"/>
              <a:gd name="connsiteY8" fmla="*/ 6366021 h 6452112"/>
              <a:gd name="connsiteX9" fmla="*/ 7402081 w 7657523"/>
              <a:gd name="connsiteY9" fmla="*/ 6430320 h 6452112"/>
              <a:gd name="connsiteX10" fmla="*/ 7149875 w 7657523"/>
              <a:gd name="connsiteY10" fmla="*/ 6433518 h 6452112"/>
              <a:gd name="connsiteX0" fmla="*/ 7149875 w 7639227"/>
              <a:gd name="connsiteY0" fmla="*/ 6433518 h 6452112"/>
              <a:gd name="connsiteX1" fmla="*/ 6560587 w 7639227"/>
              <a:gd name="connsiteY1" fmla="*/ 6424418 h 6452112"/>
              <a:gd name="connsiteX2" fmla="*/ 995539 w 7639227"/>
              <a:gd name="connsiteY2" fmla="*/ 6393888 h 6452112"/>
              <a:gd name="connsiteX3" fmla="*/ 7757 w 7639227"/>
              <a:gd name="connsiteY3" fmla="*/ 6365104 h 6452112"/>
              <a:gd name="connsiteX4" fmla="*/ 49895 w 7639227"/>
              <a:gd name="connsiteY4" fmla="*/ 40219 h 6452112"/>
              <a:gd name="connsiteX5" fmla="*/ 241539 w 7639227"/>
              <a:gd name="connsiteY5" fmla="*/ 0 h 6452112"/>
              <a:gd name="connsiteX6" fmla="*/ 6439076 w 7639227"/>
              <a:gd name="connsiteY6" fmla="*/ 28166 h 6452112"/>
              <a:gd name="connsiteX7" fmla="*/ 7639227 w 7639227"/>
              <a:gd name="connsiteY7" fmla="*/ 58697 h 6452112"/>
              <a:gd name="connsiteX8" fmla="*/ 7589645 w 7639227"/>
              <a:gd name="connsiteY8" fmla="*/ 6366021 h 6452112"/>
              <a:gd name="connsiteX9" fmla="*/ 7402081 w 7639227"/>
              <a:gd name="connsiteY9" fmla="*/ 6430320 h 6452112"/>
              <a:gd name="connsiteX10" fmla="*/ 7149875 w 7639227"/>
              <a:gd name="connsiteY10" fmla="*/ 6433518 h 6452112"/>
              <a:gd name="connsiteX0" fmla="*/ 7149875 w 7641711"/>
              <a:gd name="connsiteY0" fmla="*/ 6433518 h 6473199"/>
              <a:gd name="connsiteX1" fmla="*/ 6560587 w 7641711"/>
              <a:gd name="connsiteY1" fmla="*/ 6424418 h 6473199"/>
              <a:gd name="connsiteX2" fmla="*/ 995539 w 7641711"/>
              <a:gd name="connsiteY2" fmla="*/ 6393888 h 6473199"/>
              <a:gd name="connsiteX3" fmla="*/ 7757 w 7641711"/>
              <a:gd name="connsiteY3" fmla="*/ 6365104 h 6473199"/>
              <a:gd name="connsiteX4" fmla="*/ 49895 w 7641711"/>
              <a:gd name="connsiteY4" fmla="*/ 40219 h 6473199"/>
              <a:gd name="connsiteX5" fmla="*/ 241539 w 7641711"/>
              <a:gd name="connsiteY5" fmla="*/ 0 h 6473199"/>
              <a:gd name="connsiteX6" fmla="*/ 6439076 w 7641711"/>
              <a:gd name="connsiteY6" fmla="*/ 28166 h 6473199"/>
              <a:gd name="connsiteX7" fmla="*/ 7639227 w 7641711"/>
              <a:gd name="connsiteY7" fmla="*/ 58697 h 6473199"/>
              <a:gd name="connsiteX8" fmla="*/ 7618786 w 7641711"/>
              <a:gd name="connsiteY8" fmla="*/ 6397885 h 6473199"/>
              <a:gd name="connsiteX9" fmla="*/ 7402081 w 7641711"/>
              <a:gd name="connsiteY9" fmla="*/ 6430320 h 6473199"/>
              <a:gd name="connsiteX10" fmla="*/ 7149875 w 7641711"/>
              <a:gd name="connsiteY10" fmla="*/ 6433518 h 6473199"/>
              <a:gd name="connsiteX0" fmla="*/ 7149875 w 7641711"/>
              <a:gd name="connsiteY0" fmla="*/ 6433518 h 6438168"/>
              <a:gd name="connsiteX1" fmla="*/ 6560587 w 7641711"/>
              <a:gd name="connsiteY1" fmla="*/ 6424418 h 6438168"/>
              <a:gd name="connsiteX2" fmla="*/ 995539 w 7641711"/>
              <a:gd name="connsiteY2" fmla="*/ 6393888 h 6438168"/>
              <a:gd name="connsiteX3" fmla="*/ 7757 w 7641711"/>
              <a:gd name="connsiteY3" fmla="*/ 6365104 h 6438168"/>
              <a:gd name="connsiteX4" fmla="*/ 49895 w 7641711"/>
              <a:gd name="connsiteY4" fmla="*/ 40219 h 6438168"/>
              <a:gd name="connsiteX5" fmla="*/ 241539 w 7641711"/>
              <a:gd name="connsiteY5" fmla="*/ 0 h 6438168"/>
              <a:gd name="connsiteX6" fmla="*/ 6439076 w 7641711"/>
              <a:gd name="connsiteY6" fmla="*/ 28166 h 6438168"/>
              <a:gd name="connsiteX7" fmla="*/ 7639227 w 7641711"/>
              <a:gd name="connsiteY7" fmla="*/ 58697 h 6438168"/>
              <a:gd name="connsiteX8" fmla="*/ 7618786 w 7641711"/>
              <a:gd name="connsiteY8" fmla="*/ 6397885 h 6438168"/>
              <a:gd name="connsiteX9" fmla="*/ 7402081 w 7641711"/>
              <a:gd name="connsiteY9" fmla="*/ 6430320 h 6438168"/>
              <a:gd name="connsiteX10" fmla="*/ 7149875 w 7641711"/>
              <a:gd name="connsiteY10" fmla="*/ 6433518 h 6438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641711" h="6438168">
                <a:moveTo>
                  <a:pt x="7149875" y="6433518"/>
                </a:moveTo>
                <a:cubicBezTo>
                  <a:pt x="6975114" y="6433129"/>
                  <a:pt x="6756136" y="6429491"/>
                  <a:pt x="6560587" y="6424418"/>
                </a:cubicBezTo>
                <a:lnTo>
                  <a:pt x="995539" y="6393888"/>
                </a:lnTo>
                <a:lnTo>
                  <a:pt x="7757" y="6365104"/>
                </a:lnTo>
                <a:cubicBezTo>
                  <a:pt x="-20334" y="4216169"/>
                  <a:pt x="35849" y="2148514"/>
                  <a:pt x="49895" y="40219"/>
                </a:cubicBezTo>
                <a:lnTo>
                  <a:pt x="241539" y="0"/>
                </a:lnTo>
                <a:lnTo>
                  <a:pt x="6439076" y="28166"/>
                </a:lnTo>
                <a:cubicBezTo>
                  <a:pt x="6939139" y="58697"/>
                  <a:pt x="7296327" y="28165"/>
                  <a:pt x="7639227" y="58697"/>
                </a:cubicBezTo>
                <a:cubicBezTo>
                  <a:pt x="7638435" y="2070139"/>
                  <a:pt x="7653203" y="4107561"/>
                  <a:pt x="7618786" y="6397885"/>
                </a:cubicBezTo>
                <a:cubicBezTo>
                  <a:pt x="7625166" y="6478264"/>
                  <a:pt x="7566387" y="6409966"/>
                  <a:pt x="7402081" y="6430320"/>
                </a:cubicBezTo>
                <a:cubicBezTo>
                  <a:pt x="7343671" y="6432816"/>
                  <a:pt x="7254732" y="6433752"/>
                  <a:pt x="7149875" y="6433518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4DE91D23-4C65-DB31-0EA6-70DE9FBE22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835" b="-1"/>
          <a:stretch/>
        </p:blipFill>
        <p:spPr>
          <a:xfrm>
            <a:off x="2238279" y="509581"/>
            <a:ext cx="7762180" cy="40103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1D85C6E-2E8D-AF12-CD20-4B60C4E70D14}"/>
              </a:ext>
            </a:extLst>
          </p:cNvPr>
          <p:cNvSpPr txBox="1"/>
          <p:nvPr/>
        </p:nvSpPr>
        <p:spPr>
          <a:xfrm>
            <a:off x="936928" y="5077814"/>
            <a:ext cx="10333075" cy="1200329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2400" dirty="0"/>
              <a:t>When we start to break this down by year, we can see that some of these genres have become less popular over time, and some are increasing in popularity </a:t>
            </a:r>
          </a:p>
        </p:txBody>
      </p:sp>
    </p:spTree>
    <p:extLst>
      <p:ext uri="{BB962C8B-B14F-4D97-AF65-F5344CB8AC3E}">
        <p14:creationId xmlns:p14="http://schemas.microsoft.com/office/powerpoint/2010/main" val="12561209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3D6A03ED-7B7A-4C88-8FFC-A4D862447D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53975754-B125-4FFC-9140-F88A16E3D0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379013" y="303198"/>
            <a:ext cx="6631387" cy="5959786"/>
          </a:xfrm>
          <a:custGeom>
            <a:avLst/>
            <a:gdLst>
              <a:gd name="connsiteX0" fmla="*/ 7142118 w 7680682"/>
              <a:gd name="connsiteY0" fmla="*/ 6405352 h 6405386"/>
              <a:gd name="connsiteX1" fmla="*/ 6552830 w 7680682"/>
              <a:gd name="connsiteY1" fmla="*/ 6396252 h 6405386"/>
              <a:gd name="connsiteX2" fmla="*/ 987782 w 7680682"/>
              <a:gd name="connsiteY2" fmla="*/ 6365722 h 6405386"/>
              <a:gd name="connsiteX3" fmla="*/ 0 w 7680682"/>
              <a:gd name="connsiteY3" fmla="*/ 6336938 h 6405386"/>
              <a:gd name="connsiteX4" fmla="*/ 0 w 7680682"/>
              <a:gd name="connsiteY4" fmla="*/ 32372 h 6405386"/>
              <a:gd name="connsiteX5" fmla="*/ 157934 w 7680682"/>
              <a:gd name="connsiteY5" fmla="*/ 32797 h 6405386"/>
              <a:gd name="connsiteX6" fmla="*/ 6431319 w 7680682"/>
              <a:gd name="connsiteY6" fmla="*/ 0 h 6405386"/>
              <a:gd name="connsiteX7" fmla="*/ 7631470 w 7680682"/>
              <a:gd name="connsiteY7" fmla="*/ 30531 h 6405386"/>
              <a:gd name="connsiteX8" fmla="*/ 7560032 w 7680682"/>
              <a:gd name="connsiteY8" fmla="*/ 6274128 h 6405386"/>
              <a:gd name="connsiteX9" fmla="*/ 7394324 w 7680682"/>
              <a:gd name="connsiteY9" fmla="*/ 6402154 h 6405386"/>
              <a:gd name="connsiteX10" fmla="*/ 7142118 w 7680682"/>
              <a:gd name="connsiteY10" fmla="*/ 6405352 h 6405386"/>
              <a:gd name="connsiteX0" fmla="*/ 7142118 w 7631470"/>
              <a:gd name="connsiteY0" fmla="*/ 6405352 h 6405386"/>
              <a:gd name="connsiteX1" fmla="*/ 6552830 w 7631470"/>
              <a:gd name="connsiteY1" fmla="*/ 6396252 h 6405386"/>
              <a:gd name="connsiteX2" fmla="*/ 987782 w 7631470"/>
              <a:gd name="connsiteY2" fmla="*/ 6365722 h 6405386"/>
              <a:gd name="connsiteX3" fmla="*/ 0 w 7631470"/>
              <a:gd name="connsiteY3" fmla="*/ 6336938 h 6405386"/>
              <a:gd name="connsiteX4" fmla="*/ 0 w 7631470"/>
              <a:gd name="connsiteY4" fmla="*/ 32372 h 6405386"/>
              <a:gd name="connsiteX5" fmla="*/ 157934 w 7631470"/>
              <a:gd name="connsiteY5" fmla="*/ 32797 h 6405386"/>
              <a:gd name="connsiteX6" fmla="*/ 6431319 w 7631470"/>
              <a:gd name="connsiteY6" fmla="*/ 0 h 6405386"/>
              <a:gd name="connsiteX7" fmla="*/ 7631470 w 7631470"/>
              <a:gd name="connsiteY7" fmla="*/ 30531 h 6405386"/>
              <a:gd name="connsiteX8" fmla="*/ 7560032 w 7631470"/>
              <a:gd name="connsiteY8" fmla="*/ 6274128 h 6405386"/>
              <a:gd name="connsiteX9" fmla="*/ 7394324 w 7631470"/>
              <a:gd name="connsiteY9" fmla="*/ 6402154 h 6405386"/>
              <a:gd name="connsiteX10" fmla="*/ 7142118 w 7631470"/>
              <a:gd name="connsiteY10" fmla="*/ 6405352 h 6405386"/>
              <a:gd name="connsiteX0" fmla="*/ 7154766 w 7644118"/>
              <a:gd name="connsiteY0" fmla="*/ 6405352 h 6405386"/>
              <a:gd name="connsiteX1" fmla="*/ 6565478 w 7644118"/>
              <a:gd name="connsiteY1" fmla="*/ 6396252 h 6405386"/>
              <a:gd name="connsiteX2" fmla="*/ 1000430 w 7644118"/>
              <a:gd name="connsiteY2" fmla="*/ 6365722 h 6405386"/>
              <a:gd name="connsiteX3" fmla="*/ 0 w 7644118"/>
              <a:gd name="connsiteY3" fmla="*/ 6324387 h 6405386"/>
              <a:gd name="connsiteX4" fmla="*/ 12648 w 7644118"/>
              <a:gd name="connsiteY4" fmla="*/ 32372 h 6405386"/>
              <a:gd name="connsiteX5" fmla="*/ 170582 w 7644118"/>
              <a:gd name="connsiteY5" fmla="*/ 32797 h 6405386"/>
              <a:gd name="connsiteX6" fmla="*/ 6443967 w 7644118"/>
              <a:gd name="connsiteY6" fmla="*/ 0 h 6405386"/>
              <a:gd name="connsiteX7" fmla="*/ 7644118 w 7644118"/>
              <a:gd name="connsiteY7" fmla="*/ 30531 h 6405386"/>
              <a:gd name="connsiteX8" fmla="*/ 7572680 w 7644118"/>
              <a:gd name="connsiteY8" fmla="*/ 6274128 h 6405386"/>
              <a:gd name="connsiteX9" fmla="*/ 7406972 w 7644118"/>
              <a:gd name="connsiteY9" fmla="*/ 6402154 h 6405386"/>
              <a:gd name="connsiteX10" fmla="*/ 7154766 w 7644118"/>
              <a:gd name="connsiteY10" fmla="*/ 6405352 h 6405386"/>
              <a:gd name="connsiteX0" fmla="*/ 7167747 w 7657099"/>
              <a:gd name="connsiteY0" fmla="*/ 6405352 h 6405386"/>
              <a:gd name="connsiteX1" fmla="*/ 6578459 w 7657099"/>
              <a:gd name="connsiteY1" fmla="*/ 6396252 h 6405386"/>
              <a:gd name="connsiteX2" fmla="*/ 1013411 w 7657099"/>
              <a:gd name="connsiteY2" fmla="*/ 6365722 h 6405386"/>
              <a:gd name="connsiteX3" fmla="*/ 12981 w 7657099"/>
              <a:gd name="connsiteY3" fmla="*/ 6324387 h 6405386"/>
              <a:gd name="connsiteX4" fmla="*/ 25629 w 7657099"/>
              <a:gd name="connsiteY4" fmla="*/ 32372 h 6405386"/>
              <a:gd name="connsiteX5" fmla="*/ 183563 w 7657099"/>
              <a:gd name="connsiteY5" fmla="*/ 32797 h 6405386"/>
              <a:gd name="connsiteX6" fmla="*/ 6456948 w 7657099"/>
              <a:gd name="connsiteY6" fmla="*/ 0 h 6405386"/>
              <a:gd name="connsiteX7" fmla="*/ 7657099 w 7657099"/>
              <a:gd name="connsiteY7" fmla="*/ 30531 h 6405386"/>
              <a:gd name="connsiteX8" fmla="*/ 7585661 w 7657099"/>
              <a:gd name="connsiteY8" fmla="*/ 6274128 h 6405386"/>
              <a:gd name="connsiteX9" fmla="*/ 7419953 w 7657099"/>
              <a:gd name="connsiteY9" fmla="*/ 6402154 h 6405386"/>
              <a:gd name="connsiteX10" fmla="*/ 7167747 w 7657099"/>
              <a:gd name="connsiteY10" fmla="*/ 6405352 h 6405386"/>
              <a:gd name="connsiteX0" fmla="*/ 7236700 w 7726052"/>
              <a:gd name="connsiteY0" fmla="*/ 6405352 h 6405386"/>
              <a:gd name="connsiteX1" fmla="*/ 6647412 w 7726052"/>
              <a:gd name="connsiteY1" fmla="*/ 6396252 h 6405386"/>
              <a:gd name="connsiteX2" fmla="*/ 1082364 w 7726052"/>
              <a:gd name="connsiteY2" fmla="*/ 6365722 h 6405386"/>
              <a:gd name="connsiteX3" fmla="*/ 6051 w 7726052"/>
              <a:gd name="connsiteY3" fmla="*/ 6324387 h 6405386"/>
              <a:gd name="connsiteX4" fmla="*/ 94582 w 7726052"/>
              <a:gd name="connsiteY4" fmla="*/ 32372 h 6405386"/>
              <a:gd name="connsiteX5" fmla="*/ 252516 w 7726052"/>
              <a:gd name="connsiteY5" fmla="*/ 32797 h 6405386"/>
              <a:gd name="connsiteX6" fmla="*/ 6525901 w 7726052"/>
              <a:gd name="connsiteY6" fmla="*/ 0 h 6405386"/>
              <a:gd name="connsiteX7" fmla="*/ 7726052 w 7726052"/>
              <a:gd name="connsiteY7" fmla="*/ 30531 h 6405386"/>
              <a:gd name="connsiteX8" fmla="*/ 7654614 w 7726052"/>
              <a:gd name="connsiteY8" fmla="*/ 6274128 h 6405386"/>
              <a:gd name="connsiteX9" fmla="*/ 7488906 w 7726052"/>
              <a:gd name="connsiteY9" fmla="*/ 6402154 h 6405386"/>
              <a:gd name="connsiteX10" fmla="*/ 7236700 w 7726052"/>
              <a:gd name="connsiteY10" fmla="*/ 6405352 h 6405386"/>
              <a:gd name="connsiteX0" fmla="*/ 7240058 w 7729410"/>
              <a:gd name="connsiteY0" fmla="*/ 6405352 h 6405386"/>
              <a:gd name="connsiteX1" fmla="*/ 6650770 w 7729410"/>
              <a:gd name="connsiteY1" fmla="*/ 6396252 h 6405386"/>
              <a:gd name="connsiteX2" fmla="*/ 1085722 w 7729410"/>
              <a:gd name="connsiteY2" fmla="*/ 6365722 h 6405386"/>
              <a:gd name="connsiteX3" fmla="*/ 9409 w 7729410"/>
              <a:gd name="connsiteY3" fmla="*/ 6324387 h 6405386"/>
              <a:gd name="connsiteX4" fmla="*/ 47351 w 7729410"/>
              <a:gd name="connsiteY4" fmla="*/ 32372 h 6405386"/>
              <a:gd name="connsiteX5" fmla="*/ 255874 w 7729410"/>
              <a:gd name="connsiteY5" fmla="*/ 32797 h 6405386"/>
              <a:gd name="connsiteX6" fmla="*/ 6529259 w 7729410"/>
              <a:gd name="connsiteY6" fmla="*/ 0 h 6405386"/>
              <a:gd name="connsiteX7" fmla="*/ 7729410 w 7729410"/>
              <a:gd name="connsiteY7" fmla="*/ 30531 h 6405386"/>
              <a:gd name="connsiteX8" fmla="*/ 7657972 w 7729410"/>
              <a:gd name="connsiteY8" fmla="*/ 6274128 h 6405386"/>
              <a:gd name="connsiteX9" fmla="*/ 7492264 w 7729410"/>
              <a:gd name="connsiteY9" fmla="*/ 6402154 h 6405386"/>
              <a:gd name="connsiteX10" fmla="*/ 7240058 w 7729410"/>
              <a:gd name="connsiteY10" fmla="*/ 6405352 h 64053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729410" h="6405386">
                <a:moveTo>
                  <a:pt x="7240058" y="6405352"/>
                </a:moveTo>
                <a:cubicBezTo>
                  <a:pt x="7065297" y="6404963"/>
                  <a:pt x="6846319" y="6401325"/>
                  <a:pt x="6650770" y="6396252"/>
                </a:cubicBezTo>
                <a:lnTo>
                  <a:pt x="1085722" y="6365722"/>
                </a:lnTo>
                <a:lnTo>
                  <a:pt x="9409" y="6324387"/>
                </a:lnTo>
                <a:cubicBezTo>
                  <a:pt x="-24317" y="4214496"/>
                  <a:pt x="43135" y="2129710"/>
                  <a:pt x="47351" y="32372"/>
                </a:cubicBezTo>
                <a:lnTo>
                  <a:pt x="255874" y="32797"/>
                </a:lnTo>
                <a:lnTo>
                  <a:pt x="6529259" y="0"/>
                </a:lnTo>
                <a:cubicBezTo>
                  <a:pt x="7029322" y="30531"/>
                  <a:pt x="7386510" y="-1"/>
                  <a:pt x="7729410" y="30531"/>
                </a:cubicBezTo>
                <a:cubicBezTo>
                  <a:pt x="7707716" y="2585987"/>
                  <a:pt x="7753223" y="4971471"/>
                  <a:pt x="7657972" y="6274128"/>
                </a:cubicBezTo>
                <a:cubicBezTo>
                  <a:pt x="7649782" y="6434165"/>
                  <a:pt x="7656570" y="6381800"/>
                  <a:pt x="7492264" y="6402154"/>
                </a:cubicBezTo>
                <a:cubicBezTo>
                  <a:pt x="7433854" y="6404650"/>
                  <a:pt x="7344915" y="6405586"/>
                  <a:pt x="7240058" y="6405352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FA64AF5C-5B3A-CF2B-DFD1-501C904715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138" y="1451045"/>
            <a:ext cx="6193116" cy="371586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DEA9FF1-551B-80B0-19DA-C81A1A314AF5}"/>
              </a:ext>
            </a:extLst>
          </p:cNvPr>
          <p:cNvSpPr txBox="1"/>
          <p:nvPr/>
        </p:nvSpPr>
        <p:spPr>
          <a:xfrm>
            <a:off x="7716998" y="1674734"/>
            <a:ext cx="3768403" cy="321671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 fontScale="77500" lnSpcReduction="20000"/>
          </a:bodyPr>
          <a:lstStyle/>
          <a:p>
            <a:pPr algn="ctr">
              <a:spcAft>
                <a:spcPts val="600"/>
              </a:spcAft>
            </a:pPr>
            <a:r>
              <a:rPr lang="en-US" sz="4000" spc="50" dirty="0">
                <a:solidFill>
                  <a:schemeClr val="tx1"/>
                </a:solidFill>
              </a:rPr>
              <a:t>Dance music has become less prevalent over time, with Hip Hop and Pop increasing their share of the Top Tracks </a:t>
            </a:r>
          </a:p>
        </p:txBody>
      </p:sp>
    </p:spTree>
    <p:extLst>
      <p:ext uri="{BB962C8B-B14F-4D97-AF65-F5344CB8AC3E}">
        <p14:creationId xmlns:p14="http://schemas.microsoft.com/office/powerpoint/2010/main" val="2755021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12">
            <a:extLst>
              <a:ext uri="{FF2B5EF4-FFF2-40B4-BE49-F238E27FC236}">
                <a16:creationId xmlns:a16="http://schemas.microsoft.com/office/drawing/2014/main" id="{B20DF01A-DAD0-4D16-BEDE-ED085CCC3B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: Shape 14">
            <a:extLst>
              <a:ext uri="{FF2B5EF4-FFF2-40B4-BE49-F238E27FC236}">
                <a16:creationId xmlns:a16="http://schemas.microsoft.com/office/drawing/2014/main" id="{6F7FF329-CA33-4304-B33D-1E52A8B672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998179" flipH="1">
            <a:off x="521311" y="500515"/>
            <a:ext cx="7414380" cy="5844178"/>
          </a:xfrm>
          <a:custGeom>
            <a:avLst/>
            <a:gdLst>
              <a:gd name="connsiteX0" fmla="*/ -39 w 914430"/>
              <a:gd name="connsiteY0" fmla="*/ 747812 h 753584"/>
              <a:gd name="connsiteX1" fmla="*/ 400011 w 914430"/>
              <a:gd name="connsiteY1" fmla="*/ 737144 h 753584"/>
              <a:gd name="connsiteX2" fmla="*/ 891787 w 914430"/>
              <a:gd name="connsiteY2" fmla="*/ 487303 h 753584"/>
              <a:gd name="connsiteX3" fmla="*/ 665854 w 914430"/>
              <a:gd name="connsiteY3" fmla="*/ 3528 h 753584"/>
              <a:gd name="connsiteX4" fmla="*/ 136835 w 914430"/>
              <a:gd name="connsiteY4" fmla="*/ 319854 h 753584"/>
              <a:gd name="connsiteX5" fmla="*/ 134168 w 914430"/>
              <a:gd name="connsiteY5" fmla="*/ 630845 h 753584"/>
              <a:gd name="connsiteX6" fmla="*/ -39 w 914430"/>
              <a:gd name="connsiteY6" fmla="*/ 747812 h 753584"/>
              <a:gd name="connsiteX0" fmla="*/ 0 w 855235"/>
              <a:gd name="connsiteY0" fmla="*/ 741453 h 759943"/>
              <a:gd name="connsiteX1" fmla="*/ 340855 w 855235"/>
              <a:gd name="connsiteY1" fmla="*/ 737153 h 759943"/>
              <a:gd name="connsiteX2" fmla="*/ 832631 w 855235"/>
              <a:gd name="connsiteY2" fmla="*/ 487312 h 759943"/>
              <a:gd name="connsiteX3" fmla="*/ 606698 w 855235"/>
              <a:gd name="connsiteY3" fmla="*/ 3537 h 759943"/>
              <a:gd name="connsiteX4" fmla="*/ 77679 w 855235"/>
              <a:gd name="connsiteY4" fmla="*/ 319863 h 759943"/>
              <a:gd name="connsiteX5" fmla="*/ 75012 w 855235"/>
              <a:gd name="connsiteY5" fmla="*/ 630854 h 759943"/>
              <a:gd name="connsiteX6" fmla="*/ 0 w 855235"/>
              <a:gd name="connsiteY6" fmla="*/ 741453 h 759943"/>
              <a:gd name="connsiteX0" fmla="*/ 0 w 850882"/>
              <a:gd name="connsiteY0" fmla="*/ 741453 h 766485"/>
              <a:gd name="connsiteX1" fmla="*/ 348748 w 850882"/>
              <a:gd name="connsiteY1" fmla="*/ 746704 h 766485"/>
              <a:gd name="connsiteX2" fmla="*/ 832631 w 850882"/>
              <a:gd name="connsiteY2" fmla="*/ 487312 h 766485"/>
              <a:gd name="connsiteX3" fmla="*/ 606698 w 850882"/>
              <a:gd name="connsiteY3" fmla="*/ 3537 h 766485"/>
              <a:gd name="connsiteX4" fmla="*/ 77679 w 850882"/>
              <a:gd name="connsiteY4" fmla="*/ 319863 h 766485"/>
              <a:gd name="connsiteX5" fmla="*/ 75012 w 850882"/>
              <a:gd name="connsiteY5" fmla="*/ 630854 h 766485"/>
              <a:gd name="connsiteX6" fmla="*/ 0 w 850882"/>
              <a:gd name="connsiteY6" fmla="*/ 741453 h 766485"/>
              <a:gd name="connsiteX0" fmla="*/ 0 w 850882"/>
              <a:gd name="connsiteY0" fmla="*/ 741453 h 764365"/>
              <a:gd name="connsiteX1" fmla="*/ 348748 w 850882"/>
              <a:gd name="connsiteY1" fmla="*/ 746704 h 764365"/>
              <a:gd name="connsiteX2" fmla="*/ 832631 w 850882"/>
              <a:gd name="connsiteY2" fmla="*/ 487312 h 764365"/>
              <a:gd name="connsiteX3" fmla="*/ 606698 w 850882"/>
              <a:gd name="connsiteY3" fmla="*/ 3537 h 764365"/>
              <a:gd name="connsiteX4" fmla="*/ 77679 w 850882"/>
              <a:gd name="connsiteY4" fmla="*/ 319863 h 764365"/>
              <a:gd name="connsiteX5" fmla="*/ 75012 w 850882"/>
              <a:gd name="connsiteY5" fmla="*/ 630854 h 764365"/>
              <a:gd name="connsiteX6" fmla="*/ 0 w 850882"/>
              <a:gd name="connsiteY6" fmla="*/ 741453 h 764365"/>
              <a:gd name="connsiteX0" fmla="*/ 0 w 832466"/>
              <a:gd name="connsiteY0" fmla="*/ 731902 h 763437"/>
              <a:gd name="connsiteX1" fmla="*/ 330332 w 832466"/>
              <a:gd name="connsiteY1" fmla="*/ 746704 h 763437"/>
              <a:gd name="connsiteX2" fmla="*/ 814215 w 832466"/>
              <a:gd name="connsiteY2" fmla="*/ 487312 h 763437"/>
              <a:gd name="connsiteX3" fmla="*/ 588282 w 832466"/>
              <a:gd name="connsiteY3" fmla="*/ 3537 h 763437"/>
              <a:gd name="connsiteX4" fmla="*/ 59263 w 832466"/>
              <a:gd name="connsiteY4" fmla="*/ 319863 h 763437"/>
              <a:gd name="connsiteX5" fmla="*/ 56596 w 832466"/>
              <a:gd name="connsiteY5" fmla="*/ 630854 h 763437"/>
              <a:gd name="connsiteX6" fmla="*/ 0 w 832466"/>
              <a:gd name="connsiteY6" fmla="*/ 731902 h 763437"/>
              <a:gd name="connsiteX0" fmla="*/ 0 w 831373"/>
              <a:gd name="connsiteY0" fmla="*/ 731902 h 763086"/>
              <a:gd name="connsiteX1" fmla="*/ 330332 w 831373"/>
              <a:gd name="connsiteY1" fmla="*/ 746704 h 763086"/>
              <a:gd name="connsiteX2" fmla="*/ 812900 w 831373"/>
              <a:gd name="connsiteY2" fmla="*/ 492088 h 763086"/>
              <a:gd name="connsiteX3" fmla="*/ 588282 w 831373"/>
              <a:gd name="connsiteY3" fmla="*/ 3537 h 763086"/>
              <a:gd name="connsiteX4" fmla="*/ 59263 w 831373"/>
              <a:gd name="connsiteY4" fmla="*/ 319863 h 763086"/>
              <a:gd name="connsiteX5" fmla="*/ 56596 w 831373"/>
              <a:gd name="connsiteY5" fmla="*/ 630854 h 763086"/>
              <a:gd name="connsiteX6" fmla="*/ 0 w 831373"/>
              <a:gd name="connsiteY6" fmla="*/ 731902 h 763086"/>
              <a:gd name="connsiteX0" fmla="*/ 0 w 830248"/>
              <a:gd name="connsiteY0" fmla="*/ 731902 h 763086"/>
              <a:gd name="connsiteX1" fmla="*/ 330332 w 830248"/>
              <a:gd name="connsiteY1" fmla="*/ 746704 h 763086"/>
              <a:gd name="connsiteX2" fmla="*/ 812900 w 830248"/>
              <a:gd name="connsiteY2" fmla="*/ 492088 h 763086"/>
              <a:gd name="connsiteX3" fmla="*/ 588282 w 830248"/>
              <a:gd name="connsiteY3" fmla="*/ 3537 h 763086"/>
              <a:gd name="connsiteX4" fmla="*/ 59263 w 830248"/>
              <a:gd name="connsiteY4" fmla="*/ 319863 h 763086"/>
              <a:gd name="connsiteX5" fmla="*/ 56596 w 830248"/>
              <a:gd name="connsiteY5" fmla="*/ 630854 h 763086"/>
              <a:gd name="connsiteX6" fmla="*/ 0 w 830248"/>
              <a:gd name="connsiteY6" fmla="*/ 731902 h 763086"/>
              <a:gd name="connsiteX0" fmla="*/ 0 w 828752"/>
              <a:gd name="connsiteY0" fmla="*/ 731902 h 769484"/>
              <a:gd name="connsiteX1" fmla="*/ 367164 w 828752"/>
              <a:gd name="connsiteY1" fmla="*/ 754664 h 769484"/>
              <a:gd name="connsiteX2" fmla="*/ 812900 w 828752"/>
              <a:gd name="connsiteY2" fmla="*/ 492088 h 769484"/>
              <a:gd name="connsiteX3" fmla="*/ 588282 w 828752"/>
              <a:gd name="connsiteY3" fmla="*/ 3537 h 769484"/>
              <a:gd name="connsiteX4" fmla="*/ 59263 w 828752"/>
              <a:gd name="connsiteY4" fmla="*/ 319863 h 769484"/>
              <a:gd name="connsiteX5" fmla="*/ 56596 w 828752"/>
              <a:gd name="connsiteY5" fmla="*/ 630854 h 769484"/>
              <a:gd name="connsiteX6" fmla="*/ 0 w 828752"/>
              <a:gd name="connsiteY6" fmla="*/ 731902 h 769484"/>
              <a:gd name="connsiteX0" fmla="*/ 0 w 828752"/>
              <a:gd name="connsiteY0" fmla="*/ 731902 h 761354"/>
              <a:gd name="connsiteX1" fmla="*/ 367164 w 828752"/>
              <a:gd name="connsiteY1" fmla="*/ 754664 h 761354"/>
              <a:gd name="connsiteX2" fmla="*/ 812900 w 828752"/>
              <a:gd name="connsiteY2" fmla="*/ 492088 h 761354"/>
              <a:gd name="connsiteX3" fmla="*/ 588282 w 828752"/>
              <a:gd name="connsiteY3" fmla="*/ 3537 h 761354"/>
              <a:gd name="connsiteX4" fmla="*/ 59263 w 828752"/>
              <a:gd name="connsiteY4" fmla="*/ 319863 h 761354"/>
              <a:gd name="connsiteX5" fmla="*/ 56596 w 828752"/>
              <a:gd name="connsiteY5" fmla="*/ 630854 h 761354"/>
              <a:gd name="connsiteX6" fmla="*/ 0 w 828752"/>
              <a:gd name="connsiteY6" fmla="*/ 731902 h 761354"/>
              <a:gd name="connsiteX0" fmla="*/ 0 w 828286"/>
              <a:gd name="connsiteY0" fmla="*/ 731902 h 764135"/>
              <a:gd name="connsiteX1" fmla="*/ 373741 w 828286"/>
              <a:gd name="connsiteY1" fmla="*/ 757848 h 764135"/>
              <a:gd name="connsiteX2" fmla="*/ 812900 w 828286"/>
              <a:gd name="connsiteY2" fmla="*/ 492088 h 764135"/>
              <a:gd name="connsiteX3" fmla="*/ 588282 w 828286"/>
              <a:gd name="connsiteY3" fmla="*/ 3537 h 764135"/>
              <a:gd name="connsiteX4" fmla="*/ 59263 w 828286"/>
              <a:gd name="connsiteY4" fmla="*/ 319863 h 764135"/>
              <a:gd name="connsiteX5" fmla="*/ 56596 w 828286"/>
              <a:gd name="connsiteY5" fmla="*/ 630854 h 764135"/>
              <a:gd name="connsiteX6" fmla="*/ 0 w 828286"/>
              <a:gd name="connsiteY6" fmla="*/ 731902 h 764135"/>
              <a:gd name="connsiteX0" fmla="*/ 0 w 815141"/>
              <a:gd name="connsiteY0" fmla="*/ 731902 h 758856"/>
              <a:gd name="connsiteX1" fmla="*/ 373741 w 815141"/>
              <a:gd name="connsiteY1" fmla="*/ 757848 h 758856"/>
              <a:gd name="connsiteX2" fmla="*/ 683896 w 815141"/>
              <a:gd name="connsiteY2" fmla="*/ 696479 h 758856"/>
              <a:gd name="connsiteX3" fmla="*/ 812900 w 815141"/>
              <a:gd name="connsiteY3" fmla="*/ 492088 h 758856"/>
              <a:gd name="connsiteX4" fmla="*/ 588282 w 815141"/>
              <a:gd name="connsiteY4" fmla="*/ 3537 h 758856"/>
              <a:gd name="connsiteX5" fmla="*/ 59263 w 815141"/>
              <a:gd name="connsiteY5" fmla="*/ 319863 h 758856"/>
              <a:gd name="connsiteX6" fmla="*/ 56596 w 815141"/>
              <a:gd name="connsiteY6" fmla="*/ 630854 h 758856"/>
              <a:gd name="connsiteX7" fmla="*/ 0 w 815141"/>
              <a:gd name="connsiteY7" fmla="*/ 731902 h 758856"/>
              <a:gd name="connsiteX0" fmla="*/ 0 w 815141"/>
              <a:gd name="connsiteY0" fmla="*/ 731902 h 758856"/>
              <a:gd name="connsiteX1" fmla="*/ 373741 w 815141"/>
              <a:gd name="connsiteY1" fmla="*/ 757848 h 758856"/>
              <a:gd name="connsiteX2" fmla="*/ 683896 w 815141"/>
              <a:gd name="connsiteY2" fmla="*/ 696479 h 758856"/>
              <a:gd name="connsiteX3" fmla="*/ 812900 w 815141"/>
              <a:gd name="connsiteY3" fmla="*/ 492088 h 758856"/>
              <a:gd name="connsiteX4" fmla="*/ 588282 w 815141"/>
              <a:gd name="connsiteY4" fmla="*/ 3537 h 758856"/>
              <a:gd name="connsiteX5" fmla="*/ 59263 w 815141"/>
              <a:gd name="connsiteY5" fmla="*/ 319863 h 758856"/>
              <a:gd name="connsiteX6" fmla="*/ 56596 w 815141"/>
              <a:gd name="connsiteY6" fmla="*/ 630854 h 758856"/>
              <a:gd name="connsiteX7" fmla="*/ 0 w 815141"/>
              <a:gd name="connsiteY7" fmla="*/ 731902 h 758856"/>
              <a:gd name="connsiteX0" fmla="*/ 0 w 805831"/>
              <a:gd name="connsiteY0" fmla="*/ 731902 h 758856"/>
              <a:gd name="connsiteX1" fmla="*/ 373741 w 805831"/>
              <a:gd name="connsiteY1" fmla="*/ 757848 h 758856"/>
              <a:gd name="connsiteX2" fmla="*/ 683896 w 805831"/>
              <a:gd name="connsiteY2" fmla="*/ 696479 h 758856"/>
              <a:gd name="connsiteX3" fmla="*/ 803316 w 805831"/>
              <a:gd name="connsiteY3" fmla="*/ 453428 h 758856"/>
              <a:gd name="connsiteX4" fmla="*/ 588282 w 805831"/>
              <a:gd name="connsiteY4" fmla="*/ 3537 h 758856"/>
              <a:gd name="connsiteX5" fmla="*/ 59263 w 805831"/>
              <a:gd name="connsiteY5" fmla="*/ 319863 h 758856"/>
              <a:gd name="connsiteX6" fmla="*/ 56596 w 805831"/>
              <a:gd name="connsiteY6" fmla="*/ 630854 h 758856"/>
              <a:gd name="connsiteX7" fmla="*/ 0 w 805831"/>
              <a:gd name="connsiteY7" fmla="*/ 731902 h 758856"/>
              <a:gd name="connsiteX0" fmla="*/ 0 w 822941"/>
              <a:gd name="connsiteY0" fmla="*/ 731902 h 758856"/>
              <a:gd name="connsiteX1" fmla="*/ 373741 w 822941"/>
              <a:gd name="connsiteY1" fmla="*/ 757848 h 758856"/>
              <a:gd name="connsiteX2" fmla="*/ 683896 w 822941"/>
              <a:gd name="connsiteY2" fmla="*/ 696479 h 758856"/>
              <a:gd name="connsiteX3" fmla="*/ 820887 w 822941"/>
              <a:gd name="connsiteY3" fmla="*/ 468892 h 758856"/>
              <a:gd name="connsiteX4" fmla="*/ 588282 w 822941"/>
              <a:gd name="connsiteY4" fmla="*/ 3537 h 758856"/>
              <a:gd name="connsiteX5" fmla="*/ 59263 w 822941"/>
              <a:gd name="connsiteY5" fmla="*/ 319863 h 758856"/>
              <a:gd name="connsiteX6" fmla="*/ 56596 w 822941"/>
              <a:gd name="connsiteY6" fmla="*/ 630854 h 758856"/>
              <a:gd name="connsiteX7" fmla="*/ 0 w 822941"/>
              <a:gd name="connsiteY7" fmla="*/ 731902 h 758856"/>
              <a:gd name="connsiteX0" fmla="*/ 0 w 823675"/>
              <a:gd name="connsiteY0" fmla="*/ 731902 h 760400"/>
              <a:gd name="connsiteX1" fmla="*/ 373741 w 823675"/>
              <a:gd name="connsiteY1" fmla="*/ 757848 h 760400"/>
              <a:gd name="connsiteX2" fmla="*/ 695077 w 823675"/>
              <a:gd name="connsiteY2" fmla="*/ 729340 h 760400"/>
              <a:gd name="connsiteX3" fmla="*/ 820887 w 823675"/>
              <a:gd name="connsiteY3" fmla="*/ 468892 h 760400"/>
              <a:gd name="connsiteX4" fmla="*/ 588282 w 823675"/>
              <a:gd name="connsiteY4" fmla="*/ 3537 h 760400"/>
              <a:gd name="connsiteX5" fmla="*/ 59263 w 823675"/>
              <a:gd name="connsiteY5" fmla="*/ 319863 h 760400"/>
              <a:gd name="connsiteX6" fmla="*/ 56596 w 823675"/>
              <a:gd name="connsiteY6" fmla="*/ 630854 h 760400"/>
              <a:gd name="connsiteX7" fmla="*/ 0 w 823675"/>
              <a:gd name="connsiteY7" fmla="*/ 731902 h 760400"/>
              <a:gd name="connsiteX0" fmla="*/ 0 w 823675"/>
              <a:gd name="connsiteY0" fmla="*/ 731902 h 760034"/>
              <a:gd name="connsiteX1" fmla="*/ 166906 w 823675"/>
              <a:gd name="connsiteY1" fmla="*/ 737073 h 760034"/>
              <a:gd name="connsiteX2" fmla="*/ 373741 w 823675"/>
              <a:gd name="connsiteY2" fmla="*/ 757848 h 760034"/>
              <a:gd name="connsiteX3" fmla="*/ 695077 w 823675"/>
              <a:gd name="connsiteY3" fmla="*/ 729340 h 760034"/>
              <a:gd name="connsiteX4" fmla="*/ 820887 w 823675"/>
              <a:gd name="connsiteY4" fmla="*/ 468892 h 760034"/>
              <a:gd name="connsiteX5" fmla="*/ 588282 w 823675"/>
              <a:gd name="connsiteY5" fmla="*/ 3537 h 760034"/>
              <a:gd name="connsiteX6" fmla="*/ 59263 w 823675"/>
              <a:gd name="connsiteY6" fmla="*/ 319863 h 760034"/>
              <a:gd name="connsiteX7" fmla="*/ 56596 w 823675"/>
              <a:gd name="connsiteY7" fmla="*/ 630854 h 760034"/>
              <a:gd name="connsiteX8" fmla="*/ 0 w 823675"/>
              <a:gd name="connsiteY8" fmla="*/ 731902 h 760034"/>
              <a:gd name="connsiteX0" fmla="*/ 0 w 823675"/>
              <a:gd name="connsiteY0" fmla="*/ 731902 h 760034"/>
              <a:gd name="connsiteX1" fmla="*/ 166906 w 823675"/>
              <a:gd name="connsiteY1" fmla="*/ 737073 h 760034"/>
              <a:gd name="connsiteX2" fmla="*/ 373741 w 823675"/>
              <a:gd name="connsiteY2" fmla="*/ 757848 h 760034"/>
              <a:gd name="connsiteX3" fmla="*/ 695077 w 823675"/>
              <a:gd name="connsiteY3" fmla="*/ 729340 h 760034"/>
              <a:gd name="connsiteX4" fmla="*/ 820887 w 823675"/>
              <a:gd name="connsiteY4" fmla="*/ 468892 h 760034"/>
              <a:gd name="connsiteX5" fmla="*/ 588282 w 823675"/>
              <a:gd name="connsiteY5" fmla="*/ 3537 h 760034"/>
              <a:gd name="connsiteX6" fmla="*/ 59263 w 823675"/>
              <a:gd name="connsiteY6" fmla="*/ 319863 h 760034"/>
              <a:gd name="connsiteX7" fmla="*/ 56596 w 823675"/>
              <a:gd name="connsiteY7" fmla="*/ 630854 h 760034"/>
              <a:gd name="connsiteX8" fmla="*/ 0 w 823675"/>
              <a:gd name="connsiteY8" fmla="*/ 731902 h 760034"/>
              <a:gd name="connsiteX0" fmla="*/ 0 w 823675"/>
              <a:gd name="connsiteY0" fmla="*/ 731902 h 786869"/>
              <a:gd name="connsiteX1" fmla="*/ 166906 w 823675"/>
              <a:gd name="connsiteY1" fmla="*/ 737073 h 786869"/>
              <a:gd name="connsiteX2" fmla="*/ 381728 w 823675"/>
              <a:gd name="connsiteY2" fmla="*/ 786843 h 786869"/>
              <a:gd name="connsiteX3" fmla="*/ 695077 w 823675"/>
              <a:gd name="connsiteY3" fmla="*/ 729340 h 786869"/>
              <a:gd name="connsiteX4" fmla="*/ 820887 w 823675"/>
              <a:gd name="connsiteY4" fmla="*/ 468892 h 786869"/>
              <a:gd name="connsiteX5" fmla="*/ 588282 w 823675"/>
              <a:gd name="connsiteY5" fmla="*/ 3537 h 786869"/>
              <a:gd name="connsiteX6" fmla="*/ 59263 w 823675"/>
              <a:gd name="connsiteY6" fmla="*/ 319863 h 786869"/>
              <a:gd name="connsiteX7" fmla="*/ 56596 w 823675"/>
              <a:gd name="connsiteY7" fmla="*/ 630854 h 786869"/>
              <a:gd name="connsiteX8" fmla="*/ 0 w 823675"/>
              <a:gd name="connsiteY8" fmla="*/ 731902 h 786869"/>
              <a:gd name="connsiteX0" fmla="*/ 0 w 823675"/>
              <a:gd name="connsiteY0" fmla="*/ 731902 h 792665"/>
              <a:gd name="connsiteX1" fmla="*/ 166906 w 823675"/>
              <a:gd name="connsiteY1" fmla="*/ 737073 h 792665"/>
              <a:gd name="connsiteX2" fmla="*/ 391312 w 823675"/>
              <a:gd name="connsiteY2" fmla="*/ 792642 h 792665"/>
              <a:gd name="connsiteX3" fmla="*/ 695077 w 823675"/>
              <a:gd name="connsiteY3" fmla="*/ 729340 h 792665"/>
              <a:gd name="connsiteX4" fmla="*/ 820887 w 823675"/>
              <a:gd name="connsiteY4" fmla="*/ 468892 h 792665"/>
              <a:gd name="connsiteX5" fmla="*/ 588282 w 823675"/>
              <a:gd name="connsiteY5" fmla="*/ 3537 h 792665"/>
              <a:gd name="connsiteX6" fmla="*/ 59263 w 823675"/>
              <a:gd name="connsiteY6" fmla="*/ 319863 h 792665"/>
              <a:gd name="connsiteX7" fmla="*/ 56596 w 823675"/>
              <a:gd name="connsiteY7" fmla="*/ 630854 h 792665"/>
              <a:gd name="connsiteX8" fmla="*/ 0 w 823675"/>
              <a:gd name="connsiteY8" fmla="*/ 731902 h 792665"/>
              <a:gd name="connsiteX0" fmla="*/ 0 w 823675"/>
              <a:gd name="connsiteY0" fmla="*/ 731902 h 777210"/>
              <a:gd name="connsiteX1" fmla="*/ 166906 w 823675"/>
              <a:gd name="connsiteY1" fmla="*/ 737073 h 777210"/>
              <a:gd name="connsiteX2" fmla="*/ 391312 w 823675"/>
              <a:gd name="connsiteY2" fmla="*/ 777178 h 777210"/>
              <a:gd name="connsiteX3" fmla="*/ 695077 w 823675"/>
              <a:gd name="connsiteY3" fmla="*/ 729340 h 777210"/>
              <a:gd name="connsiteX4" fmla="*/ 820887 w 823675"/>
              <a:gd name="connsiteY4" fmla="*/ 468892 h 777210"/>
              <a:gd name="connsiteX5" fmla="*/ 588282 w 823675"/>
              <a:gd name="connsiteY5" fmla="*/ 3537 h 777210"/>
              <a:gd name="connsiteX6" fmla="*/ 59263 w 823675"/>
              <a:gd name="connsiteY6" fmla="*/ 319863 h 777210"/>
              <a:gd name="connsiteX7" fmla="*/ 56596 w 823675"/>
              <a:gd name="connsiteY7" fmla="*/ 630854 h 777210"/>
              <a:gd name="connsiteX8" fmla="*/ 0 w 823675"/>
              <a:gd name="connsiteY8" fmla="*/ 731902 h 777210"/>
              <a:gd name="connsiteX0" fmla="*/ 0 w 823675"/>
              <a:gd name="connsiteY0" fmla="*/ 731902 h 777210"/>
              <a:gd name="connsiteX1" fmla="*/ 166906 w 823675"/>
              <a:gd name="connsiteY1" fmla="*/ 737073 h 777210"/>
              <a:gd name="connsiteX2" fmla="*/ 391312 w 823675"/>
              <a:gd name="connsiteY2" fmla="*/ 777178 h 777210"/>
              <a:gd name="connsiteX3" fmla="*/ 695077 w 823675"/>
              <a:gd name="connsiteY3" fmla="*/ 729340 h 777210"/>
              <a:gd name="connsiteX4" fmla="*/ 820887 w 823675"/>
              <a:gd name="connsiteY4" fmla="*/ 468892 h 777210"/>
              <a:gd name="connsiteX5" fmla="*/ 588282 w 823675"/>
              <a:gd name="connsiteY5" fmla="*/ 3537 h 777210"/>
              <a:gd name="connsiteX6" fmla="*/ 59263 w 823675"/>
              <a:gd name="connsiteY6" fmla="*/ 319863 h 777210"/>
              <a:gd name="connsiteX7" fmla="*/ 51617 w 823675"/>
              <a:gd name="connsiteY7" fmla="*/ 627352 h 777210"/>
              <a:gd name="connsiteX8" fmla="*/ 0 w 823675"/>
              <a:gd name="connsiteY8" fmla="*/ 731902 h 777210"/>
              <a:gd name="connsiteX0" fmla="*/ 0 w 823675"/>
              <a:gd name="connsiteY0" fmla="*/ 732801 h 778109"/>
              <a:gd name="connsiteX1" fmla="*/ 166906 w 823675"/>
              <a:gd name="connsiteY1" fmla="*/ 737972 h 778109"/>
              <a:gd name="connsiteX2" fmla="*/ 391312 w 823675"/>
              <a:gd name="connsiteY2" fmla="*/ 778077 h 778109"/>
              <a:gd name="connsiteX3" fmla="*/ 695077 w 823675"/>
              <a:gd name="connsiteY3" fmla="*/ 730239 h 778109"/>
              <a:gd name="connsiteX4" fmla="*/ 820887 w 823675"/>
              <a:gd name="connsiteY4" fmla="*/ 469791 h 778109"/>
              <a:gd name="connsiteX5" fmla="*/ 588282 w 823675"/>
              <a:gd name="connsiteY5" fmla="*/ 4436 h 778109"/>
              <a:gd name="connsiteX6" fmla="*/ 39641 w 823675"/>
              <a:gd name="connsiteY6" fmla="*/ 312540 h 778109"/>
              <a:gd name="connsiteX7" fmla="*/ 51617 w 823675"/>
              <a:gd name="connsiteY7" fmla="*/ 628251 h 778109"/>
              <a:gd name="connsiteX8" fmla="*/ 0 w 823675"/>
              <a:gd name="connsiteY8" fmla="*/ 732801 h 778109"/>
              <a:gd name="connsiteX0" fmla="*/ 0 w 823675"/>
              <a:gd name="connsiteY0" fmla="*/ 732965 h 778273"/>
              <a:gd name="connsiteX1" fmla="*/ 166906 w 823675"/>
              <a:gd name="connsiteY1" fmla="*/ 738136 h 778273"/>
              <a:gd name="connsiteX2" fmla="*/ 391312 w 823675"/>
              <a:gd name="connsiteY2" fmla="*/ 778241 h 778273"/>
              <a:gd name="connsiteX3" fmla="*/ 695077 w 823675"/>
              <a:gd name="connsiteY3" fmla="*/ 730403 h 778273"/>
              <a:gd name="connsiteX4" fmla="*/ 820887 w 823675"/>
              <a:gd name="connsiteY4" fmla="*/ 469955 h 778273"/>
              <a:gd name="connsiteX5" fmla="*/ 588282 w 823675"/>
              <a:gd name="connsiteY5" fmla="*/ 4600 h 778273"/>
              <a:gd name="connsiteX6" fmla="*/ 31572 w 823675"/>
              <a:gd name="connsiteY6" fmla="*/ 311368 h 778273"/>
              <a:gd name="connsiteX7" fmla="*/ 51617 w 823675"/>
              <a:gd name="connsiteY7" fmla="*/ 628415 h 778273"/>
              <a:gd name="connsiteX8" fmla="*/ 0 w 823675"/>
              <a:gd name="connsiteY8" fmla="*/ 732965 h 778273"/>
              <a:gd name="connsiteX0" fmla="*/ 0 w 822918"/>
              <a:gd name="connsiteY0" fmla="*/ 732965 h 778427"/>
              <a:gd name="connsiteX1" fmla="*/ 166906 w 822918"/>
              <a:gd name="connsiteY1" fmla="*/ 738136 h 778427"/>
              <a:gd name="connsiteX2" fmla="*/ 391312 w 822918"/>
              <a:gd name="connsiteY2" fmla="*/ 778241 h 778427"/>
              <a:gd name="connsiteX3" fmla="*/ 683508 w 822918"/>
              <a:gd name="connsiteY3" fmla="*/ 718916 h 778427"/>
              <a:gd name="connsiteX4" fmla="*/ 820887 w 822918"/>
              <a:gd name="connsiteY4" fmla="*/ 469955 h 778427"/>
              <a:gd name="connsiteX5" fmla="*/ 588282 w 822918"/>
              <a:gd name="connsiteY5" fmla="*/ 4600 h 778427"/>
              <a:gd name="connsiteX6" fmla="*/ 31572 w 822918"/>
              <a:gd name="connsiteY6" fmla="*/ 311368 h 778427"/>
              <a:gd name="connsiteX7" fmla="*/ 51617 w 822918"/>
              <a:gd name="connsiteY7" fmla="*/ 628415 h 778427"/>
              <a:gd name="connsiteX8" fmla="*/ 0 w 822918"/>
              <a:gd name="connsiteY8" fmla="*/ 732965 h 778427"/>
              <a:gd name="connsiteX0" fmla="*/ 0 w 816045"/>
              <a:gd name="connsiteY0" fmla="*/ 732965 h 778427"/>
              <a:gd name="connsiteX1" fmla="*/ 166906 w 816045"/>
              <a:gd name="connsiteY1" fmla="*/ 738136 h 778427"/>
              <a:gd name="connsiteX2" fmla="*/ 391312 w 816045"/>
              <a:gd name="connsiteY2" fmla="*/ 778241 h 778427"/>
              <a:gd name="connsiteX3" fmla="*/ 683508 w 816045"/>
              <a:gd name="connsiteY3" fmla="*/ 718916 h 778427"/>
              <a:gd name="connsiteX4" fmla="*/ 813918 w 816045"/>
              <a:gd name="connsiteY4" fmla="*/ 433548 h 778427"/>
              <a:gd name="connsiteX5" fmla="*/ 588282 w 816045"/>
              <a:gd name="connsiteY5" fmla="*/ 4600 h 778427"/>
              <a:gd name="connsiteX6" fmla="*/ 31572 w 816045"/>
              <a:gd name="connsiteY6" fmla="*/ 311368 h 778427"/>
              <a:gd name="connsiteX7" fmla="*/ 51617 w 816045"/>
              <a:gd name="connsiteY7" fmla="*/ 628415 h 778427"/>
              <a:gd name="connsiteX8" fmla="*/ 0 w 816045"/>
              <a:gd name="connsiteY8" fmla="*/ 732965 h 778427"/>
              <a:gd name="connsiteX0" fmla="*/ 0 w 816045"/>
              <a:gd name="connsiteY0" fmla="*/ 732965 h 778315"/>
              <a:gd name="connsiteX1" fmla="*/ 166906 w 816045"/>
              <a:gd name="connsiteY1" fmla="*/ 738136 h 778315"/>
              <a:gd name="connsiteX2" fmla="*/ 391312 w 816045"/>
              <a:gd name="connsiteY2" fmla="*/ 778241 h 778315"/>
              <a:gd name="connsiteX3" fmla="*/ 683508 w 816045"/>
              <a:gd name="connsiteY3" fmla="*/ 718916 h 778315"/>
              <a:gd name="connsiteX4" fmla="*/ 813918 w 816045"/>
              <a:gd name="connsiteY4" fmla="*/ 433548 h 778315"/>
              <a:gd name="connsiteX5" fmla="*/ 588282 w 816045"/>
              <a:gd name="connsiteY5" fmla="*/ 4600 h 778315"/>
              <a:gd name="connsiteX6" fmla="*/ 31572 w 816045"/>
              <a:gd name="connsiteY6" fmla="*/ 311368 h 778315"/>
              <a:gd name="connsiteX7" fmla="*/ 51617 w 816045"/>
              <a:gd name="connsiteY7" fmla="*/ 628415 h 778315"/>
              <a:gd name="connsiteX8" fmla="*/ 0 w 816045"/>
              <a:gd name="connsiteY8" fmla="*/ 732965 h 778315"/>
              <a:gd name="connsiteX0" fmla="*/ 0 w 815960"/>
              <a:gd name="connsiteY0" fmla="*/ 732965 h 778637"/>
              <a:gd name="connsiteX1" fmla="*/ 166906 w 815960"/>
              <a:gd name="connsiteY1" fmla="*/ 738136 h 778637"/>
              <a:gd name="connsiteX2" fmla="*/ 391312 w 815960"/>
              <a:gd name="connsiteY2" fmla="*/ 778241 h 778637"/>
              <a:gd name="connsiteX3" fmla="*/ 682095 w 815960"/>
              <a:gd name="connsiteY3" fmla="*/ 709245 h 778637"/>
              <a:gd name="connsiteX4" fmla="*/ 813918 w 815960"/>
              <a:gd name="connsiteY4" fmla="*/ 433548 h 778637"/>
              <a:gd name="connsiteX5" fmla="*/ 588282 w 815960"/>
              <a:gd name="connsiteY5" fmla="*/ 4600 h 778637"/>
              <a:gd name="connsiteX6" fmla="*/ 31572 w 815960"/>
              <a:gd name="connsiteY6" fmla="*/ 311368 h 778637"/>
              <a:gd name="connsiteX7" fmla="*/ 51617 w 815960"/>
              <a:gd name="connsiteY7" fmla="*/ 628415 h 778637"/>
              <a:gd name="connsiteX8" fmla="*/ 0 w 815960"/>
              <a:gd name="connsiteY8" fmla="*/ 732965 h 778637"/>
              <a:gd name="connsiteX0" fmla="*/ 0 w 815960"/>
              <a:gd name="connsiteY0" fmla="*/ 732965 h 778331"/>
              <a:gd name="connsiteX1" fmla="*/ 166906 w 815960"/>
              <a:gd name="connsiteY1" fmla="*/ 738136 h 778331"/>
              <a:gd name="connsiteX2" fmla="*/ 391312 w 815960"/>
              <a:gd name="connsiteY2" fmla="*/ 778241 h 778331"/>
              <a:gd name="connsiteX3" fmla="*/ 682095 w 815960"/>
              <a:gd name="connsiteY3" fmla="*/ 709245 h 778331"/>
              <a:gd name="connsiteX4" fmla="*/ 813918 w 815960"/>
              <a:gd name="connsiteY4" fmla="*/ 433548 h 778331"/>
              <a:gd name="connsiteX5" fmla="*/ 588282 w 815960"/>
              <a:gd name="connsiteY5" fmla="*/ 4600 h 778331"/>
              <a:gd name="connsiteX6" fmla="*/ 31572 w 815960"/>
              <a:gd name="connsiteY6" fmla="*/ 311368 h 778331"/>
              <a:gd name="connsiteX7" fmla="*/ 51617 w 815960"/>
              <a:gd name="connsiteY7" fmla="*/ 628415 h 778331"/>
              <a:gd name="connsiteX8" fmla="*/ 0 w 815960"/>
              <a:gd name="connsiteY8" fmla="*/ 732965 h 778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15960" h="778331">
                <a:moveTo>
                  <a:pt x="0" y="732965"/>
                </a:moveTo>
                <a:cubicBezTo>
                  <a:pt x="17853" y="736493"/>
                  <a:pt x="104616" y="733812"/>
                  <a:pt x="166906" y="738136"/>
                </a:cubicBezTo>
                <a:cubicBezTo>
                  <a:pt x="229196" y="742460"/>
                  <a:pt x="306197" y="776911"/>
                  <a:pt x="391312" y="778241"/>
                </a:cubicBezTo>
                <a:cubicBezTo>
                  <a:pt x="476427" y="779571"/>
                  <a:pt x="611661" y="766694"/>
                  <a:pt x="682095" y="709245"/>
                </a:cubicBezTo>
                <a:cubicBezTo>
                  <a:pt x="752529" y="651796"/>
                  <a:pt x="829553" y="550989"/>
                  <a:pt x="813918" y="433548"/>
                </a:cubicBezTo>
                <a:cubicBezTo>
                  <a:pt x="798283" y="316107"/>
                  <a:pt x="795207" y="48292"/>
                  <a:pt x="588282" y="4600"/>
                </a:cubicBezTo>
                <a:cubicBezTo>
                  <a:pt x="492555" y="-2543"/>
                  <a:pt x="66148" y="-39533"/>
                  <a:pt x="31572" y="311368"/>
                </a:cubicBezTo>
                <a:cubicBezTo>
                  <a:pt x="15666" y="420334"/>
                  <a:pt x="51617" y="565074"/>
                  <a:pt x="51617" y="628415"/>
                </a:cubicBezTo>
                <a:cubicBezTo>
                  <a:pt x="52094" y="700138"/>
                  <a:pt x="0" y="732965"/>
                  <a:pt x="0" y="732965"/>
                </a:cubicBezTo>
                <a:close/>
              </a:path>
            </a:pathLst>
          </a:custGeom>
          <a:solidFill>
            <a:schemeClr val="bg1"/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42883F-27F9-B773-309C-231A550AEB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9949" y="1376627"/>
            <a:ext cx="5467001" cy="1606536"/>
          </a:xfrm>
        </p:spPr>
        <p:txBody>
          <a:bodyPr>
            <a:normAutofit/>
          </a:bodyPr>
          <a:lstStyle/>
          <a:p>
            <a:pPr algn="ctr"/>
            <a:r>
              <a:rPr lang="en-GB"/>
              <a:t>Our First Recommendation 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E38440BB-68C8-A3D7-49EA-C8141F5BD8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15808" y="3005226"/>
            <a:ext cx="5361142" cy="2768768"/>
          </a:xfrm>
        </p:spPr>
        <p:txBody>
          <a:bodyPr>
            <a:normAutofit fontScale="85000" lnSpcReduction="20000"/>
          </a:bodyPr>
          <a:lstStyle/>
          <a:p>
            <a:pPr algn="ctr"/>
            <a:r>
              <a:rPr lang="en-US" dirty="0"/>
              <a:t>Pick either a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Hip Hop </a:t>
            </a:r>
            <a:r>
              <a:rPr lang="en-US" dirty="0"/>
              <a:t>or a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Pop </a:t>
            </a:r>
            <a:r>
              <a:rPr lang="en-US" dirty="0"/>
              <a:t>Genre for you hit song 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Avoid Folk and Country music as they haven’t been represented at all in the Top Tracks for several years! 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D2EE9C2-45CA-EC69-9400-EB44838BBA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9973" y="661942"/>
            <a:ext cx="2575527" cy="25755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12D834A-0C97-58E3-385D-976FFB1192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9973" y="3651193"/>
            <a:ext cx="2575527" cy="2575527"/>
          </a:xfrm>
          <a:prstGeom prst="rect">
            <a:avLst/>
          </a:prstGeom>
        </p:spPr>
      </p:pic>
      <p:sp>
        <p:nvSpPr>
          <p:cNvPr id="27" name="Freeform: Shape 16">
            <a:extLst>
              <a:ext uri="{FF2B5EF4-FFF2-40B4-BE49-F238E27FC236}">
                <a16:creationId xmlns:a16="http://schemas.microsoft.com/office/drawing/2014/main" id="{51C5BA47-AC72-466B-8AB1-0D0991EC70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998179" flipH="1">
            <a:off x="436258" y="412804"/>
            <a:ext cx="7414380" cy="5844178"/>
          </a:xfrm>
          <a:custGeom>
            <a:avLst/>
            <a:gdLst>
              <a:gd name="connsiteX0" fmla="*/ -39 w 914430"/>
              <a:gd name="connsiteY0" fmla="*/ 747812 h 753584"/>
              <a:gd name="connsiteX1" fmla="*/ 400011 w 914430"/>
              <a:gd name="connsiteY1" fmla="*/ 737144 h 753584"/>
              <a:gd name="connsiteX2" fmla="*/ 891787 w 914430"/>
              <a:gd name="connsiteY2" fmla="*/ 487303 h 753584"/>
              <a:gd name="connsiteX3" fmla="*/ 665854 w 914430"/>
              <a:gd name="connsiteY3" fmla="*/ 3528 h 753584"/>
              <a:gd name="connsiteX4" fmla="*/ 136835 w 914430"/>
              <a:gd name="connsiteY4" fmla="*/ 319854 h 753584"/>
              <a:gd name="connsiteX5" fmla="*/ 134168 w 914430"/>
              <a:gd name="connsiteY5" fmla="*/ 630845 h 753584"/>
              <a:gd name="connsiteX6" fmla="*/ -39 w 914430"/>
              <a:gd name="connsiteY6" fmla="*/ 747812 h 753584"/>
              <a:gd name="connsiteX0" fmla="*/ 0 w 855235"/>
              <a:gd name="connsiteY0" fmla="*/ 741453 h 759943"/>
              <a:gd name="connsiteX1" fmla="*/ 340855 w 855235"/>
              <a:gd name="connsiteY1" fmla="*/ 737153 h 759943"/>
              <a:gd name="connsiteX2" fmla="*/ 832631 w 855235"/>
              <a:gd name="connsiteY2" fmla="*/ 487312 h 759943"/>
              <a:gd name="connsiteX3" fmla="*/ 606698 w 855235"/>
              <a:gd name="connsiteY3" fmla="*/ 3537 h 759943"/>
              <a:gd name="connsiteX4" fmla="*/ 77679 w 855235"/>
              <a:gd name="connsiteY4" fmla="*/ 319863 h 759943"/>
              <a:gd name="connsiteX5" fmla="*/ 75012 w 855235"/>
              <a:gd name="connsiteY5" fmla="*/ 630854 h 759943"/>
              <a:gd name="connsiteX6" fmla="*/ 0 w 855235"/>
              <a:gd name="connsiteY6" fmla="*/ 741453 h 759943"/>
              <a:gd name="connsiteX0" fmla="*/ 0 w 850882"/>
              <a:gd name="connsiteY0" fmla="*/ 741453 h 766485"/>
              <a:gd name="connsiteX1" fmla="*/ 348748 w 850882"/>
              <a:gd name="connsiteY1" fmla="*/ 746704 h 766485"/>
              <a:gd name="connsiteX2" fmla="*/ 832631 w 850882"/>
              <a:gd name="connsiteY2" fmla="*/ 487312 h 766485"/>
              <a:gd name="connsiteX3" fmla="*/ 606698 w 850882"/>
              <a:gd name="connsiteY3" fmla="*/ 3537 h 766485"/>
              <a:gd name="connsiteX4" fmla="*/ 77679 w 850882"/>
              <a:gd name="connsiteY4" fmla="*/ 319863 h 766485"/>
              <a:gd name="connsiteX5" fmla="*/ 75012 w 850882"/>
              <a:gd name="connsiteY5" fmla="*/ 630854 h 766485"/>
              <a:gd name="connsiteX6" fmla="*/ 0 w 850882"/>
              <a:gd name="connsiteY6" fmla="*/ 741453 h 766485"/>
              <a:gd name="connsiteX0" fmla="*/ 0 w 850882"/>
              <a:gd name="connsiteY0" fmla="*/ 741453 h 764365"/>
              <a:gd name="connsiteX1" fmla="*/ 348748 w 850882"/>
              <a:gd name="connsiteY1" fmla="*/ 746704 h 764365"/>
              <a:gd name="connsiteX2" fmla="*/ 832631 w 850882"/>
              <a:gd name="connsiteY2" fmla="*/ 487312 h 764365"/>
              <a:gd name="connsiteX3" fmla="*/ 606698 w 850882"/>
              <a:gd name="connsiteY3" fmla="*/ 3537 h 764365"/>
              <a:gd name="connsiteX4" fmla="*/ 77679 w 850882"/>
              <a:gd name="connsiteY4" fmla="*/ 319863 h 764365"/>
              <a:gd name="connsiteX5" fmla="*/ 75012 w 850882"/>
              <a:gd name="connsiteY5" fmla="*/ 630854 h 764365"/>
              <a:gd name="connsiteX6" fmla="*/ 0 w 850882"/>
              <a:gd name="connsiteY6" fmla="*/ 741453 h 764365"/>
              <a:gd name="connsiteX0" fmla="*/ 0 w 832466"/>
              <a:gd name="connsiteY0" fmla="*/ 731902 h 763437"/>
              <a:gd name="connsiteX1" fmla="*/ 330332 w 832466"/>
              <a:gd name="connsiteY1" fmla="*/ 746704 h 763437"/>
              <a:gd name="connsiteX2" fmla="*/ 814215 w 832466"/>
              <a:gd name="connsiteY2" fmla="*/ 487312 h 763437"/>
              <a:gd name="connsiteX3" fmla="*/ 588282 w 832466"/>
              <a:gd name="connsiteY3" fmla="*/ 3537 h 763437"/>
              <a:gd name="connsiteX4" fmla="*/ 59263 w 832466"/>
              <a:gd name="connsiteY4" fmla="*/ 319863 h 763437"/>
              <a:gd name="connsiteX5" fmla="*/ 56596 w 832466"/>
              <a:gd name="connsiteY5" fmla="*/ 630854 h 763437"/>
              <a:gd name="connsiteX6" fmla="*/ 0 w 832466"/>
              <a:gd name="connsiteY6" fmla="*/ 731902 h 763437"/>
              <a:gd name="connsiteX0" fmla="*/ 0 w 831373"/>
              <a:gd name="connsiteY0" fmla="*/ 731902 h 763086"/>
              <a:gd name="connsiteX1" fmla="*/ 330332 w 831373"/>
              <a:gd name="connsiteY1" fmla="*/ 746704 h 763086"/>
              <a:gd name="connsiteX2" fmla="*/ 812900 w 831373"/>
              <a:gd name="connsiteY2" fmla="*/ 492088 h 763086"/>
              <a:gd name="connsiteX3" fmla="*/ 588282 w 831373"/>
              <a:gd name="connsiteY3" fmla="*/ 3537 h 763086"/>
              <a:gd name="connsiteX4" fmla="*/ 59263 w 831373"/>
              <a:gd name="connsiteY4" fmla="*/ 319863 h 763086"/>
              <a:gd name="connsiteX5" fmla="*/ 56596 w 831373"/>
              <a:gd name="connsiteY5" fmla="*/ 630854 h 763086"/>
              <a:gd name="connsiteX6" fmla="*/ 0 w 831373"/>
              <a:gd name="connsiteY6" fmla="*/ 731902 h 763086"/>
              <a:gd name="connsiteX0" fmla="*/ 0 w 830248"/>
              <a:gd name="connsiteY0" fmla="*/ 731902 h 763086"/>
              <a:gd name="connsiteX1" fmla="*/ 330332 w 830248"/>
              <a:gd name="connsiteY1" fmla="*/ 746704 h 763086"/>
              <a:gd name="connsiteX2" fmla="*/ 812900 w 830248"/>
              <a:gd name="connsiteY2" fmla="*/ 492088 h 763086"/>
              <a:gd name="connsiteX3" fmla="*/ 588282 w 830248"/>
              <a:gd name="connsiteY3" fmla="*/ 3537 h 763086"/>
              <a:gd name="connsiteX4" fmla="*/ 59263 w 830248"/>
              <a:gd name="connsiteY4" fmla="*/ 319863 h 763086"/>
              <a:gd name="connsiteX5" fmla="*/ 56596 w 830248"/>
              <a:gd name="connsiteY5" fmla="*/ 630854 h 763086"/>
              <a:gd name="connsiteX6" fmla="*/ 0 w 830248"/>
              <a:gd name="connsiteY6" fmla="*/ 731902 h 763086"/>
              <a:gd name="connsiteX0" fmla="*/ 0 w 828752"/>
              <a:gd name="connsiteY0" fmla="*/ 731902 h 769484"/>
              <a:gd name="connsiteX1" fmla="*/ 367164 w 828752"/>
              <a:gd name="connsiteY1" fmla="*/ 754664 h 769484"/>
              <a:gd name="connsiteX2" fmla="*/ 812900 w 828752"/>
              <a:gd name="connsiteY2" fmla="*/ 492088 h 769484"/>
              <a:gd name="connsiteX3" fmla="*/ 588282 w 828752"/>
              <a:gd name="connsiteY3" fmla="*/ 3537 h 769484"/>
              <a:gd name="connsiteX4" fmla="*/ 59263 w 828752"/>
              <a:gd name="connsiteY4" fmla="*/ 319863 h 769484"/>
              <a:gd name="connsiteX5" fmla="*/ 56596 w 828752"/>
              <a:gd name="connsiteY5" fmla="*/ 630854 h 769484"/>
              <a:gd name="connsiteX6" fmla="*/ 0 w 828752"/>
              <a:gd name="connsiteY6" fmla="*/ 731902 h 769484"/>
              <a:gd name="connsiteX0" fmla="*/ 0 w 828752"/>
              <a:gd name="connsiteY0" fmla="*/ 731902 h 761354"/>
              <a:gd name="connsiteX1" fmla="*/ 367164 w 828752"/>
              <a:gd name="connsiteY1" fmla="*/ 754664 h 761354"/>
              <a:gd name="connsiteX2" fmla="*/ 812900 w 828752"/>
              <a:gd name="connsiteY2" fmla="*/ 492088 h 761354"/>
              <a:gd name="connsiteX3" fmla="*/ 588282 w 828752"/>
              <a:gd name="connsiteY3" fmla="*/ 3537 h 761354"/>
              <a:gd name="connsiteX4" fmla="*/ 59263 w 828752"/>
              <a:gd name="connsiteY4" fmla="*/ 319863 h 761354"/>
              <a:gd name="connsiteX5" fmla="*/ 56596 w 828752"/>
              <a:gd name="connsiteY5" fmla="*/ 630854 h 761354"/>
              <a:gd name="connsiteX6" fmla="*/ 0 w 828752"/>
              <a:gd name="connsiteY6" fmla="*/ 731902 h 761354"/>
              <a:gd name="connsiteX0" fmla="*/ 0 w 828286"/>
              <a:gd name="connsiteY0" fmla="*/ 731902 h 764135"/>
              <a:gd name="connsiteX1" fmla="*/ 373741 w 828286"/>
              <a:gd name="connsiteY1" fmla="*/ 757848 h 764135"/>
              <a:gd name="connsiteX2" fmla="*/ 812900 w 828286"/>
              <a:gd name="connsiteY2" fmla="*/ 492088 h 764135"/>
              <a:gd name="connsiteX3" fmla="*/ 588282 w 828286"/>
              <a:gd name="connsiteY3" fmla="*/ 3537 h 764135"/>
              <a:gd name="connsiteX4" fmla="*/ 59263 w 828286"/>
              <a:gd name="connsiteY4" fmla="*/ 319863 h 764135"/>
              <a:gd name="connsiteX5" fmla="*/ 56596 w 828286"/>
              <a:gd name="connsiteY5" fmla="*/ 630854 h 764135"/>
              <a:gd name="connsiteX6" fmla="*/ 0 w 828286"/>
              <a:gd name="connsiteY6" fmla="*/ 731902 h 764135"/>
              <a:gd name="connsiteX0" fmla="*/ 0 w 815141"/>
              <a:gd name="connsiteY0" fmla="*/ 731902 h 758856"/>
              <a:gd name="connsiteX1" fmla="*/ 373741 w 815141"/>
              <a:gd name="connsiteY1" fmla="*/ 757848 h 758856"/>
              <a:gd name="connsiteX2" fmla="*/ 683896 w 815141"/>
              <a:gd name="connsiteY2" fmla="*/ 696479 h 758856"/>
              <a:gd name="connsiteX3" fmla="*/ 812900 w 815141"/>
              <a:gd name="connsiteY3" fmla="*/ 492088 h 758856"/>
              <a:gd name="connsiteX4" fmla="*/ 588282 w 815141"/>
              <a:gd name="connsiteY4" fmla="*/ 3537 h 758856"/>
              <a:gd name="connsiteX5" fmla="*/ 59263 w 815141"/>
              <a:gd name="connsiteY5" fmla="*/ 319863 h 758856"/>
              <a:gd name="connsiteX6" fmla="*/ 56596 w 815141"/>
              <a:gd name="connsiteY6" fmla="*/ 630854 h 758856"/>
              <a:gd name="connsiteX7" fmla="*/ 0 w 815141"/>
              <a:gd name="connsiteY7" fmla="*/ 731902 h 758856"/>
              <a:gd name="connsiteX0" fmla="*/ 0 w 815141"/>
              <a:gd name="connsiteY0" fmla="*/ 731902 h 758856"/>
              <a:gd name="connsiteX1" fmla="*/ 373741 w 815141"/>
              <a:gd name="connsiteY1" fmla="*/ 757848 h 758856"/>
              <a:gd name="connsiteX2" fmla="*/ 683896 w 815141"/>
              <a:gd name="connsiteY2" fmla="*/ 696479 h 758856"/>
              <a:gd name="connsiteX3" fmla="*/ 812900 w 815141"/>
              <a:gd name="connsiteY3" fmla="*/ 492088 h 758856"/>
              <a:gd name="connsiteX4" fmla="*/ 588282 w 815141"/>
              <a:gd name="connsiteY4" fmla="*/ 3537 h 758856"/>
              <a:gd name="connsiteX5" fmla="*/ 59263 w 815141"/>
              <a:gd name="connsiteY5" fmla="*/ 319863 h 758856"/>
              <a:gd name="connsiteX6" fmla="*/ 56596 w 815141"/>
              <a:gd name="connsiteY6" fmla="*/ 630854 h 758856"/>
              <a:gd name="connsiteX7" fmla="*/ 0 w 815141"/>
              <a:gd name="connsiteY7" fmla="*/ 731902 h 758856"/>
              <a:gd name="connsiteX0" fmla="*/ 0 w 805831"/>
              <a:gd name="connsiteY0" fmla="*/ 731902 h 758856"/>
              <a:gd name="connsiteX1" fmla="*/ 373741 w 805831"/>
              <a:gd name="connsiteY1" fmla="*/ 757848 h 758856"/>
              <a:gd name="connsiteX2" fmla="*/ 683896 w 805831"/>
              <a:gd name="connsiteY2" fmla="*/ 696479 h 758856"/>
              <a:gd name="connsiteX3" fmla="*/ 803316 w 805831"/>
              <a:gd name="connsiteY3" fmla="*/ 453428 h 758856"/>
              <a:gd name="connsiteX4" fmla="*/ 588282 w 805831"/>
              <a:gd name="connsiteY4" fmla="*/ 3537 h 758856"/>
              <a:gd name="connsiteX5" fmla="*/ 59263 w 805831"/>
              <a:gd name="connsiteY5" fmla="*/ 319863 h 758856"/>
              <a:gd name="connsiteX6" fmla="*/ 56596 w 805831"/>
              <a:gd name="connsiteY6" fmla="*/ 630854 h 758856"/>
              <a:gd name="connsiteX7" fmla="*/ 0 w 805831"/>
              <a:gd name="connsiteY7" fmla="*/ 731902 h 758856"/>
              <a:gd name="connsiteX0" fmla="*/ 0 w 822941"/>
              <a:gd name="connsiteY0" fmla="*/ 731902 h 758856"/>
              <a:gd name="connsiteX1" fmla="*/ 373741 w 822941"/>
              <a:gd name="connsiteY1" fmla="*/ 757848 h 758856"/>
              <a:gd name="connsiteX2" fmla="*/ 683896 w 822941"/>
              <a:gd name="connsiteY2" fmla="*/ 696479 h 758856"/>
              <a:gd name="connsiteX3" fmla="*/ 820887 w 822941"/>
              <a:gd name="connsiteY3" fmla="*/ 468892 h 758856"/>
              <a:gd name="connsiteX4" fmla="*/ 588282 w 822941"/>
              <a:gd name="connsiteY4" fmla="*/ 3537 h 758856"/>
              <a:gd name="connsiteX5" fmla="*/ 59263 w 822941"/>
              <a:gd name="connsiteY5" fmla="*/ 319863 h 758856"/>
              <a:gd name="connsiteX6" fmla="*/ 56596 w 822941"/>
              <a:gd name="connsiteY6" fmla="*/ 630854 h 758856"/>
              <a:gd name="connsiteX7" fmla="*/ 0 w 822941"/>
              <a:gd name="connsiteY7" fmla="*/ 731902 h 758856"/>
              <a:gd name="connsiteX0" fmla="*/ 0 w 823675"/>
              <a:gd name="connsiteY0" fmla="*/ 731902 h 760400"/>
              <a:gd name="connsiteX1" fmla="*/ 373741 w 823675"/>
              <a:gd name="connsiteY1" fmla="*/ 757848 h 760400"/>
              <a:gd name="connsiteX2" fmla="*/ 695077 w 823675"/>
              <a:gd name="connsiteY2" fmla="*/ 729340 h 760400"/>
              <a:gd name="connsiteX3" fmla="*/ 820887 w 823675"/>
              <a:gd name="connsiteY3" fmla="*/ 468892 h 760400"/>
              <a:gd name="connsiteX4" fmla="*/ 588282 w 823675"/>
              <a:gd name="connsiteY4" fmla="*/ 3537 h 760400"/>
              <a:gd name="connsiteX5" fmla="*/ 59263 w 823675"/>
              <a:gd name="connsiteY5" fmla="*/ 319863 h 760400"/>
              <a:gd name="connsiteX6" fmla="*/ 56596 w 823675"/>
              <a:gd name="connsiteY6" fmla="*/ 630854 h 760400"/>
              <a:gd name="connsiteX7" fmla="*/ 0 w 823675"/>
              <a:gd name="connsiteY7" fmla="*/ 731902 h 760400"/>
              <a:gd name="connsiteX0" fmla="*/ 0 w 823675"/>
              <a:gd name="connsiteY0" fmla="*/ 731902 h 760034"/>
              <a:gd name="connsiteX1" fmla="*/ 166906 w 823675"/>
              <a:gd name="connsiteY1" fmla="*/ 737073 h 760034"/>
              <a:gd name="connsiteX2" fmla="*/ 373741 w 823675"/>
              <a:gd name="connsiteY2" fmla="*/ 757848 h 760034"/>
              <a:gd name="connsiteX3" fmla="*/ 695077 w 823675"/>
              <a:gd name="connsiteY3" fmla="*/ 729340 h 760034"/>
              <a:gd name="connsiteX4" fmla="*/ 820887 w 823675"/>
              <a:gd name="connsiteY4" fmla="*/ 468892 h 760034"/>
              <a:gd name="connsiteX5" fmla="*/ 588282 w 823675"/>
              <a:gd name="connsiteY5" fmla="*/ 3537 h 760034"/>
              <a:gd name="connsiteX6" fmla="*/ 59263 w 823675"/>
              <a:gd name="connsiteY6" fmla="*/ 319863 h 760034"/>
              <a:gd name="connsiteX7" fmla="*/ 56596 w 823675"/>
              <a:gd name="connsiteY7" fmla="*/ 630854 h 760034"/>
              <a:gd name="connsiteX8" fmla="*/ 0 w 823675"/>
              <a:gd name="connsiteY8" fmla="*/ 731902 h 760034"/>
              <a:gd name="connsiteX0" fmla="*/ 0 w 823675"/>
              <a:gd name="connsiteY0" fmla="*/ 731902 h 760034"/>
              <a:gd name="connsiteX1" fmla="*/ 166906 w 823675"/>
              <a:gd name="connsiteY1" fmla="*/ 737073 h 760034"/>
              <a:gd name="connsiteX2" fmla="*/ 373741 w 823675"/>
              <a:gd name="connsiteY2" fmla="*/ 757848 h 760034"/>
              <a:gd name="connsiteX3" fmla="*/ 695077 w 823675"/>
              <a:gd name="connsiteY3" fmla="*/ 729340 h 760034"/>
              <a:gd name="connsiteX4" fmla="*/ 820887 w 823675"/>
              <a:gd name="connsiteY4" fmla="*/ 468892 h 760034"/>
              <a:gd name="connsiteX5" fmla="*/ 588282 w 823675"/>
              <a:gd name="connsiteY5" fmla="*/ 3537 h 760034"/>
              <a:gd name="connsiteX6" fmla="*/ 59263 w 823675"/>
              <a:gd name="connsiteY6" fmla="*/ 319863 h 760034"/>
              <a:gd name="connsiteX7" fmla="*/ 56596 w 823675"/>
              <a:gd name="connsiteY7" fmla="*/ 630854 h 760034"/>
              <a:gd name="connsiteX8" fmla="*/ 0 w 823675"/>
              <a:gd name="connsiteY8" fmla="*/ 731902 h 760034"/>
              <a:gd name="connsiteX0" fmla="*/ 0 w 823675"/>
              <a:gd name="connsiteY0" fmla="*/ 731902 h 786869"/>
              <a:gd name="connsiteX1" fmla="*/ 166906 w 823675"/>
              <a:gd name="connsiteY1" fmla="*/ 737073 h 786869"/>
              <a:gd name="connsiteX2" fmla="*/ 381728 w 823675"/>
              <a:gd name="connsiteY2" fmla="*/ 786843 h 786869"/>
              <a:gd name="connsiteX3" fmla="*/ 695077 w 823675"/>
              <a:gd name="connsiteY3" fmla="*/ 729340 h 786869"/>
              <a:gd name="connsiteX4" fmla="*/ 820887 w 823675"/>
              <a:gd name="connsiteY4" fmla="*/ 468892 h 786869"/>
              <a:gd name="connsiteX5" fmla="*/ 588282 w 823675"/>
              <a:gd name="connsiteY5" fmla="*/ 3537 h 786869"/>
              <a:gd name="connsiteX6" fmla="*/ 59263 w 823675"/>
              <a:gd name="connsiteY6" fmla="*/ 319863 h 786869"/>
              <a:gd name="connsiteX7" fmla="*/ 56596 w 823675"/>
              <a:gd name="connsiteY7" fmla="*/ 630854 h 786869"/>
              <a:gd name="connsiteX8" fmla="*/ 0 w 823675"/>
              <a:gd name="connsiteY8" fmla="*/ 731902 h 786869"/>
              <a:gd name="connsiteX0" fmla="*/ 0 w 823675"/>
              <a:gd name="connsiteY0" fmla="*/ 731902 h 792665"/>
              <a:gd name="connsiteX1" fmla="*/ 166906 w 823675"/>
              <a:gd name="connsiteY1" fmla="*/ 737073 h 792665"/>
              <a:gd name="connsiteX2" fmla="*/ 391312 w 823675"/>
              <a:gd name="connsiteY2" fmla="*/ 792642 h 792665"/>
              <a:gd name="connsiteX3" fmla="*/ 695077 w 823675"/>
              <a:gd name="connsiteY3" fmla="*/ 729340 h 792665"/>
              <a:gd name="connsiteX4" fmla="*/ 820887 w 823675"/>
              <a:gd name="connsiteY4" fmla="*/ 468892 h 792665"/>
              <a:gd name="connsiteX5" fmla="*/ 588282 w 823675"/>
              <a:gd name="connsiteY5" fmla="*/ 3537 h 792665"/>
              <a:gd name="connsiteX6" fmla="*/ 59263 w 823675"/>
              <a:gd name="connsiteY6" fmla="*/ 319863 h 792665"/>
              <a:gd name="connsiteX7" fmla="*/ 56596 w 823675"/>
              <a:gd name="connsiteY7" fmla="*/ 630854 h 792665"/>
              <a:gd name="connsiteX8" fmla="*/ 0 w 823675"/>
              <a:gd name="connsiteY8" fmla="*/ 731902 h 792665"/>
              <a:gd name="connsiteX0" fmla="*/ 0 w 823675"/>
              <a:gd name="connsiteY0" fmla="*/ 731902 h 777210"/>
              <a:gd name="connsiteX1" fmla="*/ 166906 w 823675"/>
              <a:gd name="connsiteY1" fmla="*/ 737073 h 777210"/>
              <a:gd name="connsiteX2" fmla="*/ 391312 w 823675"/>
              <a:gd name="connsiteY2" fmla="*/ 777178 h 777210"/>
              <a:gd name="connsiteX3" fmla="*/ 695077 w 823675"/>
              <a:gd name="connsiteY3" fmla="*/ 729340 h 777210"/>
              <a:gd name="connsiteX4" fmla="*/ 820887 w 823675"/>
              <a:gd name="connsiteY4" fmla="*/ 468892 h 777210"/>
              <a:gd name="connsiteX5" fmla="*/ 588282 w 823675"/>
              <a:gd name="connsiteY5" fmla="*/ 3537 h 777210"/>
              <a:gd name="connsiteX6" fmla="*/ 59263 w 823675"/>
              <a:gd name="connsiteY6" fmla="*/ 319863 h 777210"/>
              <a:gd name="connsiteX7" fmla="*/ 56596 w 823675"/>
              <a:gd name="connsiteY7" fmla="*/ 630854 h 777210"/>
              <a:gd name="connsiteX8" fmla="*/ 0 w 823675"/>
              <a:gd name="connsiteY8" fmla="*/ 731902 h 777210"/>
              <a:gd name="connsiteX0" fmla="*/ 0 w 823675"/>
              <a:gd name="connsiteY0" fmla="*/ 731902 h 777210"/>
              <a:gd name="connsiteX1" fmla="*/ 166906 w 823675"/>
              <a:gd name="connsiteY1" fmla="*/ 737073 h 777210"/>
              <a:gd name="connsiteX2" fmla="*/ 391312 w 823675"/>
              <a:gd name="connsiteY2" fmla="*/ 777178 h 777210"/>
              <a:gd name="connsiteX3" fmla="*/ 695077 w 823675"/>
              <a:gd name="connsiteY3" fmla="*/ 729340 h 777210"/>
              <a:gd name="connsiteX4" fmla="*/ 820887 w 823675"/>
              <a:gd name="connsiteY4" fmla="*/ 468892 h 777210"/>
              <a:gd name="connsiteX5" fmla="*/ 588282 w 823675"/>
              <a:gd name="connsiteY5" fmla="*/ 3537 h 777210"/>
              <a:gd name="connsiteX6" fmla="*/ 59263 w 823675"/>
              <a:gd name="connsiteY6" fmla="*/ 319863 h 777210"/>
              <a:gd name="connsiteX7" fmla="*/ 51617 w 823675"/>
              <a:gd name="connsiteY7" fmla="*/ 627352 h 777210"/>
              <a:gd name="connsiteX8" fmla="*/ 0 w 823675"/>
              <a:gd name="connsiteY8" fmla="*/ 731902 h 777210"/>
              <a:gd name="connsiteX0" fmla="*/ 0 w 823675"/>
              <a:gd name="connsiteY0" fmla="*/ 732801 h 778109"/>
              <a:gd name="connsiteX1" fmla="*/ 166906 w 823675"/>
              <a:gd name="connsiteY1" fmla="*/ 737972 h 778109"/>
              <a:gd name="connsiteX2" fmla="*/ 391312 w 823675"/>
              <a:gd name="connsiteY2" fmla="*/ 778077 h 778109"/>
              <a:gd name="connsiteX3" fmla="*/ 695077 w 823675"/>
              <a:gd name="connsiteY3" fmla="*/ 730239 h 778109"/>
              <a:gd name="connsiteX4" fmla="*/ 820887 w 823675"/>
              <a:gd name="connsiteY4" fmla="*/ 469791 h 778109"/>
              <a:gd name="connsiteX5" fmla="*/ 588282 w 823675"/>
              <a:gd name="connsiteY5" fmla="*/ 4436 h 778109"/>
              <a:gd name="connsiteX6" fmla="*/ 39641 w 823675"/>
              <a:gd name="connsiteY6" fmla="*/ 312540 h 778109"/>
              <a:gd name="connsiteX7" fmla="*/ 51617 w 823675"/>
              <a:gd name="connsiteY7" fmla="*/ 628251 h 778109"/>
              <a:gd name="connsiteX8" fmla="*/ 0 w 823675"/>
              <a:gd name="connsiteY8" fmla="*/ 732801 h 778109"/>
              <a:gd name="connsiteX0" fmla="*/ 0 w 823675"/>
              <a:gd name="connsiteY0" fmla="*/ 732965 h 778273"/>
              <a:gd name="connsiteX1" fmla="*/ 166906 w 823675"/>
              <a:gd name="connsiteY1" fmla="*/ 738136 h 778273"/>
              <a:gd name="connsiteX2" fmla="*/ 391312 w 823675"/>
              <a:gd name="connsiteY2" fmla="*/ 778241 h 778273"/>
              <a:gd name="connsiteX3" fmla="*/ 695077 w 823675"/>
              <a:gd name="connsiteY3" fmla="*/ 730403 h 778273"/>
              <a:gd name="connsiteX4" fmla="*/ 820887 w 823675"/>
              <a:gd name="connsiteY4" fmla="*/ 469955 h 778273"/>
              <a:gd name="connsiteX5" fmla="*/ 588282 w 823675"/>
              <a:gd name="connsiteY5" fmla="*/ 4600 h 778273"/>
              <a:gd name="connsiteX6" fmla="*/ 31572 w 823675"/>
              <a:gd name="connsiteY6" fmla="*/ 311368 h 778273"/>
              <a:gd name="connsiteX7" fmla="*/ 51617 w 823675"/>
              <a:gd name="connsiteY7" fmla="*/ 628415 h 778273"/>
              <a:gd name="connsiteX8" fmla="*/ 0 w 823675"/>
              <a:gd name="connsiteY8" fmla="*/ 732965 h 778273"/>
              <a:gd name="connsiteX0" fmla="*/ 0 w 822918"/>
              <a:gd name="connsiteY0" fmla="*/ 732965 h 778427"/>
              <a:gd name="connsiteX1" fmla="*/ 166906 w 822918"/>
              <a:gd name="connsiteY1" fmla="*/ 738136 h 778427"/>
              <a:gd name="connsiteX2" fmla="*/ 391312 w 822918"/>
              <a:gd name="connsiteY2" fmla="*/ 778241 h 778427"/>
              <a:gd name="connsiteX3" fmla="*/ 683508 w 822918"/>
              <a:gd name="connsiteY3" fmla="*/ 718916 h 778427"/>
              <a:gd name="connsiteX4" fmla="*/ 820887 w 822918"/>
              <a:gd name="connsiteY4" fmla="*/ 469955 h 778427"/>
              <a:gd name="connsiteX5" fmla="*/ 588282 w 822918"/>
              <a:gd name="connsiteY5" fmla="*/ 4600 h 778427"/>
              <a:gd name="connsiteX6" fmla="*/ 31572 w 822918"/>
              <a:gd name="connsiteY6" fmla="*/ 311368 h 778427"/>
              <a:gd name="connsiteX7" fmla="*/ 51617 w 822918"/>
              <a:gd name="connsiteY7" fmla="*/ 628415 h 778427"/>
              <a:gd name="connsiteX8" fmla="*/ 0 w 822918"/>
              <a:gd name="connsiteY8" fmla="*/ 732965 h 778427"/>
              <a:gd name="connsiteX0" fmla="*/ 0 w 816045"/>
              <a:gd name="connsiteY0" fmla="*/ 732965 h 778427"/>
              <a:gd name="connsiteX1" fmla="*/ 166906 w 816045"/>
              <a:gd name="connsiteY1" fmla="*/ 738136 h 778427"/>
              <a:gd name="connsiteX2" fmla="*/ 391312 w 816045"/>
              <a:gd name="connsiteY2" fmla="*/ 778241 h 778427"/>
              <a:gd name="connsiteX3" fmla="*/ 683508 w 816045"/>
              <a:gd name="connsiteY3" fmla="*/ 718916 h 778427"/>
              <a:gd name="connsiteX4" fmla="*/ 813918 w 816045"/>
              <a:gd name="connsiteY4" fmla="*/ 433548 h 778427"/>
              <a:gd name="connsiteX5" fmla="*/ 588282 w 816045"/>
              <a:gd name="connsiteY5" fmla="*/ 4600 h 778427"/>
              <a:gd name="connsiteX6" fmla="*/ 31572 w 816045"/>
              <a:gd name="connsiteY6" fmla="*/ 311368 h 778427"/>
              <a:gd name="connsiteX7" fmla="*/ 51617 w 816045"/>
              <a:gd name="connsiteY7" fmla="*/ 628415 h 778427"/>
              <a:gd name="connsiteX8" fmla="*/ 0 w 816045"/>
              <a:gd name="connsiteY8" fmla="*/ 732965 h 778427"/>
              <a:gd name="connsiteX0" fmla="*/ 0 w 816045"/>
              <a:gd name="connsiteY0" fmla="*/ 732965 h 778315"/>
              <a:gd name="connsiteX1" fmla="*/ 166906 w 816045"/>
              <a:gd name="connsiteY1" fmla="*/ 738136 h 778315"/>
              <a:gd name="connsiteX2" fmla="*/ 391312 w 816045"/>
              <a:gd name="connsiteY2" fmla="*/ 778241 h 778315"/>
              <a:gd name="connsiteX3" fmla="*/ 683508 w 816045"/>
              <a:gd name="connsiteY3" fmla="*/ 718916 h 778315"/>
              <a:gd name="connsiteX4" fmla="*/ 813918 w 816045"/>
              <a:gd name="connsiteY4" fmla="*/ 433548 h 778315"/>
              <a:gd name="connsiteX5" fmla="*/ 588282 w 816045"/>
              <a:gd name="connsiteY5" fmla="*/ 4600 h 778315"/>
              <a:gd name="connsiteX6" fmla="*/ 31572 w 816045"/>
              <a:gd name="connsiteY6" fmla="*/ 311368 h 778315"/>
              <a:gd name="connsiteX7" fmla="*/ 51617 w 816045"/>
              <a:gd name="connsiteY7" fmla="*/ 628415 h 778315"/>
              <a:gd name="connsiteX8" fmla="*/ 0 w 816045"/>
              <a:gd name="connsiteY8" fmla="*/ 732965 h 778315"/>
              <a:gd name="connsiteX0" fmla="*/ 0 w 815960"/>
              <a:gd name="connsiteY0" fmla="*/ 732965 h 778637"/>
              <a:gd name="connsiteX1" fmla="*/ 166906 w 815960"/>
              <a:gd name="connsiteY1" fmla="*/ 738136 h 778637"/>
              <a:gd name="connsiteX2" fmla="*/ 391312 w 815960"/>
              <a:gd name="connsiteY2" fmla="*/ 778241 h 778637"/>
              <a:gd name="connsiteX3" fmla="*/ 682095 w 815960"/>
              <a:gd name="connsiteY3" fmla="*/ 709245 h 778637"/>
              <a:gd name="connsiteX4" fmla="*/ 813918 w 815960"/>
              <a:gd name="connsiteY4" fmla="*/ 433548 h 778637"/>
              <a:gd name="connsiteX5" fmla="*/ 588282 w 815960"/>
              <a:gd name="connsiteY5" fmla="*/ 4600 h 778637"/>
              <a:gd name="connsiteX6" fmla="*/ 31572 w 815960"/>
              <a:gd name="connsiteY6" fmla="*/ 311368 h 778637"/>
              <a:gd name="connsiteX7" fmla="*/ 51617 w 815960"/>
              <a:gd name="connsiteY7" fmla="*/ 628415 h 778637"/>
              <a:gd name="connsiteX8" fmla="*/ 0 w 815960"/>
              <a:gd name="connsiteY8" fmla="*/ 732965 h 778637"/>
              <a:gd name="connsiteX0" fmla="*/ 0 w 815960"/>
              <a:gd name="connsiteY0" fmla="*/ 732965 h 778331"/>
              <a:gd name="connsiteX1" fmla="*/ 166906 w 815960"/>
              <a:gd name="connsiteY1" fmla="*/ 738136 h 778331"/>
              <a:gd name="connsiteX2" fmla="*/ 391312 w 815960"/>
              <a:gd name="connsiteY2" fmla="*/ 778241 h 778331"/>
              <a:gd name="connsiteX3" fmla="*/ 682095 w 815960"/>
              <a:gd name="connsiteY3" fmla="*/ 709245 h 778331"/>
              <a:gd name="connsiteX4" fmla="*/ 813918 w 815960"/>
              <a:gd name="connsiteY4" fmla="*/ 433548 h 778331"/>
              <a:gd name="connsiteX5" fmla="*/ 588282 w 815960"/>
              <a:gd name="connsiteY5" fmla="*/ 4600 h 778331"/>
              <a:gd name="connsiteX6" fmla="*/ 31572 w 815960"/>
              <a:gd name="connsiteY6" fmla="*/ 311368 h 778331"/>
              <a:gd name="connsiteX7" fmla="*/ 51617 w 815960"/>
              <a:gd name="connsiteY7" fmla="*/ 628415 h 778331"/>
              <a:gd name="connsiteX8" fmla="*/ 0 w 815960"/>
              <a:gd name="connsiteY8" fmla="*/ 732965 h 778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15960" h="778331">
                <a:moveTo>
                  <a:pt x="0" y="732965"/>
                </a:moveTo>
                <a:cubicBezTo>
                  <a:pt x="17853" y="736493"/>
                  <a:pt x="104616" y="733812"/>
                  <a:pt x="166906" y="738136"/>
                </a:cubicBezTo>
                <a:cubicBezTo>
                  <a:pt x="229196" y="742460"/>
                  <a:pt x="306197" y="776911"/>
                  <a:pt x="391312" y="778241"/>
                </a:cubicBezTo>
                <a:cubicBezTo>
                  <a:pt x="476427" y="779571"/>
                  <a:pt x="611661" y="766694"/>
                  <a:pt x="682095" y="709245"/>
                </a:cubicBezTo>
                <a:cubicBezTo>
                  <a:pt x="752529" y="651796"/>
                  <a:pt x="829553" y="550989"/>
                  <a:pt x="813918" y="433548"/>
                </a:cubicBezTo>
                <a:cubicBezTo>
                  <a:pt x="798283" y="316107"/>
                  <a:pt x="795207" y="48292"/>
                  <a:pt x="588282" y="4600"/>
                </a:cubicBezTo>
                <a:cubicBezTo>
                  <a:pt x="492555" y="-2543"/>
                  <a:pt x="66148" y="-39533"/>
                  <a:pt x="31572" y="311368"/>
                </a:cubicBezTo>
                <a:cubicBezTo>
                  <a:pt x="15666" y="420334"/>
                  <a:pt x="51617" y="565074"/>
                  <a:pt x="51617" y="628415"/>
                </a:cubicBezTo>
                <a:cubicBezTo>
                  <a:pt x="52094" y="700138"/>
                  <a:pt x="0" y="732965"/>
                  <a:pt x="0" y="732965"/>
                </a:cubicBez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" name="Multiplication Sign 6">
            <a:extLst>
              <a:ext uri="{FF2B5EF4-FFF2-40B4-BE49-F238E27FC236}">
                <a16:creationId xmlns:a16="http://schemas.microsoft.com/office/drawing/2014/main" id="{34D38035-D652-B8D7-D792-D0CB6DC2358B}"/>
              </a:ext>
            </a:extLst>
          </p:cNvPr>
          <p:cNvSpPr/>
          <p:nvPr/>
        </p:nvSpPr>
        <p:spPr>
          <a:xfrm>
            <a:off x="8508987" y="3757335"/>
            <a:ext cx="3077497" cy="2569889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7044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2A96188-384C-4341-9EEB-967A9341C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40CA59-4127-14D9-7CAB-7B18D013C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0146" y="604801"/>
            <a:ext cx="5071553" cy="1693899"/>
          </a:xfrm>
        </p:spPr>
        <p:txBody>
          <a:bodyPr>
            <a:normAutofit/>
          </a:bodyPr>
          <a:lstStyle/>
          <a:p>
            <a:pPr algn="ctr"/>
            <a:r>
              <a:rPr lang="en-GB" dirty="0"/>
              <a:t>But What Else make a hit song….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D3D845-EAC8-22BB-38E4-A49DB8B3D5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88" y="2298701"/>
            <a:ext cx="5776555" cy="3804662"/>
          </a:xfrm>
        </p:spPr>
        <p:txBody>
          <a:bodyPr anchor="ctr">
            <a:normAutofit fontScale="77500" lnSpcReduction="20000"/>
          </a:bodyPr>
          <a:lstStyle/>
          <a:p>
            <a:pPr algn="ctr">
              <a:lnSpc>
                <a:spcPct val="90000"/>
              </a:lnSpc>
            </a:pPr>
            <a:r>
              <a:rPr lang="en-GB" sz="2200" b="0" dirty="0"/>
              <a:t>Hypothesis 1: Recent years have a greater energy difference than later years.</a:t>
            </a:r>
          </a:p>
          <a:p>
            <a:pPr algn="ctr">
              <a:lnSpc>
                <a:spcPct val="90000"/>
              </a:lnSpc>
            </a:pPr>
            <a:endParaRPr lang="en-GB" sz="2200" b="0" dirty="0"/>
          </a:p>
          <a:p>
            <a:pPr algn="ctr">
              <a:lnSpc>
                <a:spcPct val="90000"/>
              </a:lnSpc>
            </a:pPr>
            <a:r>
              <a:rPr lang="en-GB" sz="2200" b="0" dirty="0"/>
              <a:t>Hypothesis 2: </a:t>
            </a:r>
            <a:r>
              <a:rPr lang="en-GB" sz="2200" b="0" dirty="0" err="1"/>
              <a:t>Speechiness</a:t>
            </a:r>
            <a:r>
              <a:rPr lang="en-GB" sz="2200" b="0" dirty="0"/>
              <a:t> does not influence the popularity of a song. </a:t>
            </a:r>
          </a:p>
          <a:p>
            <a:pPr algn="ctr">
              <a:lnSpc>
                <a:spcPct val="90000"/>
              </a:lnSpc>
            </a:pPr>
            <a:endParaRPr lang="en-GB" sz="2200" b="0" dirty="0"/>
          </a:p>
          <a:p>
            <a:pPr algn="ctr">
              <a:lnSpc>
                <a:spcPct val="90000"/>
              </a:lnSpc>
            </a:pPr>
            <a:r>
              <a:rPr lang="en-GB" sz="2200" b="0" dirty="0"/>
              <a:t>Hypothesis 3: There is a direct correlation between “energy” and “danceability” features.</a:t>
            </a:r>
          </a:p>
          <a:p>
            <a:pPr algn="ctr">
              <a:lnSpc>
                <a:spcPct val="90000"/>
              </a:lnSpc>
            </a:pPr>
            <a:endParaRPr lang="en-GB" sz="2200" b="0" dirty="0"/>
          </a:p>
          <a:p>
            <a:pPr algn="ctr">
              <a:lnSpc>
                <a:spcPct val="90000"/>
              </a:lnSpc>
            </a:pPr>
            <a:r>
              <a:rPr lang="en-GB" sz="2200" b="0" dirty="0"/>
              <a:t>Hypothesis 4: The number of followers an artist has an impact on their position in the top 50 (2022 only)</a:t>
            </a:r>
          </a:p>
          <a:p>
            <a:pPr algn="ctr">
              <a:lnSpc>
                <a:spcPct val="90000"/>
              </a:lnSpc>
            </a:pPr>
            <a:endParaRPr lang="en-GB" sz="2200" b="0" dirty="0"/>
          </a:p>
          <a:p>
            <a:pPr algn="ctr">
              <a:lnSpc>
                <a:spcPct val="90000"/>
              </a:lnSpc>
            </a:pPr>
            <a:r>
              <a:rPr lang="en-GB" sz="2200" b="0" dirty="0"/>
              <a:t>Hypothesis 5: Tbc (</a:t>
            </a:r>
            <a:r>
              <a:rPr lang="en-GB" sz="2200" b="0" dirty="0" err="1"/>
              <a:t>Itai</a:t>
            </a:r>
            <a:r>
              <a:rPr lang="en-GB" sz="2200" b="0" dirty="0"/>
              <a:t>)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59E7E4E-81AC-4FFE-A96F-B398ED3E9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 flipV="1">
            <a:off x="6307066" y="796793"/>
            <a:ext cx="5689735" cy="5117957"/>
          </a:xfrm>
          <a:custGeom>
            <a:avLst/>
            <a:gdLst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5623915 w 11603130"/>
              <a:gd name="connsiteY8" fmla="*/ 5947064 h 6362961"/>
              <a:gd name="connsiteX9" fmla="*/ 8143603 w 11603130"/>
              <a:gd name="connsiteY9" fmla="*/ 5913030 h 6362961"/>
              <a:gd name="connsiteX10" fmla="*/ 8168400 w 11603130"/>
              <a:gd name="connsiteY10" fmla="*/ 5914173 h 6362961"/>
              <a:gd name="connsiteX11" fmla="*/ 8334742 w 11603130"/>
              <a:gd name="connsiteY11" fmla="*/ 5912754 h 6362961"/>
              <a:gd name="connsiteX12" fmla="*/ 8343333 w 11603130"/>
              <a:gd name="connsiteY12" fmla="*/ 6362961 h 6362961"/>
              <a:gd name="connsiteX13" fmla="*/ 8951337 w 11603130"/>
              <a:gd name="connsiteY13" fmla="*/ 5912879 h 6362961"/>
              <a:gd name="connsiteX14" fmla="*/ 9710371 w 11603130"/>
              <a:gd name="connsiteY14" fmla="*/ 5911624 h 6362961"/>
              <a:gd name="connsiteX15" fmla="*/ 9804791 w 11603130"/>
              <a:gd name="connsiteY15" fmla="*/ 5908320 h 6362961"/>
              <a:gd name="connsiteX16" fmla="*/ 9863784 w 11603130"/>
              <a:gd name="connsiteY16" fmla="*/ 5909115 h 6362961"/>
              <a:gd name="connsiteX17" fmla="*/ 10007288 w 11603130"/>
              <a:gd name="connsiteY17" fmla="*/ 5914499 h 6362961"/>
              <a:gd name="connsiteX18" fmla="*/ 10927227 w 11603130"/>
              <a:gd name="connsiteY18" fmla="*/ 5922366 h 6362961"/>
              <a:gd name="connsiteX19" fmla="*/ 11562333 w 11603130"/>
              <a:gd name="connsiteY19" fmla="*/ 5906085 h 6362961"/>
              <a:gd name="connsiteX20" fmla="*/ 11571244 w 11603130"/>
              <a:gd name="connsiteY20" fmla="*/ 2621674 h 6362961"/>
              <a:gd name="connsiteX21" fmla="*/ 11561892 w 11603130"/>
              <a:gd name="connsiteY21" fmla="*/ 176313 h 6362961"/>
              <a:gd name="connsiteX22" fmla="*/ 11289537 w 11603130"/>
              <a:gd name="connsiteY22" fmla="*/ 107615 h 6362961"/>
              <a:gd name="connsiteX23" fmla="*/ 10689999 w 11603130"/>
              <a:gd name="connsiteY23" fmla="*/ 70591 h 6362961"/>
              <a:gd name="connsiteX24" fmla="*/ 7599878 w 11603130"/>
              <a:gd name="connsiteY24" fmla="*/ 7591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5623915 w 11603130"/>
              <a:gd name="connsiteY8" fmla="*/ 5947064 h 6362961"/>
              <a:gd name="connsiteX9" fmla="*/ 8143603 w 11603130"/>
              <a:gd name="connsiteY9" fmla="*/ 5913030 h 6362961"/>
              <a:gd name="connsiteX10" fmla="*/ 8168400 w 11603130"/>
              <a:gd name="connsiteY10" fmla="*/ 5914173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5623915 w 11603130"/>
              <a:gd name="connsiteY8" fmla="*/ 5947064 h 6362961"/>
              <a:gd name="connsiteX9" fmla="*/ 8143603 w 11603130"/>
              <a:gd name="connsiteY9" fmla="*/ 5913030 h 6362961"/>
              <a:gd name="connsiteX10" fmla="*/ 8444794 w 11603130"/>
              <a:gd name="connsiteY10" fmla="*/ 5914172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5623915 w 11603130"/>
              <a:gd name="connsiteY8" fmla="*/ 5947064 h 6362961"/>
              <a:gd name="connsiteX9" fmla="*/ 6347077 w 11603130"/>
              <a:gd name="connsiteY9" fmla="*/ 5954091 h 6362961"/>
              <a:gd name="connsiteX10" fmla="*/ 8444794 w 11603130"/>
              <a:gd name="connsiteY10" fmla="*/ 5914172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2638911 w 11603130"/>
              <a:gd name="connsiteY8" fmla="*/ 5933377 h 6362961"/>
              <a:gd name="connsiteX9" fmla="*/ 6347077 w 11603130"/>
              <a:gd name="connsiteY9" fmla="*/ 5954091 h 6362961"/>
              <a:gd name="connsiteX10" fmla="*/ 8444794 w 11603130"/>
              <a:gd name="connsiteY10" fmla="*/ 5914172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2638911 w 11603130"/>
              <a:gd name="connsiteY8" fmla="*/ 5933377 h 6362961"/>
              <a:gd name="connsiteX9" fmla="*/ 4080684 w 11603130"/>
              <a:gd name="connsiteY9" fmla="*/ 5926717 h 6362961"/>
              <a:gd name="connsiteX10" fmla="*/ 8444794 w 11603130"/>
              <a:gd name="connsiteY10" fmla="*/ 5914172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2638911 w 11603130"/>
              <a:gd name="connsiteY8" fmla="*/ 5933377 h 6362961"/>
              <a:gd name="connsiteX9" fmla="*/ 4080684 w 11603130"/>
              <a:gd name="connsiteY9" fmla="*/ 5926717 h 6362961"/>
              <a:gd name="connsiteX10" fmla="*/ 5045206 w 11603130"/>
              <a:gd name="connsiteY10" fmla="*/ 5927859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8951337 w 11603130"/>
              <a:gd name="connsiteY12" fmla="*/ 5912879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9863784 w 11603130"/>
              <a:gd name="connsiteY15" fmla="*/ 5909115 h 6335587"/>
              <a:gd name="connsiteX16" fmla="*/ 10007288 w 11603130"/>
              <a:gd name="connsiteY16" fmla="*/ 5914499 h 6335587"/>
              <a:gd name="connsiteX17" fmla="*/ 10927227 w 11603130"/>
              <a:gd name="connsiteY17" fmla="*/ 5922366 h 6335587"/>
              <a:gd name="connsiteX18" fmla="*/ 11562333 w 11603130"/>
              <a:gd name="connsiteY18" fmla="*/ 5906085 h 6335587"/>
              <a:gd name="connsiteX19" fmla="*/ 11571244 w 11603130"/>
              <a:gd name="connsiteY19" fmla="*/ 2621674 h 6335587"/>
              <a:gd name="connsiteX20" fmla="*/ 11561892 w 11603130"/>
              <a:gd name="connsiteY20" fmla="*/ 176313 h 6335587"/>
              <a:gd name="connsiteX21" fmla="*/ 11289537 w 11603130"/>
              <a:gd name="connsiteY21" fmla="*/ 107615 h 6335587"/>
              <a:gd name="connsiteX22" fmla="*/ 10689999 w 11603130"/>
              <a:gd name="connsiteY22" fmla="*/ 70591 h 6335587"/>
              <a:gd name="connsiteX23" fmla="*/ 7599878 w 11603130"/>
              <a:gd name="connsiteY23" fmla="*/ 75910 h 6335587"/>
              <a:gd name="connsiteX24" fmla="*/ 1892744 w 11603130"/>
              <a:gd name="connsiteY24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42722 w 11603130"/>
              <a:gd name="connsiteY12" fmla="*/ 5885506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9863784 w 11603130"/>
              <a:gd name="connsiteY15" fmla="*/ 5909115 h 6335587"/>
              <a:gd name="connsiteX16" fmla="*/ 10007288 w 11603130"/>
              <a:gd name="connsiteY16" fmla="*/ 5914499 h 6335587"/>
              <a:gd name="connsiteX17" fmla="*/ 10927227 w 11603130"/>
              <a:gd name="connsiteY17" fmla="*/ 5922366 h 6335587"/>
              <a:gd name="connsiteX18" fmla="*/ 11562333 w 11603130"/>
              <a:gd name="connsiteY18" fmla="*/ 5906085 h 6335587"/>
              <a:gd name="connsiteX19" fmla="*/ 11571244 w 11603130"/>
              <a:gd name="connsiteY19" fmla="*/ 2621674 h 6335587"/>
              <a:gd name="connsiteX20" fmla="*/ 11561892 w 11603130"/>
              <a:gd name="connsiteY20" fmla="*/ 176313 h 6335587"/>
              <a:gd name="connsiteX21" fmla="*/ 11289537 w 11603130"/>
              <a:gd name="connsiteY21" fmla="*/ 107615 h 6335587"/>
              <a:gd name="connsiteX22" fmla="*/ 10689999 w 11603130"/>
              <a:gd name="connsiteY22" fmla="*/ 70591 h 6335587"/>
              <a:gd name="connsiteX23" fmla="*/ 7599878 w 11603130"/>
              <a:gd name="connsiteY23" fmla="*/ 75910 h 6335587"/>
              <a:gd name="connsiteX24" fmla="*/ 1892744 w 11603130"/>
              <a:gd name="connsiteY24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408556 w 11603130"/>
              <a:gd name="connsiteY12" fmla="*/ 5899194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9863784 w 11603130"/>
              <a:gd name="connsiteY15" fmla="*/ 5909115 h 6335587"/>
              <a:gd name="connsiteX16" fmla="*/ 10007288 w 11603130"/>
              <a:gd name="connsiteY16" fmla="*/ 5914499 h 6335587"/>
              <a:gd name="connsiteX17" fmla="*/ 10927227 w 11603130"/>
              <a:gd name="connsiteY17" fmla="*/ 5922366 h 6335587"/>
              <a:gd name="connsiteX18" fmla="*/ 11562333 w 11603130"/>
              <a:gd name="connsiteY18" fmla="*/ 5906085 h 6335587"/>
              <a:gd name="connsiteX19" fmla="*/ 11571244 w 11603130"/>
              <a:gd name="connsiteY19" fmla="*/ 2621674 h 6335587"/>
              <a:gd name="connsiteX20" fmla="*/ 11561892 w 11603130"/>
              <a:gd name="connsiteY20" fmla="*/ 176313 h 6335587"/>
              <a:gd name="connsiteX21" fmla="*/ 11289537 w 11603130"/>
              <a:gd name="connsiteY21" fmla="*/ 107615 h 6335587"/>
              <a:gd name="connsiteX22" fmla="*/ 10689999 w 11603130"/>
              <a:gd name="connsiteY22" fmla="*/ 70591 h 6335587"/>
              <a:gd name="connsiteX23" fmla="*/ 7599878 w 11603130"/>
              <a:gd name="connsiteY23" fmla="*/ 75910 h 6335587"/>
              <a:gd name="connsiteX24" fmla="*/ 1892744 w 11603130"/>
              <a:gd name="connsiteY24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408556 w 11603130"/>
              <a:gd name="connsiteY12" fmla="*/ 5899194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408556 w 11603130"/>
              <a:gd name="connsiteY12" fmla="*/ 5899194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408556 w 11603130"/>
              <a:gd name="connsiteY12" fmla="*/ 5899194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408556 w 11603130"/>
              <a:gd name="connsiteY12" fmla="*/ 5899194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710371 w 11603130"/>
              <a:gd name="connsiteY13" fmla="*/ 5911624 h 6335587"/>
              <a:gd name="connsiteX14" fmla="*/ 10007288 w 11603130"/>
              <a:gd name="connsiteY14" fmla="*/ 5914499 h 6335587"/>
              <a:gd name="connsiteX15" fmla="*/ 10927227 w 11603130"/>
              <a:gd name="connsiteY15" fmla="*/ 5922366 h 6335587"/>
              <a:gd name="connsiteX16" fmla="*/ 11562333 w 11603130"/>
              <a:gd name="connsiteY16" fmla="*/ 5906085 h 6335587"/>
              <a:gd name="connsiteX17" fmla="*/ 11571244 w 11603130"/>
              <a:gd name="connsiteY17" fmla="*/ 2621674 h 6335587"/>
              <a:gd name="connsiteX18" fmla="*/ 11561892 w 11603130"/>
              <a:gd name="connsiteY18" fmla="*/ 176313 h 6335587"/>
              <a:gd name="connsiteX19" fmla="*/ 11289537 w 11603130"/>
              <a:gd name="connsiteY19" fmla="*/ 107615 h 6335587"/>
              <a:gd name="connsiteX20" fmla="*/ 10689999 w 11603130"/>
              <a:gd name="connsiteY20" fmla="*/ 70591 h 6335587"/>
              <a:gd name="connsiteX21" fmla="*/ 7599878 w 11603130"/>
              <a:gd name="connsiteY21" fmla="*/ 75910 h 6335587"/>
              <a:gd name="connsiteX22" fmla="*/ 1892744 w 11603130"/>
              <a:gd name="connsiteY22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710371 w 11603130"/>
              <a:gd name="connsiteY13" fmla="*/ 5911624 h 6335587"/>
              <a:gd name="connsiteX14" fmla="*/ 10007288 w 11603130"/>
              <a:gd name="connsiteY14" fmla="*/ 5914499 h 6335587"/>
              <a:gd name="connsiteX15" fmla="*/ 10927227 w 11603130"/>
              <a:gd name="connsiteY15" fmla="*/ 5922366 h 6335587"/>
              <a:gd name="connsiteX16" fmla="*/ 11562333 w 11603130"/>
              <a:gd name="connsiteY16" fmla="*/ 5906085 h 6335587"/>
              <a:gd name="connsiteX17" fmla="*/ 11571244 w 11603130"/>
              <a:gd name="connsiteY17" fmla="*/ 2621674 h 6335587"/>
              <a:gd name="connsiteX18" fmla="*/ 11561892 w 11603130"/>
              <a:gd name="connsiteY18" fmla="*/ 176313 h 6335587"/>
              <a:gd name="connsiteX19" fmla="*/ 11289537 w 11603130"/>
              <a:gd name="connsiteY19" fmla="*/ 107615 h 6335587"/>
              <a:gd name="connsiteX20" fmla="*/ 10689999 w 11603130"/>
              <a:gd name="connsiteY20" fmla="*/ 70591 h 6335587"/>
              <a:gd name="connsiteX21" fmla="*/ 7599878 w 11603130"/>
              <a:gd name="connsiteY21" fmla="*/ 75910 h 6335587"/>
              <a:gd name="connsiteX22" fmla="*/ 1892744 w 11603130"/>
              <a:gd name="connsiteY22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710371 w 11603130"/>
              <a:gd name="connsiteY13" fmla="*/ 5911624 h 6335587"/>
              <a:gd name="connsiteX14" fmla="*/ 10007288 w 11603130"/>
              <a:gd name="connsiteY14" fmla="*/ 5914499 h 6335587"/>
              <a:gd name="connsiteX15" fmla="*/ 10927227 w 11603130"/>
              <a:gd name="connsiteY15" fmla="*/ 5922366 h 6335587"/>
              <a:gd name="connsiteX16" fmla="*/ 11562333 w 11603130"/>
              <a:gd name="connsiteY16" fmla="*/ 5906085 h 6335587"/>
              <a:gd name="connsiteX17" fmla="*/ 11571244 w 11603130"/>
              <a:gd name="connsiteY17" fmla="*/ 2621674 h 6335587"/>
              <a:gd name="connsiteX18" fmla="*/ 11561892 w 11603130"/>
              <a:gd name="connsiteY18" fmla="*/ 176313 h 6335587"/>
              <a:gd name="connsiteX19" fmla="*/ 11289537 w 11603130"/>
              <a:gd name="connsiteY19" fmla="*/ 107615 h 6335587"/>
              <a:gd name="connsiteX20" fmla="*/ 10689999 w 11603130"/>
              <a:gd name="connsiteY20" fmla="*/ 70591 h 6335587"/>
              <a:gd name="connsiteX21" fmla="*/ 7599878 w 11603130"/>
              <a:gd name="connsiteY21" fmla="*/ 75910 h 6335587"/>
              <a:gd name="connsiteX22" fmla="*/ 1892744 w 11603130"/>
              <a:gd name="connsiteY22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098386 w 11603130"/>
              <a:gd name="connsiteY13" fmla="*/ 5911624 h 6335587"/>
              <a:gd name="connsiteX14" fmla="*/ 10007288 w 11603130"/>
              <a:gd name="connsiteY14" fmla="*/ 5914499 h 6335587"/>
              <a:gd name="connsiteX15" fmla="*/ 10927227 w 11603130"/>
              <a:gd name="connsiteY15" fmla="*/ 5922366 h 6335587"/>
              <a:gd name="connsiteX16" fmla="*/ 11562333 w 11603130"/>
              <a:gd name="connsiteY16" fmla="*/ 5906085 h 6335587"/>
              <a:gd name="connsiteX17" fmla="*/ 11571244 w 11603130"/>
              <a:gd name="connsiteY17" fmla="*/ 2621674 h 6335587"/>
              <a:gd name="connsiteX18" fmla="*/ 11561892 w 11603130"/>
              <a:gd name="connsiteY18" fmla="*/ 176313 h 6335587"/>
              <a:gd name="connsiteX19" fmla="*/ 11289537 w 11603130"/>
              <a:gd name="connsiteY19" fmla="*/ 107615 h 6335587"/>
              <a:gd name="connsiteX20" fmla="*/ 10689999 w 11603130"/>
              <a:gd name="connsiteY20" fmla="*/ 70591 h 6335587"/>
              <a:gd name="connsiteX21" fmla="*/ 7599878 w 11603130"/>
              <a:gd name="connsiteY21" fmla="*/ 75910 h 6335587"/>
              <a:gd name="connsiteX22" fmla="*/ 1892744 w 11603130"/>
              <a:gd name="connsiteY22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8972 w 11603130"/>
              <a:gd name="connsiteY5" fmla="*/ 3523848 h 6335587"/>
              <a:gd name="connsiteX6" fmla="*/ 148480 w 11603130"/>
              <a:gd name="connsiteY6" fmla="*/ 5930841 h 6335587"/>
              <a:gd name="connsiteX7" fmla="*/ 2638911 w 11603130"/>
              <a:gd name="connsiteY7" fmla="*/ 5933377 h 6335587"/>
              <a:gd name="connsiteX8" fmla="*/ 4080684 w 11603130"/>
              <a:gd name="connsiteY8" fmla="*/ 5926717 h 6335587"/>
              <a:gd name="connsiteX9" fmla="*/ 5045206 w 11603130"/>
              <a:gd name="connsiteY9" fmla="*/ 5927859 h 6335587"/>
              <a:gd name="connsiteX10" fmla="*/ 5855834 w 11603130"/>
              <a:gd name="connsiteY10" fmla="*/ 6335587 h 6335587"/>
              <a:gd name="connsiteX11" fmla="*/ 6274422 w 11603130"/>
              <a:gd name="connsiteY11" fmla="*/ 5903346 h 6335587"/>
              <a:gd name="connsiteX12" fmla="*/ 9098386 w 11603130"/>
              <a:gd name="connsiteY12" fmla="*/ 5911624 h 6335587"/>
              <a:gd name="connsiteX13" fmla="*/ 10007288 w 11603130"/>
              <a:gd name="connsiteY13" fmla="*/ 5914499 h 6335587"/>
              <a:gd name="connsiteX14" fmla="*/ 10927227 w 11603130"/>
              <a:gd name="connsiteY14" fmla="*/ 5922366 h 6335587"/>
              <a:gd name="connsiteX15" fmla="*/ 11562333 w 11603130"/>
              <a:gd name="connsiteY15" fmla="*/ 5906085 h 6335587"/>
              <a:gd name="connsiteX16" fmla="*/ 11571244 w 11603130"/>
              <a:gd name="connsiteY16" fmla="*/ 2621674 h 6335587"/>
              <a:gd name="connsiteX17" fmla="*/ 11561892 w 11603130"/>
              <a:gd name="connsiteY17" fmla="*/ 176313 h 6335587"/>
              <a:gd name="connsiteX18" fmla="*/ 11289537 w 11603130"/>
              <a:gd name="connsiteY18" fmla="*/ 107615 h 6335587"/>
              <a:gd name="connsiteX19" fmla="*/ 10689999 w 11603130"/>
              <a:gd name="connsiteY19" fmla="*/ 70591 h 6335587"/>
              <a:gd name="connsiteX20" fmla="*/ 7599878 w 11603130"/>
              <a:gd name="connsiteY20" fmla="*/ 75910 h 6335587"/>
              <a:gd name="connsiteX21" fmla="*/ 1892744 w 11603130"/>
              <a:gd name="connsiteY21" fmla="*/ 0 h 6335587"/>
              <a:gd name="connsiteX0" fmla="*/ 1892744 w 12087184"/>
              <a:gd name="connsiteY0" fmla="*/ 0 h 6335587"/>
              <a:gd name="connsiteX1" fmla="*/ 304663 w 12087184"/>
              <a:gd name="connsiteY1" fmla="*/ 10761 h 6335587"/>
              <a:gd name="connsiteX2" fmla="*/ 0 w 12087184"/>
              <a:gd name="connsiteY2" fmla="*/ 47942 h 6335587"/>
              <a:gd name="connsiteX3" fmla="*/ 0 w 12087184"/>
              <a:gd name="connsiteY3" fmla="*/ 909146 h 6335587"/>
              <a:gd name="connsiteX4" fmla="*/ 4597 w 12087184"/>
              <a:gd name="connsiteY4" fmla="*/ 909146 h 6335587"/>
              <a:gd name="connsiteX5" fmla="*/ 88972 w 12087184"/>
              <a:gd name="connsiteY5" fmla="*/ 3523848 h 6335587"/>
              <a:gd name="connsiteX6" fmla="*/ 148480 w 12087184"/>
              <a:gd name="connsiteY6" fmla="*/ 5930841 h 6335587"/>
              <a:gd name="connsiteX7" fmla="*/ 2638911 w 12087184"/>
              <a:gd name="connsiteY7" fmla="*/ 5933377 h 6335587"/>
              <a:gd name="connsiteX8" fmla="*/ 4080684 w 12087184"/>
              <a:gd name="connsiteY8" fmla="*/ 5926717 h 6335587"/>
              <a:gd name="connsiteX9" fmla="*/ 5045206 w 12087184"/>
              <a:gd name="connsiteY9" fmla="*/ 5927859 h 6335587"/>
              <a:gd name="connsiteX10" fmla="*/ 5855834 w 12087184"/>
              <a:gd name="connsiteY10" fmla="*/ 6335587 h 6335587"/>
              <a:gd name="connsiteX11" fmla="*/ 6274422 w 12087184"/>
              <a:gd name="connsiteY11" fmla="*/ 5903346 h 6335587"/>
              <a:gd name="connsiteX12" fmla="*/ 9098386 w 12087184"/>
              <a:gd name="connsiteY12" fmla="*/ 5911624 h 6335587"/>
              <a:gd name="connsiteX13" fmla="*/ 10007288 w 12087184"/>
              <a:gd name="connsiteY13" fmla="*/ 5914499 h 6335587"/>
              <a:gd name="connsiteX14" fmla="*/ 10927227 w 12087184"/>
              <a:gd name="connsiteY14" fmla="*/ 5922366 h 6335587"/>
              <a:gd name="connsiteX15" fmla="*/ 12085310 w 12087184"/>
              <a:gd name="connsiteY15" fmla="*/ 5921320 h 6335587"/>
              <a:gd name="connsiteX16" fmla="*/ 11571244 w 12087184"/>
              <a:gd name="connsiteY16" fmla="*/ 2621674 h 6335587"/>
              <a:gd name="connsiteX17" fmla="*/ 11561892 w 12087184"/>
              <a:gd name="connsiteY17" fmla="*/ 176313 h 6335587"/>
              <a:gd name="connsiteX18" fmla="*/ 11289537 w 12087184"/>
              <a:gd name="connsiteY18" fmla="*/ 107615 h 6335587"/>
              <a:gd name="connsiteX19" fmla="*/ 10689999 w 12087184"/>
              <a:gd name="connsiteY19" fmla="*/ 70591 h 6335587"/>
              <a:gd name="connsiteX20" fmla="*/ 7599878 w 12087184"/>
              <a:gd name="connsiteY20" fmla="*/ 75910 h 6335587"/>
              <a:gd name="connsiteX21" fmla="*/ 1892744 w 12087184"/>
              <a:gd name="connsiteY21" fmla="*/ 0 h 6335587"/>
              <a:gd name="connsiteX0" fmla="*/ 1892744 w 12096545"/>
              <a:gd name="connsiteY0" fmla="*/ 24998 h 6360585"/>
              <a:gd name="connsiteX1" fmla="*/ 304663 w 12096545"/>
              <a:gd name="connsiteY1" fmla="*/ 35759 h 6360585"/>
              <a:gd name="connsiteX2" fmla="*/ 0 w 12096545"/>
              <a:gd name="connsiteY2" fmla="*/ 72940 h 6360585"/>
              <a:gd name="connsiteX3" fmla="*/ 0 w 12096545"/>
              <a:gd name="connsiteY3" fmla="*/ 934144 h 6360585"/>
              <a:gd name="connsiteX4" fmla="*/ 4597 w 12096545"/>
              <a:gd name="connsiteY4" fmla="*/ 934144 h 6360585"/>
              <a:gd name="connsiteX5" fmla="*/ 88972 w 12096545"/>
              <a:gd name="connsiteY5" fmla="*/ 3548846 h 6360585"/>
              <a:gd name="connsiteX6" fmla="*/ 148480 w 12096545"/>
              <a:gd name="connsiteY6" fmla="*/ 5955839 h 6360585"/>
              <a:gd name="connsiteX7" fmla="*/ 2638911 w 12096545"/>
              <a:gd name="connsiteY7" fmla="*/ 5958375 h 6360585"/>
              <a:gd name="connsiteX8" fmla="*/ 4080684 w 12096545"/>
              <a:gd name="connsiteY8" fmla="*/ 5951715 h 6360585"/>
              <a:gd name="connsiteX9" fmla="*/ 5045206 w 12096545"/>
              <a:gd name="connsiteY9" fmla="*/ 5952857 h 6360585"/>
              <a:gd name="connsiteX10" fmla="*/ 5855834 w 12096545"/>
              <a:gd name="connsiteY10" fmla="*/ 6360585 h 6360585"/>
              <a:gd name="connsiteX11" fmla="*/ 6274422 w 12096545"/>
              <a:gd name="connsiteY11" fmla="*/ 5928344 h 6360585"/>
              <a:gd name="connsiteX12" fmla="*/ 9098386 w 12096545"/>
              <a:gd name="connsiteY12" fmla="*/ 5936622 h 6360585"/>
              <a:gd name="connsiteX13" fmla="*/ 10007288 w 12096545"/>
              <a:gd name="connsiteY13" fmla="*/ 5939497 h 6360585"/>
              <a:gd name="connsiteX14" fmla="*/ 10927227 w 12096545"/>
              <a:gd name="connsiteY14" fmla="*/ 5947364 h 6360585"/>
              <a:gd name="connsiteX15" fmla="*/ 12085310 w 12096545"/>
              <a:gd name="connsiteY15" fmla="*/ 5946318 h 6360585"/>
              <a:gd name="connsiteX16" fmla="*/ 12063456 w 12096545"/>
              <a:gd name="connsiteY16" fmla="*/ 2646672 h 6360585"/>
              <a:gd name="connsiteX17" fmla="*/ 11561892 w 12096545"/>
              <a:gd name="connsiteY17" fmla="*/ 201311 h 6360585"/>
              <a:gd name="connsiteX18" fmla="*/ 11289537 w 12096545"/>
              <a:gd name="connsiteY18" fmla="*/ 132613 h 6360585"/>
              <a:gd name="connsiteX19" fmla="*/ 10689999 w 12096545"/>
              <a:gd name="connsiteY19" fmla="*/ 95589 h 6360585"/>
              <a:gd name="connsiteX20" fmla="*/ 7599878 w 12096545"/>
              <a:gd name="connsiteY20" fmla="*/ 100908 h 6360585"/>
              <a:gd name="connsiteX21" fmla="*/ 1892744 w 12096545"/>
              <a:gd name="connsiteY21" fmla="*/ 24998 h 6360585"/>
              <a:gd name="connsiteX0" fmla="*/ 1892744 w 12127183"/>
              <a:gd name="connsiteY0" fmla="*/ 24998 h 6360585"/>
              <a:gd name="connsiteX1" fmla="*/ 304663 w 12127183"/>
              <a:gd name="connsiteY1" fmla="*/ 35759 h 6360585"/>
              <a:gd name="connsiteX2" fmla="*/ 0 w 12127183"/>
              <a:gd name="connsiteY2" fmla="*/ 72940 h 6360585"/>
              <a:gd name="connsiteX3" fmla="*/ 0 w 12127183"/>
              <a:gd name="connsiteY3" fmla="*/ 934144 h 6360585"/>
              <a:gd name="connsiteX4" fmla="*/ 4597 w 12127183"/>
              <a:gd name="connsiteY4" fmla="*/ 934144 h 6360585"/>
              <a:gd name="connsiteX5" fmla="*/ 88972 w 12127183"/>
              <a:gd name="connsiteY5" fmla="*/ 3548846 h 6360585"/>
              <a:gd name="connsiteX6" fmla="*/ 148480 w 12127183"/>
              <a:gd name="connsiteY6" fmla="*/ 5955839 h 6360585"/>
              <a:gd name="connsiteX7" fmla="*/ 2638911 w 12127183"/>
              <a:gd name="connsiteY7" fmla="*/ 5958375 h 6360585"/>
              <a:gd name="connsiteX8" fmla="*/ 4080684 w 12127183"/>
              <a:gd name="connsiteY8" fmla="*/ 5951715 h 6360585"/>
              <a:gd name="connsiteX9" fmla="*/ 5045206 w 12127183"/>
              <a:gd name="connsiteY9" fmla="*/ 5952857 h 6360585"/>
              <a:gd name="connsiteX10" fmla="*/ 5855834 w 12127183"/>
              <a:gd name="connsiteY10" fmla="*/ 6360585 h 6360585"/>
              <a:gd name="connsiteX11" fmla="*/ 6274422 w 12127183"/>
              <a:gd name="connsiteY11" fmla="*/ 5928344 h 6360585"/>
              <a:gd name="connsiteX12" fmla="*/ 9098386 w 12127183"/>
              <a:gd name="connsiteY12" fmla="*/ 5936622 h 6360585"/>
              <a:gd name="connsiteX13" fmla="*/ 10007288 w 12127183"/>
              <a:gd name="connsiteY13" fmla="*/ 5939497 h 6360585"/>
              <a:gd name="connsiteX14" fmla="*/ 10927227 w 12127183"/>
              <a:gd name="connsiteY14" fmla="*/ 5947364 h 6360585"/>
              <a:gd name="connsiteX15" fmla="*/ 12085310 w 12127183"/>
              <a:gd name="connsiteY15" fmla="*/ 5946318 h 6360585"/>
              <a:gd name="connsiteX16" fmla="*/ 12063456 w 12127183"/>
              <a:gd name="connsiteY16" fmla="*/ 2646672 h 6360585"/>
              <a:gd name="connsiteX17" fmla="*/ 12054104 w 12127183"/>
              <a:gd name="connsiteY17" fmla="*/ 201311 h 6360585"/>
              <a:gd name="connsiteX18" fmla="*/ 11289537 w 12127183"/>
              <a:gd name="connsiteY18" fmla="*/ 132613 h 6360585"/>
              <a:gd name="connsiteX19" fmla="*/ 10689999 w 12127183"/>
              <a:gd name="connsiteY19" fmla="*/ 95589 h 6360585"/>
              <a:gd name="connsiteX20" fmla="*/ 7599878 w 12127183"/>
              <a:gd name="connsiteY20" fmla="*/ 100908 h 6360585"/>
              <a:gd name="connsiteX21" fmla="*/ 1892744 w 12127183"/>
              <a:gd name="connsiteY21" fmla="*/ 24998 h 6360585"/>
              <a:gd name="connsiteX0" fmla="*/ 1892744 w 12114255"/>
              <a:gd name="connsiteY0" fmla="*/ 0 h 6335587"/>
              <a:gd name="connsiteX1" fmla="*/ 304663 w 12114255"/>
              <a:gd name="connsiteY1" fmla="*/ 10761 h 6335587"/>
              <a:gd name="connsiteX2" fmla="*/ 0 w 12114255"/>
              <a:gd name="connsiteY2" fmla="*/ 47942 h 6335587"/>
              <a:gd name="connsiteX3" fmla="*/ 0 w 12114255"/>
              <a:gd name="connsiteY3" fmla="*/ 909146 h 6335587"/>
              <a:gd name="connsiteX4" fmla="*/ 4597 w 12114255"/>
              <a:gd name="connsiteY4" fmla="*/ 909146 h 6335587"/>
              <a:gd name="connsiteX5" fmla="*/ 88972 w 12114255"/>
              <a:gd name="connsiteY5" fmla="*/ 3523848 h 6335587"/>
              <a:gd name="connsiteX6" fmla="*/ 148480 w 12114255"/>
              <a:gd name="connsiteY6" fmla="*/ 5930841 h 6335587"/>
              <a:gd name="connsiteX7" fmla="*/ 2638911 w 12114255"/>
              <a:gd name="connsiteY7" fmla="*/ 5933377 h 6335587"/>
              <a:gd name="connsiteX8" fmla="*/ 4080684 w 12114255"/>
              <a:gd name="connsiteY8" fmla="*/ 5926717 h 6335587"/>
              <a:gd name="connsiteX9" fmla="*/ 5045206 w 12114255"/>
              <a:gd name="connsiteY9" fmla="*/ 5927859 h 6335587"/>
              <a:gd name="connsiteX10" fmla="*/ 5855834 w 12114255"/>
              <a:gd name="connsiteY10" fmla="*/ 6335587 h 6335587"/>
              <a:gd name="connsiteX11" fmla="*/ 6274422 w 12114255"/>
              <a:gd name="connsiteY11" fmla="*/ 5903346 h 6335587"/>
              <a:gd name="connsiteX12" fmla="*/ 9098386 w 12114255"/>
              <a:gd name="connsiteY12" fmla="*/ 5911624 h 6335587"/>
              <a:gd name="connsiteX13" fmla="*/ 10007288 w 12114255"/>
              <a:gd name="connsiteY13" fmla="*/ 5914499 h 6335587"/>
              <a:gd name="connsiteX14" fmla="*/ 10927227 w 12114255"/>
              <a:gd name="connsiteY14" fmla="*/ 5922366 h 6335587"/>
              <a:gd name="connsiteX15" fmla="*/ 12085310 w 12114255"/>
              <a:gd name="connsiteY15" fmla="*/ 5921320 h 6335587"/>
              <a:gd name="connsiteX16" fmla="*/ 12063456 w 12114255"/>
              <a:gd name="connsiteY16" fmla="*/ 2621674 h 6335587"/>
              <a:gd name="connsiteX17" fmla="*/ 12054104 w 12114255"/>
              <a:gd name="connsiteY17" fmla="*/ 176313 h 6335587"/>
              <a:gd name="connsiteX18" fmla="*/ 11289537 w 12114255"/>
              <a:gd name="connsiteY18" fmla="*/ 107615 h 6335587"/>
              <a:gd name="connsiteX19" fmla="*/ 10689999 w 12114255"/>
              <a:gd name="connsiteY19" fmla="*/ 70591 h 6335587"/>
              <a:gd name="connsiteX20" fmla="*/ 7599878 w 12114255"/>
              <a:gd name="connsiteY20" fmla="*/ 75910 h 6335587"/>
              <a:gd name="connsiteX21" fmla="*/ 1892744 w 12114255"/>
              <a:gd name="connsiteY21" fmla="*/ 0 h 6335587"/>
              <a:gd name="connsiteX0" fmla="*/ 1892744 w 12114253"/>
              <a:gd name="connsiteY0" fmla="*/ 0 h 6335587"/>
              <a:gd name="connsiteX1" fmla="*/ 304663 w 12114253"/>
              <a:gd name="connsiteY1" fmla="*/ 10761 h 6335587"/>
              <a:gd name="connsiteX2" fmla="*/ 0 w 12114253"/>
              <a:gd name="connsiteY2" fmla="*/ 47942 h 6335587"/>
              <a:gd name="connsiteX3" fmla="*/ 0 w 12114253"/>
              <a:gd name="connsiteY3" fmla="*/ 909146 h 6335587"/>
              <a:gd name="connsiteX4" fmla="*/ 4597 w 12114253"/>
              <a:gd name="connsiteY4" fmla="*/ 909146 h 6335587"/>
              <a:gd name="connsiteX5" fmla="*/ 88972 w 12114253"/>
              <a:gd name="connsiteY5" fmla="*/ 3523848 h 6335587"/>
              <a:gd name="connsiteX6" fmla="*/ 148480 w 12114253"/>
              <a:gd name="connsiteY6" fmla="*/ 5930841 h 6335587"/>
              <a:gd name="connsiteX7" fmla="*/ 2638911 w 12114253"/>
              <a:gd name="connsiteY7" fmla="*/ 5933377 h 6335587"/>
              <a:gd name="connsiteX8" fmla="*/ 4080684 w 12114253"/>
              <a:gd name="connsiteY8" fmla="*/ 5926717 h 6335587"/>
              <a:gd name="connsiteX9" fmla="*/ 5045206 w 12114253"/>
              <a:gd name="connsiteY9" fmla="*/ 5927859 h 6335587"/>
              <a:gd name="connsiteX10" fmla="*/ 5855834 w 12114253"/>
              <a:gd name="connsiteY10" fmla="*/ 6335587 h 6335587"/>
              <a:gd name="connsiteX11" fmla="*/ 6274422 w 12114253"/>
              <a:gd name="connsiteY11" fmla="*/ 5903346 h 6335587"/>
              <a:gd name="connsiteX12" fmla="*/ 9098386 w 12114253"/>
              <a:gd name="connsiteY12" fmla="*/ 5911624 h 6335587"/>
              <a:gd name="connsiteX13" fmla="*/ 10007288 w 12114253"/>
              <a:gd name="connsiteY13" fmla="*/ 5914499 h 6335587"/>
              <a:gd name="connsiteX14" fmla="*/ 10927227 w 12114253"/>
              <a:gd name="connsiteY14" fmla="*/ 5922366 h 6335587"/>
              <a:gd name="connsiteX15" fmla="*/ 12085310 w 12114253"/>
              <a:gd name="connsiteY15" fmla="*/ 5921320 h 6335587"/>
              <a:gd name="connsiteX16" fmla="*/ 12063456 w 12114253"/>
              <a:gd name="connsiteY16" fmla="*/ 2621674 h 6335587"/>
              <a:gd name="connsiteX17" fmla="*/ 12054104 w 12114253"/>
              <a:gd name="connsiteY17" fmla="*/ 176313 h 6335587"/>
              <a:gd name="connsiteX18" fmla="*/ 11289537 w 12114253"/>
              <a:gd name="connsiteY18" fmla="*/ 107615 h 6335587"/>
              <a:gd name="connsiteX19" fmla="*/ 10259313 w 12114253"/>
              <a:gd name="connsiteY19" fmla="*/ 101059 h 6335587"/>
              <a:gd name="connsiteX20" fmla="*/ 7599878 w 12114253"/>
              <a:gd name="connsiteY20" fmla="*/ 75910 h 6335587"/>
              <a:gd name="connsiteX21" fmla="*/ 1892744 w 12114253"/>
              <a:gd name="connsiteY21" fmla="*/ 0 h 6335587"/>
              <a:gd name="connsiteX0" fmla="*/ 1892744 w 12114255"/>
              <a:gd name="connsiteY0" fmla="*/ 0 h 6335587"/>
              <a:gd name="connsiteX1" fmla="*/ 304663 w 12114255"/>
              <a:gd name="connsiteY1" fmla="*/ 10761 h 6335587"/>
              <a:gd name="connsiteX2" fmla="*/ 0 w 12114255"/>
              <a:gd name="connsiteY2" fmla="*/ 47942 h 6335587"/>
              <a:gd name="connsiteX3" fmla="*/ 0 w 12114255"/>
              <a:gd name="connsiteY3" fmla="*/ 909146 h 6335587"/>
              <a:gd name="connsiteX4" fmla="*/ 4597 w 12114255"/>
              <a:gd name="connsiteY4" fmla="*/ 909146 h 6335587"/>
              <a:gd name="connsiteX5" fmla="*/ 88972 w 12114255"/>
              <a:gd name="connsiteY5" fmla="*/ 3523848 h 6335587"/>
              <a:gd name="connsiteX6" fmla="*/ 148480 w 12114255"/>
              <a:gd name="connsiteY6" fmla="*/ 5930841 h 6335587"/>
              <a:gd name="connsiteX7" fmla="*/ 2638911 w 12114255"/>
              <a:gd name="connsiteY7" fmla="*/ 5933377 h 6335587"/>
              <a:gd name="connsiteX8" fmla="*/ 4080684 w 12114255"/>
              <a:gd name="connsiteY8" fmla="*/ 5926717 h 6335587"/>
              <a:gd name="connsiteX9" fmla="*/ 5045206 w 12114255"/>
              <a:gd name="connsiteY9" fmla="*/ 5927859 h 6335587"/>
              <a:gd name="connsiteX10" fmla="*/ 5855834 w 12114255"/>
              <a:gd name="connsiteY10" fmla="*/ 6335587 h 6335587"/>
              <a:gd name="connsiteX11" fmla="*/ 6274422 w 12114255"/>
              <a:gd name="connsiteY11" fmla="*/ 5903346 h 6335587"/>
              <a:gd name="connsiteX12" fmla="*/ 9098386 w 12114255"/>
              <a:gd name="connsiteY12" fmla="*/ 5911624 h 6335587"/>
              <a:gd name="connsiteX13" fmla="*/ 10007288 w 12114255"/>
              <a:gd name="connsiteY13" fmla="*/ 5914499 h 6335587"/>
              <a:gd name="connsiteX14" fmla="*/ 10927227 w 12114255"/>
              <a:gd name="connsiteY14" fmla="*/ 5922366 h 6335587"/>
              <a:gd name="connsiteX15" fmla="*/ 12085310 w 12114255"/>
              <a:gd name="connsiteY15" fmla="*/ 5921320 h 6335587"/>
              <a:gd name="connsiteX16" fmla="*/ 12063456 w 12114255"/>
              <a:gd name="connsiteY16" fmla="*/ 2621674 h 6335587"/>
              <a:gd name="connsiteX17" fmla="*/ 12054104 w 12114255"/>
              <a:gd name="connsiteY17" fmla="*/ 176313 h 6335587"/>
              <a:gd name="connsiteX18" fmla="*/ 11289537 w 12114255"/>
              <a:gd name="connsiteY18" fmla="*/ 107615 h 6335587"/>
              <a:gd name="connsiteX19" fmla="*/ 10259313 w 12114255"/>
              <a:gd name="connsiteY19" fmla="*/ 101059 h 6335587"/>
              <a:gd name="connsiteX20" fmla="*/ 7599878 w 12114255"/>
              <a:gd name="connsiteY20" fmla="*/ 75910 h 6335587"/>
              <a:gd name="connsiteX21" fmla="*/ 1892744 w 12114255"/>
              <a:gd name="connsiteY21" fmla="*/ 0 h 6335587"/>
              <a:gd name="connsiteX0" fmla="*/ 1892744 w 12114253"/>
              <a:gd name="connsiteY0" fmla="*/ 0 h 6330524"/>
              <a:gd name="connsiteX1" fmla="*/ 304663 w 12114253"/>
              <a:gd name="connsiteY1" fmla="*/ 10761 h 6330524"/>
              <a:gd name="connsiteX2" fmla="*/ 0 w 12114253"/>
              <a:gd name="connsiteY2" fmla="*/ 47942 h 6330524"/>
              <a:gd name="connsiteX3" fmla="*/ 0 w 12114253"/>
              <a:gd name="connsiteY3" fmla="*/ 909146 h 6330524"/>
              <a:gd name="connsiteX4" fmla="*/ 4597 w 12114253"/>
              <a:gd name="connsiteY4" fmla="*/ 909146 h 6330524"/>
              <a:gd name="connsiteX5" fmla="*/ 88972 w 12114253"/>
              <a:gd name="connsiteY5" fmla="*/ 3523848 h 6330524"/>
              <a:gd name="connsiteX6" fmla="*/ 148480 w 12114253"/>
              <a:gd name="connsiteY6" fmla="*/ 5930841 h 6330524"/>
              <a:gd name="connsiteX7" fmla="*/ 2638911 w 12114253"/>
              <a:gd name="connsiteY7" fmla="*/ 5933377 h 6330524"/>
              <a:gd name="connsiteX8" fmla="*/ 4080684 w 12114253"/>
              <a:gd name="connsiteY8" fmla="*/ 5926717 h 6330524"/>
              <a:gd name="connsiteX9" fmla="*/ 5045206 w 12114253"/>
              <a:gd name="connsiteY9" fmla="*/ 5927859 h 6330524"/>
              <a:gd name="connsiteX10" fmla="*/ 5731339 w 12114253"/>
              <a:gd name="connsiteY10" fmla="*/ 6330524 h 6330524"/>
              <a:gd name="connsiteX11" fmla="*/ 6274422 w 12114253"/>
              <a:gd name="connsiteY11" fmla="*/ 5903346 h 6330524"/>
              <a:gd name="connsiteX12" fmla="*/ 9098386 w 12114253"/>
              <a:gd name="connsiteY12" fmla="*/ 5911624 h 6330524"/>
              <a:gd name="connsiteX13" fmla="*/ 10007288 w 12114253"/>
              <a:gd name="connsiteY13" fmla="*/ 5914499 h 6330524"/>
              <a:gd name="connsiteX14" fmla="*/ 10927227 w 12114253"/>
              <a:gd name="connsiteY14" fmla="*/ 5922366 h 6330524"/>
              <a:gd name="connsiteX15" fmla="*/ 12085310 w 12114253"/>
              <a:gd name="connsiteY15" fmla="*/ 5921320 h 6330524"/>
              <a:gd name="connsiteX16" fmla="*/ 12063456 w 12114253"/>
              <a:gd name="connsiteY16" fmla="*/ 2621674 h 6330524"/>
              <a:gd name="connsiteX17" fmla="*/ 12054104 w 12114253"/>
              <a:gd name="connsiteY17" fmla="*/ 176313 h 6330524"/>
              <a:gd name="connsiteX18" fmla="*/ 11289537 w 12114253"/>
              <a:gd name="connsiteY18" fmla="*/ 107615 h 6330524"/>
              <a:gd name="connsiteX19" fmla="*/ 10259313 w 12114253"/>
              <a:gd name="connsiteY19" fmla="*/ 101059 h 6330524"/>
              <a:gd name="connsiteX20" fmla="*/ 7599878 w 12114253"/>
              <a:gd name="connsiteY20" fmla="*/ 75910 h 6330524"/>
              <a:gd name="connsiteX21" fmla="*/ 1892744 w 12114253"/>
              <a:gd name="connsiteY21" fmla="*/ 0 h 6330524"/>
              <a:gd name="connsiteX0" fmla="*/ 1892744 w 12114255"/>
              <a:gd name="connsiteY0" fmla="*/ 0 h 6330524"/>
              <a:gd name="connsiteX1" fmla="*/ 304663 w 12114255"/>
              <a:gd name="connsiteY1" fmla="*/ 10761 h 6330524"/>
              <a:gd name="connsiteX2" fmla="*/ 0 w 12114255"/>
              <a:gd name="connsiteY2" fmla="*/ 47942 h 6330524"/>
              <a:gd name="connsiteX3" fmla="*/ 0 w 12114255"/>
              <a:gd name="connsiteY3" fmla="*/ 909146 h 6330524"/>
              <a:gd name="connsiteX4" fmla="*/ 4597 w 12114255"/>
              <a:gd name="connsiteY4" fmla="*/ 909146 h 6330524"/>
              <a:gd name="connsiteX5" fmla="*/ 88972 w 12114255"/>
              <a:gd name="connsiteY5" fmla="*/ 3523848 h 6330524"/>
              <a:gd name="connsiteX6" fmla="*/ 148480 w 12114255"/>
              <a:gd name="connsiteY6" fmla="*/ 5930841 h 6330524"/>
              <a:gd name="connsiteX7" fmla="*/ 2638911 w 12114255"/>
              <a:gd name="connsiteY7" fmla="*/ 5933377 h 6330524"/>
              <a:gd name="connsiteX8" fmla="*/ 4080684 w 12114255"/>
              <a:gd name="connsiteY8" fmla="*/ 5926717 h 6330524"/>
              <a:gd name="connsiteX9" fmla="*/ 5045206 w 12114255"/>
              <a:gd name="connsiteY9" fmla="*/ 5927859 h 6330524"/>
              <a:gd name="connsiteX10" fmla="*/ 5731339 w 12114255"/>
              <a:gd name="connsiteY10" fmla="*/ 6330524 h 6330524"/>
              <a:gd name="connsiteX11" fmla="*/ 6077302 w 12114255"/>
              <a:gd name="connsiteY11" fmla="*/ 5908409 h 6330524"/>
              <a:gd name="connsiteX12" fmla="*/ 9098386 w 12114255"/>
              <a:gd name="connsiteY12" fmla="*/ 5911624 h 6330524"/>
              <a:gd name="connsiteX13" fmla="*/ 10007288 w 12114255"/>
              <a:gd name="connsiteY13" fmla="*/ 5914499 h 6330524"/>
              <a:gd name="connsiteX14" fmla="*/ 10927227 w 12114255"/>
              <a:gd name="connsiteY14" fmla="*/ 5922366 h 6330524"/>
              <a:gd name="connsiteX15" fmla="*/ 12085310 w 12114255"/>
              <a:gd name="connsiteY15" fmla="*/ 5921320 h 6330524"/>
              <a:gd name="connsiteX16" fmla="*/ 12063456 w 12114255"/>
              <a:gd name="connsiteY16" fmla="*/ 2621674 h 6330524"/>
              <a:gd name="connsiteX17" fmla="*/ 12054104 w 12114255"/>
              <a:gd name="connsiteY17" fmla="*/ 176313 h 6330524"/>
              <a:gd name="connsiteX18" fmla="*/ 11289537 w 12114255"/>
              <a:gd name="connsiteY18" fmla="*/ 107615 h 6330524"/>
              <a:gd name="connsiteX19" fmla="*/ 10259313 w 12114255"/>
              <a:gd name="connsiteY19" fmla="*/ 101059 h 6330524"/>
              <a:gd name="connsiteX20" fmla="*/ 7599878 w 12114255"/>
              <a:gd name="connsiteY20" fmla="*/ 75910 h 6330524"/>
              <a:gd name="connsiteX21" fmla="*/ 1892744 w 12114255"/>
              <a:gd name="connsiteY21" fmla="*/ 0 h 6330524"/>
              <a:gd name="connsiteX0" fmla="*/ 1892744 w 12114253"/>
              <a:gd name="connsiteY0" fmla="*/ 0 h 6330524"/>
              <a:gd name="connsiteX1" fmla="*/ 304663 w 12114253"/>
              <a:gd name="connsiteY1" fmla="*/ 10761 h 6330524"/>
              <a:gd name="connsiteX2" fmla="*/ 0 w 12114253"/>
              <a:gd name="connsiteY2" fmla="*/ 47942 h 6330524"/>
              <a:gd name="connsiteX3" fmla="*/ 0 w 12114253"/>
              <a:gd name="connsiteY3" fmla="*/ 909146 h 6330524"/>
              <a:gd name="connsiteX4" fmla="*/ 4597 w 12114253"/>
              <a:gd name="connsiteY4" fmla="*/ 909146 h 6330524"/>
              <a:gd name="connsiteX5" fmla="*/ 88972 w 12114253"/>
              <a:gd name="connsiteY5" fmla="*/ 3523848 h 6330524"/>
              <a:gd name="connsiteX6" fmla="*/ 148480 w 12114253"/>
              <a:gd name="connsiteY6" fmla="*/ 5930841 h 6330524"/>
              <a:gd name="connsiteX7" fmla="*/ 2638911 w 12114253"/>
              <a:gd name="connsiteY7" fmla="*/ 5933377 h 6330524"/>
              <a:gd name="connsiteX8" fmla="*/ 4080684 w 12114253"/>
              <a:gd name="connsiteY8" fmla="*/ 5926717 h 6330524"/>
              <a:gd name="connsiteX9" fmla="*/ 5045206 w 12114253"/>
              <a:gd name="connsiteY9" fmla="*/ 5927859 h 6330524"/>
              <a:gd name="connsiteX10" fmla="*/ 5731339 w 12114253"/>
              <a:gd name="connsiteY10" fmla="*/ 6330524 h 6330524"/>
              <a:gd name="connsiteX11" fmla="*/ 6077302 w 12114253"/>
              <a:gd name="connsiteY11" fmla="*/ 5908409 h 6330524"/>
              <a:gd name="connsiteX12" fmla="*/ 9098386 w 12114253"/>
              <a:gd name="connsiteY12" fmla="*/ 5911624 h 6330524"/>
              <a:gd name="connsiteX13" fmla="*/ 10007288 w 12114253"/>
              <a:gd name="connsiteY13" fmla="*/ 5914499 h 6330524"/>
              <a:gd name="connsiteX14" fmla="*/ 10927227 w 12114253"/>
              <a:gd name="connsiteY14" fmla="*/ 5922366 h 6330524"/>
              <a:gd name="connsiteX15" fmla="*/ 12085310 w 12114253"/>
              <a:gd name="connsiteY15" fmla="*/ 5921320 h 6330524"/>
              <a:gd name="connsiteX16" fmla="*/ 12063456 w 12114253"/>
              <a:gd name="connsiteY16" fmla="*/ 2621674 h 6330524"/>
              <a:gd name="connsiteX17" fmla="*/ 12054104 w 12114253"/>
              <a:gd name="connsiteY17" fmla="*/ 176313 h 6330524"/>
              <a:gd name="connsiteX18" fmla="*/ 11289537 w 12114253"/>
              <a:gd name="connsiteY18" fmla="*/ 107615 h 6330524"/>
              <a:gd name="connsiteX19" fmla="*/ 10259313 w 12114253"/>
              <a:gd name="connsiteY19" fmla="*/ 101059 h 6330524"/>
              <a:gd name="connsiteX20" fmla="*/ 7599878 w 12114253"/>
              <a:gd name="connsiteY20" fmla="*/ 75910 h 6330524"/>
              <a:gd name="connsiteX21" fmla="*/ 1892744 w 12114253"/>
              <a:gd name="connsiteY21" fmla="*/ 0 h 6330524"/>
              <a:gd name="connsiteX0" fmla="*/ 1892744 w 12114255"/>
              <a:gd name="connsiteY0" fmla="*/ 0 h 6330524"/>
              <a:gd name="connsiteX1" fmla="*/ 304663 w 12114255"/>
              <a:gd name="connsiteY1" fmla="*/ 10761 h 6330524"/>
              <a:gd name="connsiteX2" fmla="*/ 0 w 12114255"/>
              <a:gd name="connsiteY2" fmla="*/ 47942 h 6330524"/>
              <a:gd name="connsiteX3" fmla="*/ 0 w 12114255"/>
              <a:gd name="connsiteY3" fmla="*/ 909146 h 6330524"/>
              <a:gd name="connsiteX4" fmla="*/ 4597 w 12114255"/>
              <a:gd name="connsiteY4" fmla="*/ 909146 h 6330524"/>
              <a:gd name="connsiteX5" fmla="*/ 88972 w 12114255"/>
              <a:gd name="connsiteY5" fmla="*/ 3523848 h 6330524"/>
              <a:gd name="connsiteX6" fmla="*/ 148480 w 12114255"/>
              <a:gd name="connsiteY6" fmla="*/ 5930841 h 6330524"/>
              <a:gd name="connsiteX7" fmla="*/ 2638911 w 12114255"/>
              <a:gd name="connsiteY7" fmla="*/ 5933377 h 6330524"/>
              <a:gd name="connsiteX8" fmla="*/ 4308929 w 12114255"/>
              <a:gd name="connsiteY8" fmla="*/ 5926717 h 6330524"/>
              <a:gd name="connsiteX9" fmla="*/ 5045206 w 12114255"/>
              <a:gd name="connsiteY9" fmla="*/ 5927859 h 6330524"/>
              <a:gd name="connsiteX10" fmla="*/ 5731339 w 12114255"/>
              <a:gd name="connsiteY10" fmla="*/ 6330524 h 6330524"/>
              <a:gd name="connsiteX11" fmla="*/ 6077302 w 12114255"/>
              <a:gd name="connsiteY11" fmla="*/ 5908409 h 6330524"/>
              <a:gd name="connsiteX12" fmla="*/ 9098386 w 12114255"/>
              <a:gd name="connsiteY12" fmla="*/ 5911624 h 6330524"/>
              <a:gd name="connsiteX13" fmla="*/ 10007288 w 12114255"/>
              <a:gd name="connsiteY13" fmla="*/ 5914499 h 6330524"/>
              <a:gd name="connsiteX14" fmla="*/ 10927227 w 12114255"/>
              <a:gd name="connsiteY14" fmla="*/ 5922366 h 6330524"/>
              <a:gd name="connsiteX15" fmla="*/ 12085310 w 12114255"/>
              <a:gd name="connsiteY15" fmla="*/ 5921320 h 6330524"/>
              <a:gd name="connsiteX16" fmla="*/ 12063456 w 12114255"/>
              <a:gd name="connsiteY16" fmla="*/ 2621674 h 6330524"/>
              <a:gd name="connsiteX17" fmla="*/ 12054104 w 12114255"/>
              <a:gd name="connsiteY17" fmla="*/ 176313 h 6330524"/>
              <a:gd name="connsiteX18" fmla="*/ 11289537 w 12114255"/>
              <a:gd name="connsiteY18" fmla="*/ 107615 h 6330524"/>
              <a:gd name="connsiteX19" fmla="*/ 10259313 w 12114255"/>
              <a:gd name="connsiteY19" fmla="*/ 101059 h 6330524"/>
              <a:gd name="connsiteX20" fmla="*/ 7599878 w 12114255"/>
              <a:gd name="connsiteY20" fmla="*/ 75910 h 6330524"/>
              <a:gd name="connsiteX21" fmla="*/ 1892744 w 12114255"/>
              <a:gd name="connsiteY21" fmla="*/ 0 h 6330524"/>
              <a:gd name="connsiteX0" fmla="*/ 1892744 w 12114253"/>
              <a:gd name="connsiteY0" fmla="*/ 0 h 6330524"/>
              <a:gd name="connsiteX1" fmla="*/ 304663 w 12114253"/>
              <a:gd name="connsiteY1" fmla="*/ 10761 h 6330524"/>
              <a:gd name="connsiteX2" fmla="*/ 0 w 12114253"/>
              <a:gd name="connsiteY2" fmla="*/ 47942 h 6330524"/>
              <a:gd name="connsiteX3" fmla="*/ 0 w 12114253"/>
              <a:gd name="connsiteY3" fmla="*/ 909146 h 6330524"/>
              <a:gd name="connsiteX4" fmla="*/ 4597 w 12114253"/>
              <a:gd name="connsiteY4" fmla="*/ 909146 h 6330524"/>
              <a:gd name="connsiteX5" fmla="*/ 88972 w 12114253"/>
              <a:gd name="connsiteY5" fmla="*/ 3523848 h 6330524"/>
              <a:gd name="connsiteX6" fmla="*/ 148480 w 12114253"/>
              <a:gd name="connsiteY6" fmla="*/ 5930841 h 6330524"/>
              <a:gd name="connsiteX7" fmla="*/ 2638911 w 12114253"/>
              <a:gd name="connsiteY7" fmla="*/ 5933377 h 6330524"/>
              <a:gd name="connsiteX8" fmla="*/ 4308929 w 12114253"/>
              <a:gd name="connsiteY8" fmla="*/ 5926717 h 6330524"/>
              <a:gd name="connsiteX9" fmla="*/ 5141474 w 12114253"/>
              <a:gd name="connsiteY9" fmla="*/ 5927859 h 6330524"/>
              <a:gd name="connsiteX10" fmla="*/ 5731339 w 12114253"/>
              <a:gd name="connsiteY10" fmla="*/ 6330524 h 6330524"/>
              <a:gd name="connsiteX11" fmla="*/ 6077302 w 12114253"/>
              <a:gd name="connsiteY11" fmla="*/ 5908409 h 6330524"/>
              <a:gd name="connsiteX12" fmla="*/ 9098386 w 12114253"/>
              <a:gd name="connsiteY12" fmla="*/ 5911624 h 6330524"/>
              <a:gd name="connsiteX13" fmla="*/ 10007288 w 12114253"/>
              <a:gd name="connsiteY13" fmla="*/ 5914499 h 6330524"/>
              <a:gd name="connsiteX14" fmla="*/ 10927227 w 12114253"/>
              <a:gd name="connsiteY14" fmla="*/ 5922366 h 6330524"/>
              <a:gd name="connsiteX15" fmla="*/ 12085310 w 12114253"/>
              <a:gd name="connsiteY15" fmla="*/ 5921320 h 6330524"/>
              <a:gd name="connsiteX16" fmla="*/ 12063456 w 12114253"/>
              <a:gd name="connsiteY16" fmla="*/ 2621674 h 6330524"/>
              <a:gd name="connsiteX17" fmla="*/ 12054104 w 12114253"/>
              <a:gd name="connsiteY17" fmla="*/ 176313 h 6330524"/>
              <a:gd name="connsiteX18" fmla="*/ 11289537 w 12114253"/>
              <a:gd name="connsiteY18" fmla="*/ 107615 h 6330524"/>
              <a:gd name="connsiteX19" fmla="*/ 10259313 w 12114253"/>
              <a:gd name="connsiteY19" fmla="*/ 101059 h 6330524"/>
              <a:gd name="connsiteX20" fmla="*/ 7599878 w 12114253"/>
              <a:gd name="connsiteY20" fmla="*/ 75910 h 6330524"/>
              <a:gd name="connsiteX21" fmla="*/ 1892744 w 12114253"/>
              <a:gd name="connsiteY21" fmla="*/ 0 h 6330524"/>
              <a:gd name="connsiteX0" fmla="*/ 1892744 w 12114253"/>
              <a:gd name="connsiteY0" fmla="*/ 0 h 6330524"/>
              <a:gd name="connsiteX1" fmla="*/ 304663 w 12114253"/>
              <a:gd name="connsiteY1" fmla="*/ 10761 h 6330524"/>
              <a:gd name="connsiteX2" fmla="*/ 0 w 12114253"/>
              <a:gd name="connsiteY2" fmla="*/ 47942 h 6330524"/>
              <a:gd name="connsiteX3" fmla="*/ 0 w 12114253"/>
              <a:gd name="connsiteY3" fmla="*/ 909146 h 6330524"/>
              <a:gd name="connsiteX4" fmla="*/ 4597 w 12114253"/>
              <a:gd name="connsiteY4" fmla="*/ 909146 h 6330524"/>
              <a:gd name="connsiteX5" fmla="*/ 88972 w 12114253"/>
              <a:gd name="connsiteY5" fmla="*/ 3523848 h 6330524"/>
              <a:gd name="connsiteX6" fmla="*/ 148480 w 12114253"/>
              <a:gd name="connsiteY6" fmla="*/ 5930841 h 6330524"/>
              <a:gd name="connsiteX7" fmla="*/ 2638911 w 12114253"/>
              <a:gd name="connsiteY7" fmla="*/ 5933377 h 6330524"/>
              <a:gd name="connsiteX8" fmla="*/ 4308929 w 12114253"/>
              <a:gd name="connsiteY8" fmla="*/ 5926717 h 6330524"/>
              <a:gd name="connsiteX9" fmla="*/ 5141474 w 12114253"/>
              <a:gd name="connsiteY9" fmla="*/ 5927859 h 6330524"/>
              <a:gd name="connsiteX10" fmla="*/ 5731339 w 12114253"/>
              <a:gd name="connsiteY10" fmla="*/ 6330524 h 6330524"/>
              <a:gd name="connsiteX11" fmla="*/ 5971194 w 12114253"/>
              <a:gd name="connsiteY11" fmla="*/ 5908409 h 6330524"/>
              <a:gd name="connsiteX12" fmla="*/ 9098386 w 12114253"/>
              <a:gd name="connsiteY12" fmla="*/ 5911624 h 6330524"/>
              <a:gd name="connsiteX13" fmla="*/ 10007288 w 12114253"/>
              <a:gd name="connsiteY13" fmla="*/ 5914499 h 6330524"/>
              <a:gd name="connsiteX14" fmla="*/ 10927227 w 12114253"/>
              <a:gd name="connsiteY14" fmla="*/ 5922366 h 6330524"/>
              <a:gd name="connsiteX15" fmla="*/ 12085310 w 12114253"/>
              <a:gd name="connsiteY15" fmla="*/ 5921320 h 6330524"/>
              <a:gd name="connsiteX16" fmla="*/ 12063456 w 12114253"/>
              <a:gd name="connsiteY16" fmla="*/ 2621674 h 6330524"/>
              <a:gd name="connsiteX17" fmla="*/ 12054104 w 12114253"/>
              <a:gd name="connsiteY17" fmla="*/ 176313 h 6330524"/>
              <a:gd name="connsiteX18" fmla="*/ 11289537 w 12114253"/>
              <a:gd name="connsiteY18" fmla="*/ 107615 h 6330524"/>
              <a:gd name="connsiteX19" fmla="*/ 10259313 w 12114253"/>
              <a:gd name="connsiteY19" fmla="*/ 101059 h 6330524"/>
              <a:gd name="connsiteX20" fmla="*/ 7599878 w 12114253"/>
              <a:gd name="connsiteY20" fmla="*/ 75910 h 6330524"/>
              <a:gd name="connsiteX21" fmla="*/ 1892744 w 12114253"/>
              <a:gd name="connsiteY21" fmla="*/ 0 h 6330524"/>
              <a:gd name="connsiteX0" fmla="*/ 1892744 w 12114253"/>
              <a:gd name="connsiteY0" fmla="*/ 0 h 6330524"/>
              <a:gd name="connsiteX1" fmla="*/ 304663 w 12114253"/>
              <a:gd name="connsiteY1" fmla="*/ 10761 h 6330524"/>
              <a:gd name="connsiteX2" fmla="*/ 0 w 12114253"/>
              <a:gd name="connsiteY2" fmla="*/ 47942 h 6330524"/>
              <a:gd name="connsiteX3" fmla="*/ 0 w 12114253"/>
              <a:gd name="connsiteY3" fmla="*/ 909146 h 6330524"/>
              <a:gd name="connsiteX4" fmla="*/ 4597 w 12114253"/>
              <a:gd name="connsiteY4" fmla="*/ 909146 h 6330524"/>
              <a:gd name="connsiteX5" fmla="*/ 88972 w 12114253"/>
              <a:gd name="connsiteY5" fmla="*/ 3523848 h 6330524"/>
              <a:gd name="connsiteX6" fmla="*/ 148480 w 12114253"/>
              <a:gd name="connsiteY6" fmla="*/ 5930841 h 6330524"/>
              <a:gd name="connsiteX7" fmla="*/ 2638911 w 12114253"/>
              <a:gd name="connsiteY7" fmla="*/ 5933377 h 6330524"/>
              <a:gd name="connsiteX8" fmla="*/ 4308929 w 12114253"/>
              <a:gd name="connsiteY8" fmla="*/ 5926717 h 6330524"/>
              <a:gd name="connsiteX9" fmla="*/ 5214933 w 12114253"/>
              <a:gd name="connsiteY9" fmla="*/ 5924178 h 6330524"/>
              <a:gd name="connsiteX10" fmla="*/ 5731339 w 12114253"/>
              <a:gd name="connsiteY10" fmla="*/ 6330524 h 6330524"/>
              <a:gd name="connsiteX11" fmla="*/ 5971194 w 12114253"/>
              <a:gd name="connsiteY11" fmla="*/ 5908409 h 6330524"/>
              <a:gd name="connsiteX12" fmla="*/ 9098386 w 12114253"/>
              <a:gd name="connsiteY12" fmla="*/ 5911624 h 6330524"/>
              <a:gd name="connsiteX13" fmla="*/ 10007288 w 12114253"/>
              <a:gd name="connsiteY13" fmla="*/ 5914499 h 6330524"/>
              <a:gd name="connsiteX14" fmla="*/ 10927227 w 12114253"/>
              <a:gd name="connsiteY14" fmla="*/ 5922366 h 6330524"/>
              <a:gd name="connsiteX15" fmla="*/ 12085310 w 12114253"/>
              <a:gd name="connsiteY15" fmla="*/ 5921320 h 6330524"/>
              <a:gd name="connsiteX16" fmla="*/ 12063456 w 12114253"/>
              <a:gd name="connsiteY16" fmla="*/ 2621674 h 6330524"/>
              <a:gd name="connsiteX17" fmla="*/ 12054104 w 12114253"/>
              <a:gd name="connsiteY17" fmla="*/ 176313 h 6330524"/>
              <a:gd name="connsiteX18" fmla="*/ 11289537 w 12114253"/>
              <a:gd name="connsiteY18" fmla="*/ 107615 h 6330524"/>
              <a:gd name="connsiteX19" fmla="*/ 10259313 w 12114253"/>
              <a:gd name="connsiteY19" fmla="*/ 101059 h 6330524"/>
              <a:gd name="connsiteX20" fmla="*/ 7599878 w 12114253"/>
              <a:gd name="connsiteY20" fmla="*/ 75910 h 6330524"/>
              <a:gd name="connsiteX21" fmla="*/ 1892744 w 12114253"/>
              <a:gd name="connsiteY21" fmla="*/ 0 h 6330524"/>
              <a:gd name="connsiteX0" fmla="*/ 1892744 w 12114253"/>
              <a:gd name="connsiteY0" fmla="*/ 0 h 6249542"/>
              <a:gd name="connsiteX1" fmla="*/ 304663 w 12114253"/>
              <a:gd name="connsiteY1" fmla="*/ 10761 h 6249542"/>
              <a:gd name="connsiteX2" fmla="*/ 0 w 12114253"/>
              <a:gd name="connsiteY2" fmla="*/ 47942 h 6249542"/>
              <a:gd name="connsiteX3" fmla="*/ 0 w 12114253"/>
              <a:gd name="connsiteY3" fmla="*/ 909146 h 6249542"/>
              <a:gd name="connsiteX4" fmla="*/ 4597 w 12114253"/>
              <a:gd name="connsiteY4" fmla="*/ 909146 h 6249542"/>
              <a:gd name="connsiteX5" fmla="*/ 88972 w 12114253"/>
              <a:gd name="connsiteY5" fmla="*/ 3523848 h 6249542"/>
              <a:gd name="connsiteX6" fmla="*/ 148480 w 12114253"/>
              <a:gd name="connsiteY6" fmla="*/ 5930841 h 6249542"/>
              <a:gd name="connsiteX7" fmla="*/ 2638911 w 12114253"/>
              <a:gd name="connsiteY7" fmla="*/ 5933377 h 6249542"/>
              <a:gd name="connsiteX8" fmla="*/ 4308929 w 12114253"/>
              <a:gd name="connsiteY8" fmla="*/ 5926717 h 6249542"/>
              <a:gd name="connsiteX9" fmla="*/ 5214933 w 12114253"/>
              <a:gd name="connsiteY9" fmla="*/ 5924178 h 6249542"/>
              <a:gd name="connsiteX10" fmla="*/ 5706853 w 12114253"/>
              <a:gd name="connsiteY10" fmla="*/ 6249542 h 6249542"/>
              <a:gd name="connsiteX11" fmla="*/ 5971194 w 12114253"/>
              <a:gd name="connsiteY11" fmla="*/ 5908409 h 6249542"/>
              <a:gd name="connsiteX12" fmla="*/ 9098386 w 12114253"/>
              <a:gd name="connsiteY12" fmla="*/ 5911624 h 6249542"/>
              <a:gd name="connsiteX13" fmla="*/ 10007288 w 12114253"/>
              <a:gd name="connsiteY13" fmla="*/ 5914499 h 6249542"/>
              <a:gd name="connsiteX14" fmla="*/ 10927227 w 12114253"/>
              <a:gd name="connsiteY14" fmla="*/ 5922366 h 6249542"/>
              <a:gd name="connsiteX15" fmla="*/ 12085310 w 12114253"/>
              <a:gd name="connsiteY15" fmla="*/ 5921320 h 6249542"/>
              <a:gd name="connsiteX16" fmla="*/ 12063456 w 12114253"/>
              <a:gd name="connsiteY16" fmla="*/ 2621674 h 6249542"/>
              <a:gd name="connsiteX17" fmla="*/ 12054104 w 12114253"/>
              <a:gd name="connsiteY17" fmla="*/ 176313 h 6249542"/>
              <a:gd name="connsiteX18" fmla="*/ 11289537 w 12114253"/>
              <a:gd name="connsiteY18" fmla="*/ 107615 h 6249542"/>
              <a:gd name="connsiteX19" fmla="*/ 10259313 w 12114253"/>
              <a:gd name="connsiteY19" fmla="*/ 101059 h 6249542"/>
              <a:gd name="connsiteX20" fmla="*/ 7599878 w 12114253"/>
              <a:gd name="connsiteY20" fmla="*/ 75910 h 6249542"/>
              <a:gd name="connsiteX21" fmla="*/ 1892744 w 12114253"/>
              <a:gd name="connsiteY21" fmla="*/ 0 h 6249542"/>
              <a:gd name="connsiteX0" fmla="*/ 1892744 w 12114253"/>
              <a:gd name="connsiteY0" fmla="*/ 0 h 6249542"/>
              <a:gd name="connsiteX1" fmla="*/ 304663 w 12114253"/>
              <a:gd name="connsiteY1" fmla="*/ 10761 h 6249542"/>
              <a:gd name="connsiteX2" fmla="*/ 0 w 12114253"/>
              <a:gd name="connsiteY2" fmla="*/ 47942 h 6249542"/>
              <a:gd name="connsiteX3" fmla="*/ 0 w 12114253"/>
              <a:gd name="connsiteY3" fmla="*/ 909146 h 6249542"/>
              <a:gd name="connsiteX4" fmla="*/ 4597 w 12114253"/>
              <a:gd name="connsiteY4" fmla="*/ 909146 h 6249542"/>
              <a:gd name="connsiteX5" fmla="*/ 88972 w 12114253"/>
              <a:gd name="connsiteY5" fmla="*/ 3523848 h 6249542"/>
              <a:gd name="connsiteX6" fmla="*/ 148480 w 12114253"/>
              <a:gd name="connsiteY6" fmla="*/ 5930841 h 6249542"/>
              <a:gd name="connsiteX7" fmla="*/ 2638911 w 12114253"/>
              <a:gd name="connsiteY7" fmla="*/ 5933377 h 6249542"/>
              <a:gd name="connsiteX8" fmla="*/ 4308929 w 12114253"/>
              <a:gd name="connsiteY8" fmla="*/ 5926717 h 6249542"/>
              <a:gd name="connsiteX9" fmla="*/ 5214933 w 12114253"/>
              <a:gd name="connsiteY9" fmla="*/ 5924178 h 6249542"/>
              <a:gd name="connsiteX10" fmla="*/ 5706853 w 12114253"/>
              <a:gd name="connsiteY10" fmla="*/ 6249542 h 6249542"/>
              <a:gd name="connsiteX11" fmla="*/ 5971194 w 12114253"/>
              <a:gd name="connsiteY11" fmla="*/ 5908409 h 6249542"/>
              <a:gd name="connsiteX12" fmla="*/ 9098386 w 12114253"/>
              <a:gd name="connsiteY12" fmla="*/ 5911624 h 6249542"/>
              <a:gd name="connsiteX13" fmla="*/ 10007288 w 12114253"/>
              <a:gd name="connsiteY13" fmla="*/ 5914499 h 6249542"/>
              <a:gd name="connsiteX14" fmla="*/ 10927227 w 12114253"/>
              <a:gd name="connsiteY14" fmla="*/ 5922366 h 6249542"/>
              <a:gd name="connsiteX15" fmla="*/ 12085310 w 12114253"/>
              <a:gd name="connsiteY15" fmla="*/ 5921320 h 6249542"/>
              <a:gd name="connsiteX16" fmla="*/ 12063456 w 12114253"/>
              <a:gd name="connsiteY16" fmla="*/ 2621674 h 6249542"/>
              <a:gd name="connsiteX17" fmla="*/ 12054104 w 12114253"/>
              <a:gd name="connsiteY17" fmla="*/ 176313 h 6249542"/>
              <a:gd name="connsiteX18" fmla="*/ 11289537 w 12114253"/>
              <a:gd name="connsiteY18" fmla="*/ 107615 h 6249542"/>
              <a:gd name="connsiteX19" fmla="*/ 10259313 w 12114253"/>
              <a:gd name="connsiteY19" fmla="*/ 101059 h 6249542"/>
              <a:gd name="connsiteX20" fmla="*/ 7599878 w 12114253"/>
              <a:gd name="connsiteY20" fmla="*/ 75910 h 6249542"/>
              <a:gd name="connsiteX21" fmla="*/ 1892744 w 12114253"/>
              <a:gd name="connsiteY21" fmla="*/ 0 h 6249542"/>
              <a:gd name="connsiteX0" fmla="*/ 1892744 w 12114253"/>
              <a:gd name="connsiteY0" fmla="*/ 0 h 6249542"/>
              <a:gd name="connsiteX1" fmla="*/ 304663 w 12114253"/>
              <a:gd name="connsiteY1" fmla="*/ 10761 h 6249542"/>
              <a:gd name="connsiteX2" fmla="*/ 0 w 12114253"/>
              <a:gd name="connsiteY2" fmla="*/ 47942 h 6249542"/>
              <a:gd name="connsiteX3" fmla="*/ 0 w 12114253"/>
              <a:gd name="connsiteY3" fmla="*/ 909146 h 6249542"/>
              <a:gd name="connsiteX4" fmla="*/ 4597 w 12114253"/>
              <a:gd name="connsiteY4" fmla="*/ 909146 h 6249542"/>
              <a:gd name="connsiteX5" fmla="*/ 88972 w 12114253"/>
              <a:gd name="connsiteY5" fmla="*/ 3523848 h 6249542"/>
              <a:gd name="connsiteX6" fmla="*/ 148480 w 12114253"/>
              <a:gd name="connsiteY6" fmla="*/ 5930841 h 6249542"/>
              <a:gd name="connsiteX7" fmla="*/ 2638911 w 12114253"/>
              <a:gd name="connsiteY7" fmla="*/ 5933377 h 6249542"/>
              <a:gd name="connsiteX8" fmla="*/ 4308929 w 12114253"/>
              <a:gd name="connsiteY8" fmla="*/ 5926717 h 6249542"/>
              <a:gd name="connsiteX9" fmla="*/ 5214933 w 12114253"/>
              <a:gd name="connsiteY9" fmla="*/ 5924178 h 6249542"/>
              <a:gd name="connsiteX10" fmla="*/ 5706853 w 12114253"/>
              <a:gd name="connsiteY10" fmla="*/ 6249542 h 6249542"/>
              <a:gd name="connsiteX11" fmla="*/ 5971194 w 12114253"/>
              <a:gd name="connsiteY11" fmla="*/ 5908409 h 6249542"/>
              <a:gd name="connsiteX12" fmla="*/ 9098386 w 12114253"/>
              <a:gd name="connsiteY12" fmla="*/ 5911624 h 6249542"/>
              <a:gd name="connsiteX13" fmla="*/ 10007288 w 12114253"/>
              <a:gd name="connsiteY13" fmla="*/ 5914499 h 6249542"/>
              <a:gd name="connsiteX14" fmla="*/ 10927227 w 12114253"/>
              <a:gd name="connsiteY14" fmla="*/ 5922366 h 6249542"/>
              <a:gd name="connsiteX15" fmla="*/ 12085310 w 12114253"/>
              <a:gd name="connsiteY15" fmla="*/ 5921320 h 6249542"/>
              <a:gd name="connsiteX16" fmla="*/ 12063456 w 12114253"/>
              <a:gd name="connsiteY16" fmla="*/ 2621674 h 6249542"/>
              <a:gd name="connsiteX17" fmla="*/ 12054104 w 12114253"/>
              <a:gd name="connsiteY17" fmla="*/ 176313 h 6249542"/>
              <a:gd name="connsiteX18" fmla="*/ 11289537 w 12114253"/>
              <a:gd name="connsiteY18" fmla="*/ 107615 h 6249542"/>
              <a:gd name="connsiteX19" fmla="*/ 10259313 w 12114253"/>
              <a:gd name="connsiteY19" fmla="*/ 101059 h 6249542"/>
              <a:gd name="connsiteX20" fmla="*/ 7599878 w 12114253"/>
              <a:gd name="connsiteY20" fmla="*/ 75910 h 6249542"/>
              <a:gd name="connsiteX21" fmla="*/ 1892744 w 12114253"/>
              <a:gd name="connsiteY21" fmla="*/ 0 h 6249542"/>
              <a:gd name="connsiteX0" fmla="*/ 1892744 w 12114253"/>
              <a:gd name="connsiteY0" fmla="*/ 0 h 6231137"/>
              <a:gd name="connsiteX1" fmla="*/ 304663 w 12114253"/>
              <a:gd name="connsiteY1" fmla="*/ 10761 h 6231137"/>
              <a:gd name="connsiteX2" fmla="*/ 0 w 12114253"/>
              <a:gd name="connsiteY2" fmla="*/ 47942 h 6231137"/>
              <a:gd name="connsiteX3" fmla="*/ 0 w 12114253"/>
              <a:gd name="connsiteY3" fmla="*/ 909146 h 6231137"/>
              <a:gd name="connsiteX4" fmla="*/ 4597 w 12114253"/>
              <a:gd name="connsiteY4" fmla="*/ 909146 h 6231137"/>
              <a:gd name="connsiteX5" fmla="*/ 88972 w 12114253"/>
              <a:gd name="connsiteY5" fmla="*/ 3523848 h 6231137"/>
              <a:gd name="connsiteX6" fmla="*/ 148480 w 12114253"/>
              <a:gd name="connsiteY6" fmla="*/ 5930841 h 6231137"/>
              <a:gd name="connsiteX7" fmla="*/ 2638911 w 12114253"/>
              <a:gd name="connsiteY7" fmla="*/ 5933377 h 6231137"/>
              <a:gd name="connsiteX8" fmla="*/ 4308929 w 12114253"/>
              <a:gd name="connsiteY8" fmla="*/ 5926717 h 6231137"/>
              <a:gd name="connsiteX9" fmla="*/ 5214933 w 12114253"/>
              <a:gd name="connsiteY9" fmla="*/ 5924178 h 6231137"/>
              <a:gd name="connsiteX10" fmla="*/ 5698691 w 12114253"/>
              <a:gd name="connsiteY10" fmla="*/ 6231137 h 6231137"/>
              <a:gd name="connsiteX11" fmla="*/ 5971194 w 12114253"/>
              <a:gd name="connsiteY11" fmla="*/ 5908409 h 6231137"/>
              <a:gd name="connsiteX12" fmla="*/ 9098386 w 12114253"/>
              <a:gd name="connsiteY12" fmla="*/ 5911624 h 6231137"/>
              <a:gd name="connsiteX13" fmla="*/ 10007288 w 12114253"/>
              <a:gd name="connsiteY13" fmla="*/ 5914499 h 6231137"/>
              <a:gd name="connsiteX14" fmla="*/ 10927227 w 12114253"/>
              <a:gd name="connsiteY14" fmla="*/ 5922366 h 6231137"/>
              <a:gd name="connsiteX15" fmla="*/ 12085310 w 12114253"/>
              <a:gd name="connsiteY15" fmla="*/ 5921320 h 6231137"/>
              <a:gd name="connsiteX16" fmla="*/ 12063456 w 12114253"/>
              <a:gd name="connsiteY16" fmla="*/ 2621674 h 6231137"/>
              <a:gd name="connsiteX17" fmla="*/ 12054104 w 12114253"/>
              <a:gd name="connsiteY17" fmla="*/ 176313 h 6231137"/>
              <a:gd name="connsiteX18" fmla="*/ 11289537 w 12114253"/>
              <a:gd name="connsiteY18" fmla="*/ 107615 h 6231137"/>
              <a:gd name="connsiteX19" fmla="*/ 10259313 w 12114253"/>
              <a:gd name="connsiteY19" fmla="*/ 101059 h 6231137"/>
              <a:gd name="connsiteX20" fmla="*/ 7599878 w 12114253"/>
              <a:gd name="connsiteY20" fmla="*/ 75910 h 6231137"/>
              <a:gd name="connsiteX21" fmla="*/ 1892744 w 12114253"/>
              <a:gd name="connsiteY21" fmla="*/ 0 h 6231137"/>
              <a:gd name="connsiteX0" fmla="*/ 1892744 w 12114253"/>
              <a:gd name="connsiteY0" fmla="*/ 0 h 6231137"/>
              <a:gd name="connsiteX1" fmla="*/ 304663 w 12114253"/>
              <a:gd name="connsiteY1" fmla="*/ 10761 h 6231137"/>
              <a:gd name="connsiteX2" fmla="*/ 0 w 12114253"/>
              <a:gd name="connsiteY2" fmla="*/ 47942 h 6231137"/>
              <a:gd name="connsiteX3" fmla="*/ 0 w 12114253"/>
              <a:gd name="connsiteY3" fmla="*/ 909146 h 6231137"/>
              <a:gd name="connsiteX4" fmla="*/ 4597 w 12114253"/>
              <a:gd name="connsiteY4" fmla="*/ 909146 h 6231137"/>
              <a:gd name="connsiteX5" fmla="*/ 88972 w 12114253"/>
              <a:gd name="connsiteY5" fmla="*/ 3523848 h 6231137"/>
              <a:gd name="connsiteX6" fmla="*/ 148480 w 12114253"/>
              <a:gd name="connsiteY6" fmla="*/ 5930841 h 6231137"/>
              <a:gd name="connsiteX7" fmla="*/ 2638911 w 12114253"/>
              <a:gd name="connsiteY7" fmla="*/ 5933377 h 6231137"/>
              <a:gd name="connsiteX8" fmla="*/ 4243632 w 12114253"/>
              <a:gd name="connsiteY8" fmla="*/ 5908315 h 6231137"/>
              <a:gd name="connsiteX9" fmla="*/ 5214933 w 12114253"/>
              <a:gd name="connsiteY9" fmla="*/ 5924178 h 6231137"/>
              <a:gd name="connsiteX10" fmla="*/ 5698691 w 12114253"/>
              <a:gd name="connsiteY10" fmla="*/ 6231137 h 6231137"/>
              <a:gd name="connsiteX11" fmla="*/ 5971194 w 12114253"/>
              <a:gd name="connsiteY11" fmla="*/ 5908409 h 6231137"/>
              <a:gd name="connsiteX12" fmla="*/ 9098386 w 12114253"/>
              <a:gd name="connsiteY12" fmla="*/ 5911624 h 6231137"/>
              <a:gd name="connsiteX13" fmla="*/ 10007288 w 12114253"/>
              <a:gd name="connsiteY13" fmla="*/ 5914499 h 6231137"/>
              <a:gd name="connsiteX14" fmla="*/ 10927227 w 12114253"/>
              <a:gd name="connsiteY14" fmla="*/ 5922366 h 6231137"/>
              <a:gd name="connsiteX15" fmla="*/ 12085310 w 12114253"/>
              <a:gd name="connsiteY15" fmla="*/ 5921320 h 6231137"/>
              <a:gd name="connsiteX16" fmla="*/ 12063456 w 12114253"/>
              <a:gd name="connsiteY16" fmla="*/ 2621674 h 6231137"/>
              <a:gd name="connsiteX17" fmla="*/ 12054104 w 12114253"/>
              <a:gd name="connsiteY17" fmla="*/ 176313 h 6231137"/>
              <a:gd name="connsiteX18" fmla="*/ 11289537 w 12114253"/>
              <a:gd name="connsiteY18" fmla="*/ 107615 h 6231137"/>
              <a:gd name="connsiteX19" fmla="*/ 10259313 w 12114253"/>
              <a:gd name="connsiteY19" fmla="*/ 101059 h 6231137"/>
              <a:gd name="connsiteX20" fmla="*/ 7599878 w 12114253"/>
              <a:gd name="connsiteY20" fmla="*/ 75910 h 6231137"/>
              <a:gd name="connsiteX21" fmla="*/ 1892744 w 12114253"/>
              <a:gd name="connsiteY21" fmla="*/ 0 h 6231137"/>
              <a:gd name="connsiteX0" fmla="*/ 1892744 w 12114253"/>
              <a:gd name="connsiteY0" fmla="*/ 0 h 6231137"/>
              <a:gd name="connsiteX1" fmla="*/ 304663 w 12114253"/>
              <a:gd name="connsiteY1" fmla="*/ 10761 h 6231137"/>
              <a:gd name="connsiteX2" fmla="*/ 0 w 12114253"/>
              <a:gd name="connsiteY2" fmla="*/ 47942 h 6231137"/>
              <a:gd name="connsiteX3" fmla="*/ 0 w 12114253"/>
              <a:gd name="connsiteY3" fmla="*/ 909146 h 6231137"/>
              <a:gd name="connsiteX4" fmla="*/ 4597 w 12114253"/>
              <a:gd name="connsiteY4" fmla="*/ 909146 h 6231137"/>
              <a:gd name="connsiteX5" fmla="*/ 88972 w 12114253"/>
              <a:gd name="connsiteY5" fmla="*/ 3523848 h 6231137"/>
              <a:gd name="connsiteX6" fmla="*/ 148480 w 12114253"/>
              <a:gd name="connsiteY6" fmla="*/ 5930841 h 6231137"/>
              <a:gd name="connsiteX7" fmla="*/ 2638911 w 12114253"/>
              <a:gd name="connsiteY7" fmla="*/ 5933377 h 6231137"/>
              <a:gd name="connsiteX8" fmla="*/ 4243632 w 12114253"/>
              <a:gd name="connsiteY8" fmla="*/ 5908315 h 6231137"/>
              <a:gd name="connsiteX9" fmla="*/ 5214933 w 12114253"/>
              <a:gd name="connsiteY9" fmla="*/ 5924178 h 6231137"/>
              <a:gd name="connsiteX10" fmla="*/ 5698691 w 12114253"/>
              <a:gd name="connsiteY10" fmla="*/ 6231137 h 6231137"/>
              <a:gd name="connsiteX11" fmla="*/ 5971194 w 12114253"/>
              <a:gd name="connsiteY11" fmla="*/ 5908409 h 6231137"/>
              <a:gd name="connsiteX12" fmla="*/ 9098386 w 12114253"/>
              <a:gd name="connsiteY12" fmla="*/ 5911624 h 6231137"/>
              <a:gd name="connsiteX13" fmla="*/ 10007288 w 12114253"/>
              <a:gd name="connsiteY13" fmla="*/ 5914499 h 6231137"/>
              <a:gd name="connsiteX14" fmla="*/ 10927227 w 12114253"/>
              <a:gd name="connsiteY14" fmla="*/ 5922366 h 6231137"/>
              <a:gd name="connsiteX15" fmla="*/ 12085310 w 12114253"/>
              <a:gd name="connsiteY15" fmla="*/ 5921320 h 6231137"/>
              <a:gd name="connsiteX16" fmla="*/ 12063456 w 12114253"/>
              <a:gd name="connsiteY16" fmla="*/ 2621674 h 6231137"/>
              <a:gd name="connsiteX17" fmla="*/ 12054104 w 12114253"/>
              <a:gd name="connsiteY17" fmla="*/ 176313 h 6231137"/>
              <a:gd name="connsiteX18" fmla="*/ 11289537 w 12114253"/>
              <a:gd name="connsiteY18" fmla="*/ 107615 h 6231137"/>
              <a:gd name="connsiteX19" fmla="*/ 10259313 w 12114253"/>
              <a:gd name="connsiteY19" fmla="*/ 101059 h 6231137"/>
              <a:gd name="connsiteX20" fmla="*/ 7599878 w 12114253"/>
              <a:gd name="connsiteY20" fmla="*/ 75910 h 6231137"/>
              <a:gd name="connsiteX21" fmla="*/ 1892744 w 12114253"/>
              <a:gd name="connsiteY21" fmla="*/ 0 h 6231137"/>
              <a:gd name="connsiteX0" fmla="*/ 1892744 w 12114253"/>
              <a:gd name="connsiteY0" fmla="*/ 0 h 6231137"/>
              <a:gd name="connsiteX1" fmla="*/ 304663 w 12114253"/>
              <a:gd name="connsiteY1" fmla="*/ 10761 h 6231137"/>
              <a:gd name="connsiteX2" fmla="*/ 0 w 12114253"/>
              <a:gd name="connsiteY2" fmla="*/ 47942 h 6231137"/>
              <a:gd name="connsiteX3" fmla="*/ 0 w 12114253"/>
              <a:gd name="connsiteY3" fmla="*/ 909146 h 6231137"/>
              <a:gd name="connsiteX4" fmla="*/ 4597 w 12114253"/>
              <a:gd name="connsiteY4" fmla="*/ 909146 h 6231137"/>
              <a:gd name="connsiteX5" fmla="*/ 88972 w 12114253"/>
              <a:gd name="connsiteY5" fmla="*/ 3523848 h 6231137"/>
              <a:gd name="connsiteX6" fmla="*/ 148480 w 12114253"/>
              <a:gd name="connsiteY6" fmla="*/ 5930841 h 6231137"/>
              <a:gd name="connsiteX7" fmla="*/ 2638911 w 12114253"/>
              <a:gd name="connsiteY7" fmla="*/ 5933377 h 6231137"/>
              <a:gd name="connsiteX8" fmla="*/ 4243632 w 12114253"/>
              <a:gd name="connsiteY8" fmla="*/ 5908315 h 6231137"/>
              <a:gd name="connsiteX9" fmla="*/ 5214933 w 12114253"/>
              <a:gd name="connsiteY9" fmla="*/ 5924178 h 6231137"/>
              <a:gd name="connsiteX10" fmla="*/ 5698691 w 12114253"/>
              <a:gd name="connsiteY10" fmla="*/ 6231137 h 6231137"/>
              <a:gd name="connsiteX11" fmla="*/ 5971194 w 12114253"/>
              <a:gd name="connsiteY11" fmla="*/ 5908409 h 6231137"/>
              <a:gd name="connsiteX12" fmla="*/ 9098386 w 12114253"/>
              <a:gd name="connsiteY12" fmla="*/ 5911624 h 6231137"/>
              <a:gd name="connsiteX13" fmla="*/ 10007288 w 12114253"/>
              <a:gd name="connsiteY13" fmla="*/ 5914499 h 6231137"/>
              <a:gd name="connsiteX14" fmla="*/ 10927227 w 12114253"/>
              <a:gd name="connsiteY14" fmla="*/ 5922366 h 6231137"/>
              <a:gd name="connsiteX15" fmla="*/ 12085310 w 12114253"/>
              <a:gd name="connsiteY15" fmla="*/ 5921320 h 6231137"/>
              <a:gd name="connsiteX16" fmla="*/ 12063456 w 12114253"/>
              <a:gd name="connsiteY16" fmla="*/ 2621674 h 6231137"/>
              <a:gd name="connsiteX17" fmla="*/ 12054104 w 12114253"/>
              <a:gd name="connsiteY17" fmla="*/ 176313 h 6231137"/>
              <a:gd name="connsiteX18" fmla="*/ 11289537 w 12114253"/>
              <a:gd name="connsiteY18" fmla="*/ 107615 h 6231137"/>
              <a:gd name="connsiteX19" fmla="*/ 10259313 w 12114253"/>
              <a:gd name="connsiteY19" fmla="*/ 101059 h 6231137"/>
              <a:gd name="connsiteX20" fmla="*/ 7599878 w 12114253"/>
              <a:gd name="connsiteY20" fmla="*/ 75910 h 6231137"/>
              <a:gd name="connsiteX21" fmla="*/ 1892744 w 12114253"/>
              <a:gd name="connsiteY21" fmla="*/ 0 h 6231137"/>
              <a:gd name="connsiteX0" fmla="*/ 1892744 w 12114253"/>
              <a:gd name="connsiteY0" fmla="*/ 0 h 6231137"/>
              <a:gd name="connsiteX1" fmla="*/ 304663 w 12114253"/>
              <a:gd name="connsiteY1" fmla="*/ 10761 h 6231137"/>
              <a:gd name="connsiteX2" fmla="*/ 0 w 12114253"/>
              <a:gd name="connsiteY2" fmla="*/ 47942 h 6231137"/>
              <a:gd name="connsiteX3" fmla="*/ 0 w 12114253"/>
              <a:gd name="connsiteY3" fmla="*/ 909146 h 6231137"/>
              <a:gd name="connsiteX4" fmla="*/ 4597 w 12114253"/>
              <a:gd name="connsiteY4" fmla="*/ 909146 h 6231137"/>
              <a:gd name="connsiteX5" fmla="*/ 88972 w 12114253"/>
              <a:gd name="connsiteY5" fmla="*/ 3523848 h 6231137"/>
              <a:gd name="connsiteX6" fmla="*/ 148480 w 12114253"/>
              <a:gd name="connsiteY6" fmla="*/ 5930841 h 6231137"/>
              <a:gd name="connsiteX7" fmla="*/ 2638911 w 12114253"/>
              <a:gd name="connsiteY7" fmla="*/ 5933377 h 6231137"/>
              <a:gd name="connsiteX8" fmla="*/ 4243632 w 12114253"/>
              <a:gd name="connsiteY8" fmla="*/ 5908315 h 6231137"/>
              <a:gd name="connsiteX9" fmla="*/ 5214933 w 12114253"/>
              <a:gd name="connsiteY9" fmla="*/ 5924178 h 6231137"/>
              <a:gd name="connsiteX10" fmla="*/ 5698691 w 12114253"/>
              <a:gd name="connsiteY10" fmla="*/ 6231137 h 6231137"/>
              <a:gd name="connsiteX11" fmla="*/ 5971194 w 12114253"/>
              <a:gd name="connsiteY11" fmla="*/ 5908409 h 6231137"/>
              <a:gd name="connsiteX12" fmla="*/ 9098386 w 12114253"/>
              <a:gd name="connsiteY12" fmla="*/ 5911624 h 6231137"/>
              <a:gd name="connsiteX13" fmla="*/ 10007288 w 12114253"/>
              <a:gd name="connsiteY13" fmla="*/ 5914499 h 6231137"/>
              <a:gd name="connsiteX14" fmla="*/ 10927227 w 12114253"/>
              <a:gd name="connsiteY14" fmla="*/ 5922366 h 6231137"/>
              <a:gd name="connsiteX15" fmla="*/ 12085310 w 12114253"/>
              <a:gd name="connsiteY15" fmla="*/ 5921320 h 6231137"/>
              <a:gd name="connsiteX16" fmla="*/ 12063456 w 12114253"/>
              <a:gd name="connsiteY16" fmla="*/ 2621674 h 6231137"/>
              <a:gd name="connsiteX17" fmla="*/ 12054104 w 12114253"/>
              <a:gd name="connsiteY17" fmla="*/ 176313 h 6231137"/>
              <a:gd name="connsiteX18" fmla="*/ 11289537 w 12114253"/>
              <a:gd name="connsiteY18" fmla="*/ 107615 h 6231137"/>
              <a:gd name="connsiteX19" fmla="*/ 10259313 w 12114253"/>
              <a:gd name="connsiteY19" fmla="*/ 101059 h 6231137"/>
              <a:gd name="connsiteX20" fmla="*/ 7599878 w 12114253"/>
              <a:gd name="connsiteY20" fmla="*/ 75910 h 6231137"/>
              <a:gd name="connsiteX21" fmla="*/ 1892744 w 12114253"/>
              <a:gd name="connsiteY21" fmla="*/ 0 h 6231137"/>
              <a:gd name="connsiteX0" fmla="*/ 1892744 w 12114253"/>
              <a:gd name="connsiteY0" fmla="*/ 0 h 6231137"/>
              <a:gd name="connsiteX1" fmla="*/ 304663 w 12114253"/>
              <a:gd name="connsiteY1" fmla="*/ 10761 h 6231137"/>
              <a:gd name="connsiteX2" fmla="*/ 0 w 12114253"/>
              <a:gd name="connsiteY2" fmla="*/ 47942 h 6231137"/>
              <a:gd name="connsiteX3" fmla="*/ 0 w 12114253"/>
              <a:gd name="connsiteY3" fmla="*/ 909146 h 6231137"/>
              <a:gd name="connsiteX4" fmla="*/ 4597 w 12114253"/>
              <a:gd name="connsiteY4" fmla="*/ 909146 h 6231137"/>
              <a:gd name="connsiteX5" fmla="*/ 88972 w 12114253"/>
              <a:gd name="connsiteY5" fmla="*/ 3523848 h 6231137"/>
              <a:gd name="connsiteX6" fmla="*/ 148480 w 12114253"/>
              <a:gd name="connsiteY6" fmla="*/ 5930841 h 6231137"/>
              <a:gd name="connsiteX7" fmla="*/ 2589937 w 12114253"/>
              <a:gd name="connsiteY7" fmla="*/ 5929698 h 6231137"/>
              <a:gd name="connsiteX8" fmla="*/ 4243632 w 12114253"/>
              <a:gd name="connsiteY8" fmla="*/ 5908315 h 6231137"/>
              <a:gd name="connsiteX9" fmla="*/ 5214933 w 12114253"/>
              <a:gd name="connsiteY9" fmla="*/ 5924178 h 6231137"/>
              <a:gd name="connsiteX10" fmla="*/ 5698691 w 12114253"/>
              <a:gd name="connsiteY10" fmla="*/ 6231137 h 6231137"/>
              <a:gd name="connsiteX11" fmla="*/ 5971194 w 12114253"/>
              <a:gd name="connsiteY11" fmla="*/ 5908409 h 6231137"/>
              <a:gd name="connsiteX12" fmla="*/ 9098386 w 12114253"/>
              <a:gd name="connsiteY12" fmla="*/ 5911624 h 6231137"/>
              <a:gd name="connsiteX13" fmla="*/ 10007288 w 12114253"/>
              <a:gd name="connsiteY13" fmla="*/ 5914499 h 6231137"/>
              <a:gd name="connsiteX14" fmla="*/ 10927227 w 12114253"/>
              <a:gd name="connsiteY14" fmla="*/ 5922366 h 6231137"/>
              <a:gd name="connsiteX15" fmla="*/ 12085310 w 12114253"/>
              <a:gd name="connsiteY15" fmla="*/ 5921320 h 6231137"/>
              <a:gd name="connsiteX16" fmla="*/ 12063456 w 12114253"/>
              <a:gd name="connsiteY16" fmla="*/ 2621674 h 6231137"/>
              <a:gd name="connsiteX17" fmla="*/ 12054104 w 12114253"/>
              <a:gd name="connsiteY17" fmla="*/ 176313 h 6231137"/>
              <a:gd name="connsiteX18" fmla="*/ 11289537 w 12114253"/>
              <a:gd name="connsiteY18" fmla="*/ 107615 h 6231137"/>
              <a:gd name="connsiteX19" fmla="*/ 10259313 w 12114253"/>
              <a:gd name="connsiteY19" fmla="*/ 101059 h 6231137"/>
              <a:gd name="connsiteX20" fmla="*/ 7599878 w 12114253"/>
              <a:gd name="connsiteY20" fmla="*/ 75910 h 6231137"/>
              <a:gd name="connsiteX21" fmla="*/ 1892744 w 12114253"/>
              <a:gd name="connsiteY21" fmla="*/ 0 h 6231137"/>
              <a:gd name="connsiteX0" fmla="*/ 1892744 w 12114253"/>
              <a:gd name="connsiteY0" fmla="*/ 0 h 6231137"/>
              <a:gd name="connsiteX1" fmla="*/ 304663 w 12114253"/>
              <a:gd name="connsiteY1" fmla="*/ 10761 h 6231137"/>
              <a:gd name="connsiteX2" fmla="*/ 0 w 12114253"/>
              <a:gd name="connsiteY2" fmla="*/ 47942 h 6231137"/>
              <a:gd name="connsiteX3" fmla="*/ 0 w 12114253"/>
              <a:gd name="connsiteY3" fmla="*/ 909146 h 6231137"/>
              <a:gd name="connsiteX4" fmla="*/ 4597 w 12114253"/>
              <a:gd name="connsiteY4" fmla="*/ 909146 h 6231137"/>
              <a:gd name="connsiteX5" fmla="*/ 88972 w 12114253"/>
              <a:gd name="connsiteY5" fmla="*/ 3523848 h 6231137"/>
              <a:gd name="connsiteX6" fmla="*/ 148480 w 12114253"/>
              <a:gd name="connsiteY6" fmla="*/ 5930841 h 6231137"/>
              <a:gd name="connsiteX7" fmla="*/ 2589937 w 12114253"/>
              <a:gd name="connsiteY7" fmla="*/ 5929698 h 6231137"/>
              <a:gd name="connsiteX8" fmla="*/ 4243632 w 12114253"/>
              <a:gd name="connsiteY8" fmla="*/ 5908315 h 6231137"/>
              <a:gd name="connsiteX9" fmla="*/ 5214933 w 12114253"/>
              <a:gd name="connsiteY9" fmla="*/ 5924178 h 6231137"/>
              <a:gd name="connsiteX10" fmla="*/ 5698691 w 12114253"/>
              <a:gd name="connsiteY10" fmla="*/ 6231137 h 6231137"/>
              <a:gd name="connsiteX11" fmla="*/ 5971194 w 12114253"/>
              <a:gd name="connsiteY11" fmla="*/ 5908409 h 6231137"/>
              <a:gd name="connsiteX12" fmla="*/ 9098386 w 12114253"/>
              <a:gd name="connsiteY12" fmla="*/ 5911624 h 6231137"/>
              <a:gd name="connsiteX13" fmla="*/ 10007288 w 12114253"/>
              <a:gd name="connsiteY13" fmla="*/ 5914499 h 6231137"/>
              <a:gd name="connsiteX14" fmla="*/ 10927227 w 12114253"/>
              <a:gd name="connsiteY14" fmla="*/ 5922366 h 6231137"/>
              <a:gd name="connsiteX15" fmla="*/ 12085310 w 12114253"/>
              <a:gd name="connsiteY15" fmla="*/ 5921320 h 6231137"/>
              <a:gd name="connsiteX16" fmla="*/ 12063456 w 12114253"/>
              <a:gd name="connsiteY16" fmla="*/ 2621674 h 6231137"/>
              <a:gd name="connsiteX17" fmla="*/ 12054104 w 12114253"/>
              <a:gd name="connsiteY17" fmla="*/ 176313 h 6231137"/>
              <a:gd name="connsiteX18" fmla="*/ 11289537 w 12114253"/>
              <a:gd name="connsiteY18" fmla="*/ 107615 h 6231137"/>
              <a:gd name="connsiteX19" fmla="*/ 10259313 w 12114253"/>
              <a:gd name="connsiteY19" fmla="*/ 101059 h 6231137"/>
              <a:gd name="connsiteX20" fmla="*/ 7599878 w 12114253"/>
              <a:gd name="connsiteY20" fmla="*/ 75910 h 6231137"/>
              <a:gd name="connsiteX21" fmla="*/ 1892744 w 12114253"/>
              <a:gd name="connsiteY21" fmla="*/ 0 h 6231137"/>
              <a:gd name="connsiteX0" fmla="*/ 1892744 w 12114253"/>
              <a:gd name="connsiteY0" fmla="*/ 0 h 6231137"/>
              <a:gd name="connsiteX1" fmla="*/ 304663 w 12114253"/>
              <a:gd name="connsiteY1" fmla="*/ 10761 h 6231137"/>
              <a:gd name="connsiteX2" fmla="*/ 0 w 12114253"/>
              <a:gd name="connsiteY2" fmla="*/ 47942 h 6231137"/>
              <a:gd name="connsiteX3" fmla="*/ 0 w 12114253"/>
              <a:gd name="connsiteY3" fmla="*/ 909146 h 6231137"/>
              <a:gd name="connsiteX4" fmla="*/ 4597 w 12114253"/>
              <a:gd name="connsiteY4" fmla="*/ 909146 h 6231137"/>
              <a:gd name="connsiteX5" fmla="*/ 88972 w 12114253"/>
              <a:gd name="connsiteY5" fmla="*/ 3523848 h 6231137"/>
              <a:gd name="connsiteX6" fmla="*/ 148480 w 12114253"/>
              <a:gd name="connsiteY6" fmla="*/ 5930841 h 6231137"/>
              <a:gd name="connsiteX7" fmla="*/ 2589937 w 12114253"/>
              <a:gd name="connsiteY7" fmla="*/ 5929698 h 6231137"/>
              <a:gd name="connsiteX8" fmla="*/ 4243632 w 12114253"/>
              <a:gd name="connsiteY8" fmla="*/ 5908315 h 6231137"/>
              <a:gd name="connsiteX9" fmla="*/ 5214933 w 12114253"/>
              <a:gd name="connsiteY9" fmla="*/ 5924178 h 6231137"/>
              <a:gd name="connsiteX10" fmla="*/ 5698691 w 12114253"/>
              <a:gd name="connsiteY10" fmla="*/ 6231137 h 6231137"/>
              <a:gd name="connsiteX11" fmla="*/ 5971194 w 12114253"/>
              <a:gd name="connsiteY11" fmla="*/ 5908409 h 6231137"/>
              <a:gd name="connsiteX12" fmla="*/ 9098386 w 12114253"/>
              <a:gd name="connsiteY12" fmla="*/ 5911624 h 6231137"/>
              <a:gd name="connsiteX13" fmla="*/ 10007288 w 12114253"/>
              <a:gd name="connsiteY13" fmla="*/ 5914499 h 6231137"/>
              <a:gd name="connsiteX14" fmla="*/ 10927227 w 12114253"/>
              <a:gd name="connsiteY14" fmla="*/ 5922366 h 6231137"/>
              <a:gd name="connsiteX15" fmla="*/ 12085310 w 12114253"/>
              <a:gd name="connsiteY15" fmla="*/ 5921320 h 6231137"/>
              <a:gd name="connsiteX16" fmla="*/ 12063456 w 12114253"/>
              <a:gd name="connsiteY16" fmla="*/ 2621674 h 6231137"/>
              <a:gd name="connsiteX17" fmla="*/ 12054104 w 12114253"/>
              <a:gd name="connsiteY17" fmla="*/ 176313 h 6231137"/>
              <a:gd name="connsiteX18" fmla="*/ 11289537 w 12114253"/>
              <a:gd name="connsiteY18" fmla="*/ 107615 h 6231137"/>
              <a:gd name="connsiteX19" fmla="*/ 10259313 w 12114253"/>
              <a:gd name="connsiteY19" fmla="*/ 101059 h 6231137"/>
              <a:gd name="connsiteX20" fmla="*/ 7599878 w 12114253"/>
              <a:gd name="connsiteY20" fmla="*/ 75910 h 6231137"/>
              <a:gd name="connsiteX21" fmla="*/ 1892744 w 12114253"/>
              <a:gd name="connsiteY21" fmla="*/ 0 h 6231137"/>
              <a:gd name="connsiteX0" fmla="*/ 1892744 w 12114253"/>
              <a:gd name="connsiteY0" fmla="*/ 0 h 6231137"/>
              <a:gd name="connsiteX1" fmla="*/ 304663 w 12114253"/>
              <a:gd name="connsiteY1" fmla="*/ 10761 h 6231137"/>
              <a:gd name="connsiteX2" fmla="*/ 0 w 12114253"/>
              <a:gd name="connsiteY2" fmla="*/ 47942 h 6231137"/>
              <a:gd name="connsiteX3" fmla="*/ 0 w 12114253"/>
              <a:gd name="connsiteY3" fmla="*/ 909146 h 6231137"/>
              <a:gd name="connsiteX4" fmla="*/ 4597 w 12114253"/>
              <a:gd name="connsiteY4" fmla="*/ 909146 h 6231137"/>
              <a:gd name="connsiteX5" fmla="*/ 88972 w 12114253"/>
              <a:gd name="connsiteY5" fmla="*/ 3523848 h 6231137"/>
              <a:gd name="connsiteX6" fmla="*/ 148480 w 12114253"/>
              <a:gd name="connsiteY6" fmla="*/ 5930841 h 6231137"/>
              <a:gd name="connsiteX7" fmla="*/ 2589937 w 12114253"/>
              <a:gd name="connsiteY7" fmla="*/ 5929698 h 6231137"/>
              <a:gd name="connsiteX8" fmla="*/ 4243632 w 12114253"/>
              <a:gd name="connsiteY8" fmla="*/ 5908315 h 6231137"/>
              <a:gd name="connsiteX9" fmla="*/ 5214933 w 12114253"/>
              <a:gd name="connsiteY9" fmla="*/ 5924178 h 6231137"/>
              <a:gd name="connsiteX10" fmla="*/ 5698691 w 12114253"/>
              <a:gd name="connsiteY10" fmla="*/ 6231137 h 6231137"/>
              <a:gd name="connsiteX11" fmla="*/ 5971194 w 12114253"/>
              <a:gd name="connsiteY11" fmla="*/ 5908409 h 6231137"/>
              <a:gd name="connsiteX12" fmla="*/ 9098386 w 12114253"/>
              <a:gd name="connsiteY12" fmla="*/ 5911624 h 6231137"/>
              <a:gd name="connsiteX13" fmla="*/ 10007288 w 12114253"/>
              <a:gd name="connsiteY13" fmla="*/ 5914499 h 6231137"/>
              <a:gd name="connsiteX14" fmla="*/ 10927227 w 12114253"/>
              <a:gd name="connsiteY14" fmla="*/ 5922366 h 6231137"/>
              <a:gd name="connsiteX15" fmla="*/ 12085310 w 12114253"/>
              <a:gd name="connsiteY15" fmla="*/ 5921320 h 6231137"/>
              <a:gd name="connsiteX16" fmla="*/ 12063456 w 12114253"/>
              <a:gd name="connsiteY16" fmla="*/ 2621674 h 6231137"/>
              <a:gd name="connsiteX17" fmla="*/ 12054104 w 12114253"/>
              <a:gd name="connsiteY17" fmla="*/ 176313 h 6231137"/>
              <a:gd name="connsiteX18" fmla="*/ 11289537 w 12114253"/>
              <a:gd name="connsiteY18" fmla="*/ 107615 h 6231137"/>
              <a:gd name="connsiteX19" fmla="*/ 10259313 w 12114253"/>
              <a:gd name="connsiteY19" fmla="*/ 101059 h 6231137"/>
              <a:gd name="connsiteX20" fmla="*/ 7599878 w 12114253"/>
              <a:gd name="connsiteY20" fmla="*/ 75910 h 6231137"/>
              <a:gd name="connsiteX21" fmla="*/ 1892744 w 12114253"/>
              <a:gd name="connsiteY21" fmla="*/ 0 h 6231137"/>
              <a:gd name="connsiteX0" fmla="*/ 1952198 w 12173707"/>
              <a:gd name="connsiteY0" fmla="*/ 0 h 6231137"/>
              <a:gd name="connsiteX1" fmla="*/ 364117 w 12173707"/>
              <a:gd name="connsiteY1" fmla="*/ 10761 h 6231137"/>
              <a:gd name="connsiteX2" fmla="*/ 59454 w 12173707"/>
              <a:gd name="connsiteY2" fmla="*/ 47942 h 6231137"/>
              <a:gd name="connsiteX3" fmla="*/ 59454 w 12173707"/>
              <a:gd name="connsiteY3" fmla="*/ 909146 h 6231137"/>
              <a:gd name="connsiteX4" fmla="*/ 64051 w 12173707"/>
              <a:gd name="connsiteY4" fmla="*/ 909146 h 6231137"/>
              <a:gd name="connsiteX5" fmla="*/ 148426 w 12173707"/>
              <a:gd name="connsiteY5" fmla="*/ 3523848 h 6231137"/>
              <a:gd name="connsiteX6" fmla="*/ 41689 w 12173707"/>
              <a:gd name="connsiteY6" fmla="*/ 5941555 h 6231137"/>
              <a:gd name="connsiteX7" fmla="*/ 2649391 w 12173707"/>
              <a:gd name="connsiteY7" fmla="*/ 5929698 h 6231137"/>
              <a:gd name="connsiteX8" fmla="*/ 4303086 w 12173707"/>
              <a:gd name="connsiteY8" fmla="*/ 5908315 h 6231137"/>
              <a:gd name="connsiteX9" fmla="*/ 5274387 w 12173707"/>
              <a:gd name="connsiteY9" fmla="*/ 5924178 h 6231137"/>
              <a:gd name="connsiteX10" fmla="*/ 5758145 w 12173707"/>
              <a:gd name="connsiteY10" fmla="*/ 6231137 h 6231137"/>
              <a:gd name="connsiteX11" fmla="*/ 6030648 w 12173707"/>
              <a:gd name="connsiteY11" fmla="*/ 5908409 h 6231137"/>
              <a:gd name="connsiteX12" fmla="*/ 9157840 w 12173707"/>
              <a:gd name="connsiteY12" fmla="*/ 5911624 h 6231137"/>
              <a:gd name="connsiteX13" fmla="*/ 10066742 w 12173707"/>
              <a:gd name="connsiteY13" fmla="*/ 5914499 h 6231137"/>
              <a:gd name="connsiteX14" fmla="*/ 10986681 w 12173707"/>
              <a:gd name="connsiteY14" fmla="*/ 5922366 h 6231137"/>
              <a:gd name="connsiteX15" fmla="*/ 12144764 w 12173707"/>
              <a:gd name="connsiteY15" fmla="*/ 5921320 h 6231137"/>
              <a:gd name="connsiteX16" fmla="*/ 12122910 w 12173707"/>
              <a:gd name="connsiteY16" fmla="*/ 2621674 h 6231137"/>
              <a:gd name="connsiteX17" fmla="*/ 12113558 w 12173707"/>
              <a:gd name="connsiteY17" fmla="*/ 176313 h 6231137"/>
              <a:gd name="connsiteX18" fmla="*/ 11348991 w 12173707"/>
              <a:gd name="connsiteY18" fmla="*/ 107615 h 6231137"/>
              <a:gd name="connsiteX19" fmla="*/ 10318767 w 12173707"/>
              <a:gd name="connsiteY19" fmla="*/ 101059 h 6231137"/>
              <a:gd name="connsiteX20" fmla="*/ 7659332 w 12173707"/>
              <a:gd name="connsiteY20" fmla="*/ 75910 h 6231137"/>
              <a:gd name="connsiteX21" fmla="*/ 1952198 w 12173707"/>
              <a:gd name="connsiteY21" fmla="*/ 0 h 6231137"/>
              <a:gd name="connsiteX0" fmla="*/ 1979615 w 12201124"/>
              <a:gd name="connsiteY0" fmla="*/ 0 h 6231137"/>
              <a:gd name="connsiteX1" fmla="*/ 391534 w 12201124"/>
              <a:gd name="connsiteY1" fmla="*/ 10761 h 6231137"/>
              <a:gd name="connsiteX2" fmla="*/ 86871 w 12201124"/>
              <a:gd name="connsiteY2" fmla="*/ 47942 h 6231137"/>
              <a:gd name="connsiteX3" fmla="*/ 86871 w 12201124"/>
              <a:gd name="connsiteY3" fmla="*/ 909146 h 6231137"/>
              <a:gd name="connsiteX4" fmla="*/ 91468 w 12201124"/>
              <a:gd name="connsiteY4" fmla="*/ 909146 h 6231137"/>
              <a:gd name="connsiteX5" fmla="*/ 33349 w 12201124"/>
              <a:gd name="connsiteY5" fmla="*/ 3534559 h 6231137"/>
              <a:gd name="connsiteX6" fmla="*/ 69106 w 12201124"/>
              <a:gd name="connsiteY6" fmla="*/ 5941555 h 6231137"/>
              <a:gd name="connsiteX7" fmla="*/ 2676808 w 12201124"/>
              <a:gd name="connsiteY7" fmla="*/ 5929698 h 6231137"/>
              <a:gd name="connsiteX8" fmla="*/ 4330503 w 12201124"/>
              <a:gd name="connsiteY8" fmla="*/ 5908315 h 6231137"/>
              <a:gd name="connsiteX9" fmla="*/ 5301804 w 12201124"/>
              <a:gd name="connsiteY9" fmla="*/ 5924178 h 6231137"/>
              <a:gd name="connsiteX10" fmla="*/ 5785562 w 12201124"/>
              <a:gd name="connsiteY10" fmla="*/ 6231137 h 6231137"/>
              <a:gd name="connsiteX11" fmla="*/ 6058065 w 12201124"/>
              <a:gd name="connsiteY11" fmla="*/ 5908409 h 6231137"/>
              <a:gd name="connsiteX12" fmla="*/ 9185257 w 12201124"/>
              <a:gd name="connsiteY12" fmla="*/ 5911624 h 6231137"/>
              <a:gd name="connsiteX13" fmla="*/ 10094159 w 12201124"/>
              <a:gd name="connsiteY13" fmla="*/ 5914499 h 6231137"/>
              <a:gd name="connsiteX14" fmla="*/ 11014098 w 12201124"/>
              <a:gd name="connsiteY14" fmla="*/ 5922366 h 6231137"/>
              <a:gd name="connsiteX15" fmla="*/ 12172181 w 12201124"/>
              <a:gd name="connsiteY15" fmla="*/ 5921320 h 6231137"/>
              <a:gd name="connsiteX16" fmla="*/ 12150327 w 12201124"/>
              <a:gd name="connsiteY16" fmla="*/ 2621674 h 6231137"/>
              <a:gd name="connsiteX17" fmla="*/ 12140975 w 12201124"/>
              <a:gd name="connsiteY17" fmla="*/ 176313 h 6231137"/>
              <a:gd name="connsiteX18" fmla="*/ 11376408 w 12201124"/>
              <a:gd name="connsiteY18" fmla="*/ 107615 h 6231137"/>
              <a:gd name="connsiteX19" fmla="*/ 10346184 w 12201124"/>
              <a:gd name="connsiteY19" fmla="*/ 101059 h 6231137"/>
              <a:gd name="connsiteX20" fmla="*/ 7686749 w 12201124"/>
              <a:gd name="connsiteY20" fmla="*/ 75910 h 6231137"/>
              <a:gd name="connsiteX21" fmla="*/ 1979615 w 12201124"/>
              <a:gd name="connsiteY21" fmla="*/ 0 h 6231137"/>
              <a:gd name="connsiteX0" fmla="*/ 1979615 w 12201124"/>
              <a:gd name="connsiteY0" fmla="*/ 0 h 6231137"/>
              <a:gd name="connsiteX1" fmla="*/ 391534 w 12201124"/>
              <a:gd name="connsiteY1" fmla="*/ 10761 h 6231137"/>
              <a:gd name="connsiteX2" fmla="*/ 86871 w 12201124"/>
              <a:gd name="connsiteY2" fmla="*/ 47942 h 6231137"/>
              <a:gd name="connsiteX3" fmla="*/ 86871 w 12201124"/>
              <a:gd name="connsiteY3" fmla="*/ 909146 h 6231137"/>
              <a:gd name="connsiteX4" fmla="*/ 91468 w 12201124"/>
              <a:gd name="connsiteY4" fmla="*/ 909146 h 6231137"/>
              <a:gd name="connsiteX5" fmla="*/ 33348 w 12201124"/>
              <a:gd name="connsiteY5" fmla="*/ 4337852 h 6231137"/>
              <a:gd name="connsiteX6" fmla="*/ 69106 w 12201124"/>
              <a:gd name="connsiteY6" fmla="*/ 5941555 h 6231137"/>
              <a:gd name="connsiteX7" fmla="*/ 2676808 w 12201124"/>
              <a:gd name="connsiteY7" fmla="*/ 5929698 h 6231137"/>
              <a:gd name="connsiteX8" fmla="*/ 4330503 w 12201124"/>
              <a:gd name="connsiteY8" fmla="*/ 5908315 h 6231137"/>
              <a:gd name="connsiteX9" fmla="*/ 5301804 w 12201124"/>
              <a:gd name="connsiteY9" fmla="*/ 5924178 h 6231137"/>
              <a:gd name="connsiteX10" fmla="*/ 5785562 w 12201124"/>
              <a:gd name="connsiteY10" fmla="*/ 6231137 h 6231137"/>
              <a:gd name="connsiteX11" fmla="*/ 6058065 w 12201124"/>
              <a:gd name="connsiteY11" fmla="*/ 5908409 h 6231137"/>
              <a:gd name="connsiteX12" fmla="*/ 9185257 w 12201124"/>
              <a:gd name="connsiteY12" fmla="*/ 5911624 h 6231137"/>
              <a:gd name="connsiteX13" fmla="*/ 10094159 w 12201124"/>
              <a:gd name="connsiteY13" fmla="*/ 5914499 h 6231137"/>
              <a:gd name="connsiteX14" fmla="*/ 11014098 w 12201124"/>
              <a:gd name="connsiteY14" fmla="*/ 5922366 h 6231137"/>
              <a:gd name="connsiteX15" fmla="*/ 12172181 w 12201124"/>
              <a:gd name="connsiteY15" fmla="*/ 5921320 h 6231137"/>
              <a:gd name="connsiteX16" fmla="*/ 12150327 w 12201124"/>
              <a:gd name="connsiteY16" fmla="*/ 2621674 h 6231137"/>
              <a:gd name="connsiteX17" fmla="*/ 12140975 w 12201124"/>
              <a:gd name="connsiteY17" fmla="*/ 176313 h 6231137"/>
              <a:gd name="connsiteX18" fmla="*/ 11376408 w 12201124"/>
              <a:gd name="connsiteY18" fmla="*/ 107615 h 6231137"/>
              <a:gd name="connsiteX19" fmla="*/ 10346184 w 12201124"/>
              <a:gd name="connsiteY19" fmla="*/ 101059 h 6231137"/>
              <a:gd name="connsiteX20" fmla="*/ 7686749 w 12201124"/>
              <a:gd name="connsiteY20" fmla="*/ 75910 h 6231137"/>
              <a:gd name="connsiteX21" fmla="*/ 1979615 w 12201124"/>
              <a:gd name="connsiteY21" fmla="*/ 0 h 6231137"/>
              <a:gd name="connsiteX0" fmla="*/ 1986334 w 12207843"/>
              <a:gd name="connsiteY0" fmla="*/ 0 h 6231137"/>
              <a:gd name="connsiteX1" fmla="*/ 398253 w 12207843"/>
              <a:gd name="connsiteY1" fmla="*/ 10761 h 6231137"/>
              <a:gd name="connsiteX2" fmla="*/ 93590 w 12207843"/>
              <a:gd name="connsiteY2" fmla="*/ 47942 h 6231137"/>
              <a:gd name="connsiteX3" fmla="*/ 93590 w 12207843"/>
              <a:gd name="connsiteY3" fmla="*/ 909146 h 6231137"/>
              <a:gd name="connsiteX4" fmla="*/ 98187 w 12207843"/>
              <a:gd name="connsiteY4" fmla="*/ 909146 h 6231137"/>
              <a:gd name="connsiteX5" fmla="*/ 40067 w 12207843"/>
              <a:gd name="connsiteY5" fmla="*/ 4337852 h 6231137"/>
              <a:gd name="connsiteX6" fmla="*/ 75825 w 12207843"/>
              <a:gd name="connsiteY6" fmla="*/ 5941555 h 6231137"/>
              <a:gd name="connsiteX7" fmla="*/ 2683527 w 12207843"/>
              <a:gd name="connsiteY7" fmla="*/ 5929698 h 6231137"/>
              <a:gd name="connsiteX8" fmla="*/ 4337222 w 12207843"/>
              <a:gd name="connsiteY8" fmla="*/ 5908315 h 6231137"/>
              <a:gd name="connsiteX9" fmla="*/ 5308523 w 12207843"/>
              <a:gd name="connsiteY9" fmla="*/ 5924178 h 6231137"/>
              <a:gd name="connsiteX10" fmla="*/ 5792281 w 12207843"/>
              <a:gd name="connsiteY10" fmla="*/ 6231137 h 6231137"/>
              <a:gd name="connsiteX11" fmla="*/ 6064784 w 12207843"/>
              <a:gd name="connsiteY11" fmla="*/ 5908409 h 6231137"/>
              <a:gd name="connsiteX12" fmla="*/ 9191976 w 12207843"/>
              <a:gd name="connsiteY12" fmla="*/ 5911624 h 6231137"/>
              <a:gd name="connsiteX13" fmla="*/ 10100878 w 12207843"/>
              <a:gd name="connsiteY13" fmla="*/ 5914499 h 6231137"/>
              <a:gd name="connsiteX14" fmla="*/ 11020817 w 12207843"/>
              <a:gd name="connsiteY14" fmla="*/ 5922366 h 6231137"/>
              <a:gd name="connsiteX15" fmla="*/ 12178900 w 12207843"/>
              <a:gd name="connsiteY15" fmla="*/ 5921320 h 6231137"/>
              <a:gd name="connsiteX16" fmla="*/ 12157046 w 12207843"/>
              <a:gd name="connsiteY16" fmla="*/ 2621674 h 6231137"/>
              <a:gd name="connsiteX17" fmla="*/ 12147694 w 12207843"/>
              <a:gd name="connsiteY17" fmla="*/ 176313 h 6231137"/>
              <a:gd name="connsiteX18" fmla="*/ 11383127 w 12207843"/>
              <a:gd name="connsiteY18" fmla="*/ 107615 h 6231137"/>
              <a:gd name="connsiteX19" fmla="*/ 10352903 w 12207843"/>
              <a:gd name="connsiteY19" fmla="*/ 101059 h 6231137"/>
              <a:gd name="connsiteX20" fmla="*/ 7693468 w 12207843"/>
              <a:gd name="connsiteY20" fmla="*/ 75910 h 6231137"/>
              <a:gd name="connsiteX21" fmla="*/ 1986334 w 12207843"/>
              <a:gd name="connsiteY21" fmla="*/ 0 h 6231137"/>
              <a:gd name="connsiteX0" fmla="*/ 1973709 w 12195218"/>
              <a:gd name="connsiteY0" fmla="*/ 0 h 6231137"/>
              <a:gd name="connsiteX1" fmla="*/ 385628 w 12195218"/>
              <a:gd name="connsiteY1" fmla="*/ 10761 h 6231137"/>
              <a:gd name="connsiteX2" fmla="*/ 80965 w 12195218"/>
              <a:gd name="connsiteY2" fmla="*/ 47942 h 6231137"/>
              <a:gd name="connsiteX3" fmla="*/ 80965 w 12195218"/>
              <a:gd name="connsiteY3" fmla="*/ 909146 h 6231137"/>
              <a:gd name="connsiteX4" fmla="*/ 85562 w 12195218"/>
              <a:gd name="connsiteY4" fmla="*/ 909146 h 6231137"/>
              <a:gd name="connsiteX5" fmla="*/ 27442 w 12195218"/>
              <a:gd name="connsiteY5" fmla="*/ 4337852 h 6231137"/>
              <a:gd name="connsiteX6" fmla="*/ 63200 w 12195218"/>
              <a:gd name="connsiteY6" fmla="*/ 5941555 h 6231137"/>
              <a:gd name="connsiteX7" fmla="*/ 2670902 w 12195218"/>
              <a:gd name="connsiteY7" fmla="*/ 5929698 h 6231137"/>
              <a:gd name="connsiteX8" fmla="*/ 4324597 w 12195218"/>
              <a:gd name="connsiteY8" fmla="*/ 5908315 h 6231137"/>
              <a:gd name="connsiteX9" fmla="*/ 5295898 w 12195218"/>
              <a:gd name="connsiteY9" fmla="*/ 5924178 h 6231137"/>
              <a:gd name="connsiteX10" fmla="*/ 5779656 w 12195218"/>
              <a:gd name="connsiteY10" fmla="*/ 6231137 h 6231137"/>
              <a:gd name="connsiteX11" fmla="*/ 6052159 w 12195218"/>
              <a:gd name="connsiteY11" fmla="*/ 5908409 h 6231137"/>
              <a:gd name="connsiteX12" fmla="*/ 9179351 w 12195218"/>
              <a:gd name="connsiteY12" fmla="*/ 5911624 h 6231137"/>
              <a:gd name="connsiteX13" fmla="*/ 10088253 w 12195218"/>
              <a:gd name="connsiteY13" fmla="*/ 5914499 h 6231137"/>
              <a:gd name="connsiteX14" fmla="*/ 11008192 w 12195218"/>
              <a:gd name="connsiteY14" fmla="*/ 5922366 h 6231137"/>
              <a:gd name="connsiteX15" fmla="*/ 12166275 w 12195218"/>
              <a:gd name="connsiteY15" fmla="*/ 5921320 h 6231137"/>
              <a:gd name="connsiteX16" fmla="*/ 12144421 w 12195218"/>
              <a:gd name="connsiteY16" fmla="*/ 2621674 h 6231137"/>
              <a:gd name="connsiteX17" fmla="*/ 12135069 w 12195218"/>
              <a:gd name="connsiteY17" fmla="*/ 176313 h 6231137"/>
              <a:gd name="connsiteX18" fmla="*/ 11370502 w 12195218"/>
              <a:gd name="connsiteY18" fmla="*/ 107615 h 6231137"/>
              <a:gd name="connsiteX19" fmla="*/ 10340278 w 12195218"/>
              <a:gd name="connsiteY19" fmla="*/ 101059 h 6231137"/>
              <a:gd name="connsiteX20" fmla="*/ 7680843 w 12195218"/>
              <a:gd name="connsiteY20" fmla="*/ 75910 h 6231137"/>
              <a:gd name="connsiteX21" fmla="*/ 1973709 w 12195218"/>
              <a:gd name="connsiteY21" fmla="*/ 0 h 6231137"/>
              <a:gd name="connsiteX0" fmla="*/ 1980973 w 12202482"/>
              <a:gd name="connsiteY0" fmla="*/ 0 h 6231137"/>
              <a:gd name="connsiteX1" fmla="*/ 392892 w 12202482"/>
              <a:gd name="connsiteY1" fmla="*/ 10761 h 6231137"/>
              <a:gd name="connsiteX2" fmla="*/ 88229 w 12202482"/>
              <a:gd name="connsiteY2" fmla="*/ 47942 h 6231137"/>
              <a:gd name="connsiteX3" fmla="*/ 88229 w 12202482"/>
              <a:gd name="connsiteY3" fmla="*/ 909146 h 6231137"/>
              <a:gd name="connsiteX4" fmla="*/ 92826 w 12202482"/>
              <a:gd name="connsiteY4" fmla="*/ 909146 h 6231137"/>
              <a:gd name="connsiteX5" fmla="*/ 10957 w 12202482"/>
              <a:gd name="connsiteY5" fmla="*/ 4530644 h 6231137"/>
              <a:gd name="connsiteX6" fmla="*/ 70464 w 12202482"/>
              <a:gd name="connsiteY6" fmla="*/ 5941555 h 6231137"/>
              <a:gd name="connsiteX7" fmla="*/ 2678166 w 12202482"/>
              <a:gd name="connsiteY7" fmla="*/ 5929698 h 6231137"/>
              <a:gd name="connsiteX8" fmla="*/ 4331861 w 12202482"/>
              <a:gd name="connsiteY8" fmla="*/ 5908315 h 6231137"/>
              <a:gd name="connsiteX9" fmla="*/ 5303162 w 12202482"/>
              <a:gd name="connsiteY9" fmla="*/ 5924178 h 6231137"/>
              <a:gd name="connsiteX10" fmla="*/ 5786920 w 12202482"/>
              <a:gd name="connsiteY10" fmla="*/ 6231137 h 6231137"/>
              <a:gd name="connsiteX11" fmla="*/ 6059423 w 12202482"/>
              <a:gd name="connsiteY11" fmla="*/ 5908409 h 6231137"/>
              <a:gd name="connsiteX12" fmla="*/ 9186615 w 12202482"/>
              <a:gd name="connsiteY12" fmla="*/ 5911624 h 6231137"/>
              <a:gd name="connsiteX13" fmla="*/ 10095517 w 12202482"/>
              <a:gd name="connsiteY13" fmla="*/ 5914499 h 6231137"/>
              <a:gd name="connsiteX14" fmla="*/ 11015456 w 12202482"/>
              <a:gd name="connsiteY14" fmla="*/ 5922366 h 6231137"/>
              <a:gd name="connsiteX15" fmla="*/ 12173539 w 12202482"/>
              <a:gd name="connsiteY15" fmla="*/ 5921320 h 6231137"/>
              <a:gd name="connsiteX16" fmla="*/ 12151685 w 12202482"/>
              <a:gd name="connsiteY16" fmla="*/ 2621674 h 6231137"/>
              <a:gd name="connsiteX17" fmla="*/ 12142333 w 12202482"/>
              <a:gd name="connsiteY17" fmla="*/ 176313 h 6231137"/>
              <a:gd name="connsiteX18" fmla="*/ 11377766 w 12202482"/>
              <a:gd name="connsiteY18" fmla="*/ 107615 h 6231137"/>
              <a:gd name="connsiteX19" fmla="*/ 10347542 w 12202482"/>
              <a:gd name="connsiteY19" fmla="*/ 101059 h 6231137"/>
              <a:gd name="connsiteX20" fmla="*/ 7688107 w 12202482"/>
              <a:gd name="connsiteY20" fmla="*/ 75910 h 6231137"/>
              <a:gd name="connsiteX21" fmla="*/ 1980973 w 12202482"/>
              <a:gd name="connsiteY21" fmla="*/ 0 h 6231137"/>
              <a:gd name="connsiteX0" fmla="*/ 1980973 w 12202482"/>
              <a:gd name="connsiteY0" fmla="*/ 0 h 6231137"/>
              <a:gd name="connsiteX1" fmla="*/ 392892 w 12202482"/>
              <a:gd name="connsiteY1" fmla="*/ 10761 h 6231137"/>
              <a:gd name="connsiteX2" fmla="*/ 88229 w 12202482"/>
              <a:gd name="connsiteY2" fmla="*/ 47942 h 6231137"/>
              <a:gd name="connsiteX3" fmla="*/ 88229 w 12202482"/>
              <a:gd name="connsiteY3" fmla="*/ 909146 h 6231137"/>
              <a:gd name="connsiteX4" fmla="*/ 21578 w 12202482"/>
              <a:gd name="connsiteY4" fmla="*/ 994830 h 6231137"/>
              <a:gd name="connsiteX5" fmla="*/ 10957 w 12202482"/>
              <a:gd name="connsiteY5" fmla="*/ 4530644 h 6231137"/>
              <a:gd name="connsiteX6" fmla="*/ 70464 w 12202482"/>
              <a:gd name="connsiteY6" fmla="*/ 5941555 h 6231137"/>
              <a:gd name="connsiteX7" fmla="*/ 2678166 w 12202482"/>
              <a:gd name="connsiteY7" fmla="*/ 5929698 h 6231137"/>
              <a:gd name="connsiteX8" fmla="*/ 4331861 w 12202482"/>
              <a:gd name="connsiteY8" fmla="*/ 5908315 h 6231137"/>
              <a:gd name="connsiteX9" fmla="*/ 5303162 w 12202482"/>
              <a:gd name="connsiteY9" fmla="*/ 5924178 h 6231137"/>
              <a:gd name="connsiteX10" fmla="*/ 5786920 w 12202482"/>
              <a:gd name="connsiteY10" fmla="*/ 6231137 h 6231137"/>
              <a:gd name="connsiteX11" fmla="*/ 6059423 w 12202482"/>
              <a:gd name="connsiteY11" fmla="*/ 5908409 h 6231137"/>
              <a:gd name="connsiteX12" fmla="*/ 9186615 w 12202482"/>
              <a:gd name="connsiteY12" fmla="*/ 5911624 h 6231137"/>
              <a:gd name="connsiteX13" fmla="*/ 10095517 w 12202482"/>
              <a:gd name="connsiteY13" fmla="*/ 5914499 h 6231137"/>
              <a:gd name="connsiteX14" fmla="*/ 11015456 w 12202482"/>
              <a:gd name="connsiteY14" fmla="*/ 5922366 h 6231137"/>
              <a:gd name="connsiteX15" fmla="*/ 12173539 w 12202482"/>
              <a:gd name="connsiteY15" fmla="*/ 5921320 h 6231137"/>
              <a:gd name="connsiteX16" fmla="*/ 12151685 w 12202482"/>
              <a:gd name="connsiteY16" fmla="*/ 2621674 h 6231137"/>
              <a:gd name="connsiteX17" fmla="*/ 12142333 w 12202482"/>
              <a:gd name="connsiteY17" fmla="*/ 176313 h 6231137"/>
              <a:gd name="connsiteX18" fmla="*/ 11377766 w 12202482"/>
              <a:gd name="connsiteY18" fmla="*/ 107615 h 6231137"/>
              <a:gd name="connsiteX19" fmla="*/ 10347542 w 12202482"/>
              <a:gd name="connsiteY19" fmla="*/ 101059 h 6231137"/>
              <a:gd name="connsiteX20" fmla="*/ 7688107 w 12202482"/>
              <a:gd name="connsiteY20" fmla="*/ 75910 h 6231137"/>
              <a:gd name="connsiteX21" fmla="*/ 1980973 w 12202482"/>
              <a:gd name="connsiteY21" fmla="*/ 0 h 6231137"/>
              <a:gd name="connsiteX0" fmla="*/ 2035238 w 12256747"/>
              <a:gd name="connsiteY0" fmla="*/ 0 h 6231137"/>
              <a:gd name="connsiteX1" fmla="*/ 447157 w 12256747"/>
              <a:gd name="connsiteY1" fmla="*/ 10761 h 6231137"/>
              <a:gd name="connsiteX2" fmla="*/ 0 w 12256747"/>
              <a:gd name="connsiteY2" fmla="*/ 26521 h 6231137"/>
              <a:gd name="connsiteX3" fmla="*/ 142494 w 12256747"/>
              <a:gd name="connsiteY3" fmla="*/ 909146 h 6231137"/>
              <a:gd name="connsiteX4" fmla="*/ 75843 w 12256747"/>
              <a:gd name="connsiteY4" fmla="*/ 994830 h 6231137"/>
              <a:gd name="connsiteX5" fmla="*/ 65222 w 12256747"/>
              <a:gd name="connsiteY5" fmla="*/ 4530644 h 6231137"/>
              <a:gd name="connsiteX6" fmla="*/ 124729 w 12256747"/>
              <a:gd name="connsiteY6" fmla="*/ 5941555 h 6231137"/>
              <a:gd name="connsiteX7" fmla="*/ 2732431 w 12256747"/>
              <a:gd name="connsiteY7" fmla="*/ 5929698 h 6231137"/>
              <a:gd name="connsiteX8" fmla="*/ 4386126 w 12256747"/>
              <a:gd name="connsiteY8" fmla="*/ 5908315 h 6231137"/>
              <a:gd name="connsiteX9" fmla="*/ 5357427 w 12256747"/>
              <a:gd name="connsiteY9" fmla="*/ 5924178 h 6231137"/>
              <a:gd name="connsiteX10" fmla="*/ 5841185 w 12256747"/>
              <a:gd name="connsiteY10" fmla="*/ 6231137 h 6231137"/>
              <a:gd name="connsiteX11" fmla="*/ 6113688 w 12256747"/>
              <a:gd name="connsiteY11" fmla="*/ 5908409 h 6231137"/>
              <a:gd name="connsiteX12" fmla="*/ 9240880 w 12256747"/>
              <a:gd name="connsiteY12" fmla="*/ 5911624 h 6231137"/>
              <a:gd name="connsiteX13" fmla="*/ 10149782 w 12256747"/>
              <a:gd name="connsiteY13" fmla="*/ 5914499 h 6231137"/>
              <a:gd name="connsiteX14" fmla="*/ 11069721 w 12256747"/>
              <a:gd name="connsiteY14" fmla="*/ 5922366 h 6231137"/>
              <a:gd name="connsiteX15" fmla="*/ 12227804 w 12256747"/>
              <a:gd name="connsiteY15" fmla="*/ 5921320 h 6231137"/>
              <a:gd name="connsiteX16" fmla="*/ 12205950 w 12256747"/>
              <a:gd name="connsiteY16" fmla="*/ 2621674 h 6231137"/>
              <a:gd name="connsiteX17" fmla="*/ 12196598 w 12256747"/>
              <a:gd name="connsiteY17" fmla="*/ 176313 h 6231137"/>
              <a:gd name="connsiteX18" fmla="*/ 11432031 w 12256747"/>
              <a:gd name="connsiteY18" fmla="*/ 107615 h 6231137"/>
              <a:gd name="connsiteX19" fmla="*/ 10401807 w 12256747"/>
              <a:gd name="connsiteY19" fmla="*/ 101059 h 6231137"/>
              <a:gd name="connsiteX20" fmla="*/ 7742372 w 12256747"/>
              <a:gd name="connsiteY20" fmla="*/ 75910 h 6231137"/>
              <a:gd name="connsiteX21" fmla="*/ 2035238 w 12256747"/>
              <a:gd name="connsiteY21" fmla="*/ 0 h 6231137"/>
              <a:gd name="connsiteX0" fmla="*/ 2035238 w 12256747"/>
              <a:gd name="connsiteY0" fmla="*/ 0 h 6231137"/>
              <a:gd name="connsiteX1" fmla="*/ 447157 w 12256747"/>
              <a:gd name="connsiteY1" fmla="*/ 10761 h 6231137"/>
              <a:gd name="connsiteX2" fmla="*/ 0 w 12256747"/>
              <a:gd name="connsiteY2" fmla="*/ 26521 h 6231137"/>
              <a:gd name="connsiteX3" fmla="*/ -1 w 12256747"/>
              <a:gd name="connsiteY3" fmla="*/ 844885 h 6231137"/>
              <a:gd name="connsiteX4" fmla="*/ 75843 w 12256747"/>
              <a:gd name="connsiteY4" fmla="*/ 994830 h 6231137"/>
              <a:gd name="connsiteX5" fmla="*/ 65222 w 12256747"/>
              <a:gd name="connsiteY5" fmla="*/ 4530644 h 6231137"/>
              <a:gd name="connsiteX6" fmla="*/ 124729 w 12256747"/>
              <a:gd name="connsiteY6" fmla="*/ 5941555 h 6231137"/>
              <a:gd name="connsiteX7" fmla="*/ 2732431 w 12256747"/>
              <a:gd name="connsiteY7" fmla="*/ 5929698 h 6231137"/>
              <a:gd name="connsiteX8" fmla="*/ 4386126 w 12256747"/>
              <a:gd name="connsiteY8" fmla="*/ 5908315 h 6231137"/>
              <a:gd name="connsiteX9" fmla="*/ 5357427 w 12256747"/>
              <a:gd name="connsiteY9" fmla="*/ 5924178 h 6231137"/>
              <a:gd name="connsiteX10" fmla="*/ 5841185 w 12256747"/>
              <a:gd name="connsiteY10" fmla="*/ 6231137 h 6231137"/>
              <a:gd name="connsiteX11" fmla="*/ 6113688 w 12256747"/>
              <a:gd name="connsiteY11" fmla="*/ 5908409 h 6231137"/>
              <a:gd name="connsiteX12" fmla="*/ 9240880 w 12256747"/>
              <a:gd name="connsiteY12" fmla="*/ 5911624 h 6231137"/>
              <a:gd name="connsiteX13" fmla="*/ 10149782 w 12256747"/>
              <a:gd name="connsiteY13" fmla="*/ 5914499 h 6231137"/>
              <a:gd name="connsiteX14" fmla="*/ 11069721 w 12256747"/>
              <a:gd name="connsiteY14" fmla="*/ 5922366 h 6231137"/>
              <a:gd name="connsiteX15" fmla="*/ 12227804 w 12256747"/>
              <a:gd name="connsiteY15" fmla="*/ 5921320 h 6231137"/>
              <a:gd name="connsiteX16" fmla="*/ 12205950 w 12256747"/>
              <a:gd name="connsiteY16" fmla="*/ 2621674 h 6231137"/>
              <a:gd name="connsiteX17" fmla="*/ 12196598 w 12256747"/>
              <a:gd name="connsiteY17" fmla="*/ 176313 h 6231137"/>
              <a:gd name="connsiteX18" fmla="*/ 11432031 w 12256747"/>
              <a:gd name="connsiteY18" fmla="*/ 107615 h 6231137"/>
              <a:gd name="connsiteX19" fmla="*/ 10401807 w 12256747"/>
              <a:gd name="connsiteY19" fmla="*/ 101059 h 6231137"/>
              <a:gd name="connsiteX20" fmla="*/ 7742372 w 12256747"/>
              <a:gd name="connsiteY20" fmla="*/ 75910 h 6231137"/>
              <a:gd name="connsiteX21" fmla="*/ 2035238 w 12256747"/>
              <a:gd name="connsiteY21" fmla="*/ 0 h 6231137"/>
              <a:gd name="connsiteX0" fmla="*/ 2035238 w 12256747"/>
              <a:gd name="connsiteY0" fmla="*/ 0 h 6231137"/>
              <a:gd name="connsiteX1" fmla="*/ 447157 w 12256747"/>
              <a:gd name="connsiteY1" fmla="*/ 10761 h 6231137"/>
              <a:gd name="connsiteX2" fmla="*/ 0 w 12256747"/>
              <a:gd name="connsiteY2" fmla="*/ 26521 h 6231137"/>
              <a:gd name="connsiteX3" fmla="*/ -1 w 12256747"/>
              <a:gd name="connsiteY3" fmla="*/ 844885 h 6231137"/>
              <a:gd name="connsiteX4" fmla="*/ 4594 w 12256747"/>
              <a:gd name="connsiteY4" fmla="*/ 1176912 h 6231137"/>
              <a:gd name="connsiteX5" fmla="*/ 65222 w 12256747"/>
              <a:gd name="connsiteY5" fmla="*/ 4530644 h 6231137"/>
              <a:gd name="connsiteX6" fmla="*/ 124729 w 12256747"/>
              <a:gd name="connsiteY6" fmla="*/ 5941555 h 6231137"/>
              <a:gd name="connsiteX7" fmla="*/ 2732431 w 12256747"/>
              <a:gd name="connsiteY7" fmla="*/ 5929698 h 6231137"/>
              <a:gd name="connsiteX8" fmla="*/ 4386126 w 12256747"/>
              <a:gd name="connsiteY8" fmla="*/ 5908315 h 6231137"/>
              <a:gd name="connsiteX9" fmla="*/ 5357427 w 12256747"/>
              <a:gd name="connsiteY9" fmla="*/ 5924178 h 6231137"/>
              <a:gd name="connsiteX10" fmla="*/ 5841185 w 12256747"/>
              <a:gd name="connsiteY10" fmla="*/ 6231137 h 6231137"/>
              <a:gd name="connsiteX11" fmla="*/ 6113688 w 12256747"/>
              <a:gd name="connsiteY11" fmla="*/ 5908409 h 6231137"/>
              <a:gd name="connsiteX12" fmla="*/ 9240880 w 12256747"/>
              <a:gd name="connsiteY12" fmla="*/ 5911624 h 6231137"/>
              <a:gd name="connsiteX13" fmla="*/ 10149782 w 12256747"/>
              <a:gd name="connsiteY13" fmla="*/ 5914499 h 6231137"/>
              <a:gd name="connsiteX14" fmla="*/ 11069721 w 12256747"/>
              <a:gd name="connsiteY14" fmla="*/ 5922366 h 6231137"/>
              <a:gd name="connsiteX15" fmla="*/ 12227804 w 12256747"/>
              <a:gd name="connsiteY15" fmla="*/ 5921320 h 6231137"/>
              <a:gd name="connsiteX16" fmla="*/ 12205950 w 12256747"/>
              <a:gd name="connsiteY16" fmla="*/ 2621674 h 6231137"/>
              <a:gd name="connsiteX17" fmla="*/ 12196598 w 12256747"/>
              <a:gd name="connsiteY17" fmla="*/ 176313 h 6231137"/>
              <a:gd name="connsiteX18" fmla="*/ 11432031 w 12256747"/>
              <a:gd name="connsiteY18" fmla="*/ 107615 h 6231137"/>
              <a:gd name="connsiteX19" fmla="*/ 10401807 w 12256747"/>
              <a:gd name="connsiteY19" fmla="*/ 101059 h 6231137"/>
              <a:gd name="connsiteX20" fmla="*/ 7742372 w 12256747"/>
              <a:gd name="connsiteY20" fmla="*/ 75910 h 6231137"/>
              <a:gd name="connsiteX21" fmla="*/ 2035238 w 12256747"/>
              <a:gd name="connsiteY21" fmla="*/ 0 h 6231137"/>
              <a:gd name="connsiteX0" fmla="*/ 2054471 w 12275980"/>
              <a:gd name="connsiteY0" fmla="*/ 0 h 6231137"/>
              <a:gd name="connsiteX1" fmla="*/ 466390 w 12275980"/>
              <a:gd name="connsiteY1" fmla="*/ 10761 h 6231137"/>
              <a:gd name="connsiteX2" fmla="*/ 19233 w 12275980"/>
              <a:gd name="connsiteY2" fmla="*/ 26521 h 6231137"/>
              <a:gd name="connsiteX3" fmla="*/ 19232 w 12275980"/>
              <a:gd name="connsiteY3" fmla="*/ 844885 h 6231137"/>
              <a:gd name="connsiteX4" fmla="*/ 76 w 12275980"/>
              <a:gd name="connsiteY4" fmla="*/ 1369703 h 6231137"/>
              <a:gd name="connsiteX5" fmla="*/ 84455 w 12275980"/>
              <a:gd name="connsiteY5" fmla="*/ 4530644 h 6231137"/>
              <a:gd name="connsiteX6" fmla="*/ 143962 w 12275980"/>
              <a:gd name="connsiteY6" fmla="*/ 5941555 h 6231137"/>
              <a:gd name="connsiteX7" fmla="*/ 2751664 w 12275980"/>
              <a:gd name="connsiteY7" fmla="*/ 5929698 h 6231137"/>
              <a:gd name="connsiteX8" fmla="*/ 4405359 w 12275980"/>
              <a:gd name="connsiteY8" fmla="*/ 5908315 h 6231137"/>
              <a:gd name="connsiteX9" fmla="*/ 5376660 w 12275980"/>
              <a:gd name="connsiteY9" fmla="*/ 5924178 h 6231137"/>
              <a:gd name="connsiteX10" fmla="*/ 5860418 w 12275980"/>
              <a:gd name="connsiteY10" fmla="*/ 6231137 h 6231137"/>
              <a:gd name="connsiteX11" fmla="*/ 6132921 w 12275980"/>
              <a:gd name="connsiteY11" fmla="*/ 5908409 h 6231137"/>
              <a:gd name="connsiteX12" fmla="*/ 9260113 w 12275980"/>
              <a:gd name="connsiteY12" fmla="*/ 5911624 h 6231137"/>
              <a:gd name="connsiteX13" fmla="*/ 10169015 w 12275980"/>
              <a:gd name="connsiteY13" fmla="*/ 5914499 h 6231137"/>
              <a:gd name="connsiteX14" fmla="*/ 11088954 w 12275980"/>
              <a:gd name="connsiteY14" fmla="*/ 5922366 h 6231137"/>
              <a:gd name="connsiteX15" fmla="*/ 12247037 w 12275980"/>
              <a:gd name="connsiteY15" fmla="*/ 5921320 h 6231137"/>
              <a:gd name="connsiteX16" fmla="*/ 12225183 w 12275980"/>
              <a:gd name="connsiteY16" fmla="*/ 2621674 h 6231137"/>
              <a:gd name="connsiteX17" fmla="*/ 12215831 w 12275980"/>
              <a:gd name="connsiteY17" fmla="*/ 176313 h 6231137"/>
              <a:gd name="connsiteX18" fmla="*/ 11451264 w 12275980"/>
              <a:gd name="connsiteY18" fmla="*/ 107615 h 6231137"/>
              <a:gd name="connsiteX19" fmla="*/ 10421040 w 12275980"/>
              <a:gd name="connsiteY19" fmla="*/ 101059 h 6231137"/>
              <a:gd name="connsiteX20" fmla="*/ 7761605 w 12275980"/>
              <a:gd name="connsiteY20" fmla="*/ 75910 h 6231137"/>
              <a:gd name="connsiteX21" fmla="*/ 2054471 w 12275980"/>
              <a:gd name="connsiteY21" fmla="*/ 0 h 6231137"/>
              <a:gd name="connsiteX0" fmla="*/ 2071691 w 12293200"/>
              <a:gd name="connsiteY0" fmla="*/ 0 h 6231137"/>
              <a:gd name="connsiteX1" fmla="*/ 483610 w 12293200"/>
              <a:gd name="connsiteY1" fmla="*/ 10761 h 6231137"/>
              <a:gd name="connsiteX2" fmla="*/ 36453 w 12293200"/>
              <a:gd name="connsiteY2" fmla="*/ 26521 h 6231137"/>
              <a:gd name="connsiteX3" fmla="*/ 36452 w 12293200"/>
              <a:gd name="connsiteY3" fmla="*/ 844885 h 6231137"/>
              <a:gd name="connsiteX4" fmla="*/ 17296 w 12293200"/>
              <a:gd name="connsiteY4" fmla="*/ 1369703 h 6231137"/>
              <a:gd name="connsiteX5" fmla="*/ 6679 w 12293200"/>
              <a:gd name="connsiteY5" fmla="*/ 4594908 h 6231137"/>
              <a:gd name="connsiteX6" fmla="*/ 161182 w 12293200"/>
              <a:gd name="connsiteY6" fmla="*/ 5941555 h 6231137"/>
              <a:gd name="connsiteX7" fmla="*/ 2768884 w 12293200"/>
              <a:gd name="connsiteY7" fmla="*/ 5929698 h 6231137"/>
              <a:gd name="connsiteX8" fmla="*/ 4422579 w 12293200"/>
              <a:gd name="connsiteY8" fmla="*/ 5908315 h 6231137"/>
              <a:gd name="connsiteX9" fmla="*/ 5393880 w 12293200"/>
              <a:gd name="connsiteY9" fmla="*/ 5924178 h 6231137"/>
              <a:gd name="connsiteX10" fmla="*/ 5877638 w 12293200"/>
              <a:gd name="connsiteY10" fmla="*/ 6231137 h 6231137"/>
              <a:gd name="connsiteX11" fmla="*/ 6150141 w 12293200"/>
              <a:gd name="connsiteY11" fmla="*/ 5908409 h 6231137"/>
              <a:gd name="connsiteX12" fmla="*/ 9277333 w 12293200"/>
              <a:gd name="connsiteY12" fmla="*/ 5911624 h 6231137"/>
              <a:gd name="connsiteX13" fmla="*/ 10186235 w 12293200"/>
              <a:gd name="connsiteY13" fmla="*/ 5914499 h 6231137"/>
              <a:gd name="connsiteX14" fmla="*/ 11106174 w 12293200"/>
              <a:gd name="connsiteY14" fmla="*/ 5922366 h 6231137"/>
              <a:gd name="connsiteX15" fmla="*/ 12264257 w 12293200"/>
              <a:gd name="connsiteY15" fmla="*/ 5921320 h 6231137"/>
              <a:gd name="connsiteX16" fmla="*/ 12242403 w 12293200"/>
              <a:gd name="connsiteY16" fmla="*/ 2621674 h 6231137"/>
              <a:gd name="connsiteX17" fmla="*/ 12233051 w 12293200"/>
              <a:gd name="connsiteY17" fmla="*/ 176313 h 6231137"/>
              <a:gd name="connsiteX18" fmla="*/ 11468484 w 12293200"/>
              <a:gd name="connsiteY18" fmla="*/ 107615 h 6231137"/>
              <a:gd name="connsiteX19" fmla="*/ 10438260 w 12293200"/>
              <a:gd name="connsiteY19" fmla="*/ 101059 h 6231137"/>
              <a:gd name="connsiteX20" fmla="*/ 7778825 w 12293200"/>
              <a:gd name="connsiteY20" fmla="*/ 75910 h 6231137"/>
              <a:gd name="connsiteX21" fmla="*/ 2071691 w 12293200"/>
              <a:gd name="connsiteY21" fmla="*/ 0 h 6231137"/>
              <a:gd name="connsiteX0" fmla="*/ 2071691 w 12293200"/>
              <a:gd name="connsiteY0" fmla="*/ 0 h 6231137"/>
              <a:gd name="connsiteX1" fmla="*/ 483610 w 12293200"/>
              <a:gd name="connsiteY1" fmla="*/ 10761 h 6231137"/>
              <a:gd name="connsiteX2" fmla="*/ 36453 w 12293200"/>
              <a:gd name="connsiteY2" fmla="*/ 26521 h 6231137"/>
              <a:gd name="connsiteX3" fmla="*/ 36452 w 12293200"/>
              <a:gd name="connsiteY3" fmla="*/ 844885 h 6231137"/>
              <a:gd name="connsiteX4" fmla="*/ 17296 w 12293200"/>
              <a:gd name="connsiteY4" fmla="*/ 1369703 h 6231137"/>
              <a:gd name="connsiteX5" fmla="*/ 6679 w 12293200"/>
              <a:gd name="connsiteY5" fmla="*/ 4594908 h 6231137"/>
              <a:gd name="connsiteX6" fmla="*/ 89932 w 12293200"/>
              <a:gd name="connsiteY6" fmla="*/ 5941557 h 6231137"/>
              <a:gd name="connsiteX7" fmla="*/ 2768884 w 12293200"/>
              <a:gd name="connsiteY7" fmla="*/ 5929698 h 6231137"/>
              <a:gd name="connsiteX8" fmla="*/ 4422579 w 12293200"/>
              <a:gd name="connsiteY8" fmla="*/ 5908315 h 6231137"/>
              <a:gd name="connsiteX9" fmla="*/ 5393880 w 12293200"/>
              <a:gd name="connsiteY9" fmla="*/ 5924178 h 6231137"/>
              <a:gd name="connsiteX10" fmla="*/ 5877638 w 12293200"/>
              <a:gd name="connsiteY10" fmla="*/ 6231137 h 6231137"/>
              <a:gd name="connsiteX11" fmla="*/ 6150141 w 12293200"/>
              <a:gd name="connsiteY11" fmla="*/ 5908409 h 6231137"/>
              <a:gd name="connsiteX12" fmla="*/ 9277333 w 12293200"/>
              <a:gd name="connsiteY12" fmla="*/ 5911624 h 6231137"/>
              <a:gd name="connsiteX13" fmla="*/ 10186235 w 12293200"/>
              <a:gd name="connsiteY13" fmla="*/ 5914499 h 6231137"/>
              <a:gd name="connsiteX14" fmla="*/ 11106174 w 12293200"/>
              <a:gd name="connsiteY14" fmla="*/ 5922366 h 6231137"/>
              <a:gd name="connsiteX15" fmla="*/ 12264257 w 12293200"/>
              <a:gd name="connsiteY15" fmla="*/ 5921320 h 6231137"/>
              <a:gd name="connsiteX16" fmla="*/ 12242403 w 12293200"/>
              <a:gd name="connsiteY16" fmla="*/ 2621674 h 6231137"/>
              <a:gd name="connsiteX17" fmla="*/ 12233051 w 12293200"/>
              <a:gd name="connsiteY17" fmla="*/ 176313 h 6231137"/>
              <a:gd name="connsiteX18" fmla="*/ 11468484 w 12293200"/>
              <a:gd name="connsiteY18" fmla="*/ 107615 h 6231137"/>
              <a:gd name="connsiteX19" fmla="*/ 10438260 w 12293200"/>
              <a:gd name="connsiteY19" fmla="*/ 101059 h 6231137"/>
              <a:gd name="connsiteX20" fmla="*/ 7778825 w 12293200"/>
              <a:gd name="connsiteY20" fmla="*/ 75910 h 6231137"/>
              <a:gd name="connsiteX21" fmla="*/ 2071691 w 12293200"/>
              <a:gd name="connsiteY21" fmla="*/ 0 h 6231137"/>
              <a:gd name="connsiteX0" fmla="*/ 2071691 w 12288138"/>
              <a:gd name="connsiteY0" fmla="*/ 24998 h 6256135"/>
              <a:gd name="connsiteX1" fmla="*/ 483610 w 12288138"/>
              <a:gd name="connsiteY1" fmla="*/ 35759 h 6256135"/>
              <a:gd name="connsiteX2" fmla="*/ 36453 w 12288138"/>
              <a:gd name="connsiteY2" fmla="*/ 51519 h 6256135"/>
              <a:gd name="connsiteX3" fmla="*/ 36452 w 12288138"/>
              <a:gd name="connsiteY3" fmla="*/ 869883 h 6256135"/>
              <a:gd name="connsiteX4" fmla="*/ 17296 w 12288138"/>
              <a:gd name="connsiteY4" fmla="*/ 1394701 h 6256135"/>
              <a:gd name="connsiteX5" fmla="*/ 6679 w 12288138"/>
              <a:gd name="connsiteY5" fmla="*/ 4619906 h 6256135"/>
              <a:gd name="connsiteX6" fmla="*/ 89932 w 12288138"/>
              <a:gd name="connsiteY6" fmla="*/ 5966555 h 6256135"/>
              <a:gd name="connsiteX7" fmla="*/ 2768884 w 12288138"/>
              <a:gd name="connsiteY7" fmla="*/ 5954696 h 6256135"/>
              <a:gd name="connsiteX8" fmla="*/ 4422579 w 12288138"/>
              <a:gd name="connsiteY8" fmla="*/ 5933313 h 6256135"/>
              <a:gd name="connsiteX9" fmla="*/ 5393880 w 12288138"/>
              <a:gd name="connsiteY9" fmla="*/ 5949176 h 6256135"/>
              <a:gd name="connsiteX10" fmla="*/ 5877638 w 12288138"/>
              <a:gd name="connsiteY10" fmla="*/ 6256135 h 6256135"/>
              <a:gd name="connsiteX11" fmla="*/ 6150141 w 12288138"/>
              <a:gd name="connsiteY11" fmla="*/ 5933407 h 6256135"/>
              <a:gd name="connsiteX12" fmla="*/ 9277333 w 12288138"/>
              <a:gd name="connsiteY12" fmla="*/ 5936622 h 6256135"/>
              <a:gd name="connsiteX13" fmla="*/ 10186235 w 12288138"/>
              <a:gd name="connsiteY13" fmla="*/ 5939497 h 6256135"/>
              <a:gd name="connsiteX14" fmla="*/ 11106174 w 12288138"/>
              <a:gd name="connsiteY14" fmla="*/ 5947364 h 6256135"/>
              <a:gd name="connsiteX15" fmla="*/ 12264257 w 12288138"/>
              <a:gd name="connsiteY15" fmla="*/ 5946318 h 6256135"/>
              <a:gd name="connsiteX16" fmla="*/ 12242403 w 12288138"/>
              <a:gd name="connsiteY16" fmla="*/ 2646672 h 6256135"/>
              <a:gd name="connsiteX17" fmla="*/ 12233051 w 12288138"/>
              <a:gd name="connsiteY17" fmla="*/ 201311 h 6256135"/>
              <a:gd name="connsiteX18" fmla="*/ 11729726 w 12288138"/>
              <a:gd name="connsiteY18" fmla="*/ 132612 h 6256135"/>
              <a:gd name="connsiteX19" fmla="*/ 10438260 w 12288138"/>
              <a:gd name="connsiteY19" fmla="*/ 126057 h 6256135"/>
              <a:gd name="connsiteX20" fmla="*/ 7778825 w 12288138"/>
              <a:gd name="connsiteY20" fmla="*/ 100908 h 6256135"/>
              <a:gd name="connsiteX21" fmla="*/ 2071691 w 12288138"/>
              <a:gd name="connsiteY21" fmla="*/ 24998 h 6256135"/>
              <a:gd name="connsiteX0" fmla="*/ 2071691 w 12281699"/>
              <a:gd name="connsiteY0" fmla="*/ 0 h 6231137"/>
              <a:gd name="connsiteX1" fmla="*/ 483610 w 12281699"/>
              <a:gd name="connsiteY1" fmla="*/ 10761 h 6231137"/>
              <a:gd name="connsiteX2" fmla="*/ 36453 w 12281699"/>
              <a:gd name="connsiteY2" fmla="*/ 26521 h 6231137"/>
              <a:gd name="connsiteX3" fmla="*/ 36452 w 12281699"/>
              <a:gd name="connsiteY3" fmla="*/ 844885 h 6231137"/>
              <a:gd name="connsiteX4" fmla="*/ 17296 w 12281699"/>
              <a:gd name="connsiteY4" fmla="*/ 1369703 h 6231137"/>
              <a:gd name="connsiteX5" fmla="*/ 6679 w 12281699"/>
              <a:gd name="connsiteY5" fmla="*/ 4594908 h 6231137"/>
              <a:gd name="connsiteX6" fmla="*/ 89932 w 12281699"/>
              <a:gd name="connsiteY6" fmla="*/ 5941557 h 6231137"/>
              <a:gd name="connsiteX7" fmla="*/ 2768884 w 12281699"/>
              <a:gd name="connsiteY7" fmla="*/ 5929698 h 6231137"/>
              <a:gd name="connsiteX8" fmla="*/ 4422579 w 12281699"/>
              <a:gd name="connsiteY8" fmla="*/ 5908315 h 6231137"/>
              <a:gd name="connsiteX9" fmla="*/ 5393880 w 12281699"/>
              <a:gd name="connsiteY9" fmla="*/ 5924178 h 6231137"/>
              <a:gd name="connsiteX10" fmla="*/ 5877638 w 12281699"/>
              <a:gd name="connsiteY10" fmla="*/ 6231137 h 6231137"/>
              <a:gd name="connsiteX11" fmla="*/ 6150141 w 12281699"/>
              <a:gd name="connsiteY11" fmla="*/ 5908409 h 6231137"/>
              <a:gd name="connsiteX12" fmla="*/ 9277333 w 12281699"/>
              <a:gd name="connsiteY12" fmla="*/ 5911624 h 6231137"/>
              <a:gd name="connsiteX13" fmla="*/ 10186235 w 12281699"/>
              <a:gd name="connsiteY13" fmla="*/ 5914499 h 6231137"/>
              <a:gd name="connsiteX14" fmla="*/ 11106174 w 12281699"/>
              <a:gd name="connsiteY14" fmla="*/ 5922366 h 6231137"/>
              <a:gd name="connsiteX15" fmla="*/ 12264257 w 12281699"/>
              <a:gd name="connsiteY15" fmla="*/ 5921320 h 6231137"/>
              <a:gd name="connsiteX16" fmla="*/ 12242403 w 12281699"/>
              <a:gd name="connsiteY16" fmla="*/ 2621674 h 6231137"/>
              <a:gd name="connsiteX17" fmla="*/ 12233051 w 12281699"/>
              <a:gd name="connsiteY17" fmla="*/ 176313 h 6231137"/>
              <a:gd name="connsiteX18" fmla="*/ 11729726 w 12281699"/>
              <a:gd name="connsiteY18" fmla="*/ 107614 h 6231137"/>
              <a:gd name="connsiteX19" fmla="*/ 10438260 w 12281699"/>
              <a:gd name="connsiteY19" fmla="*/ 101059 h 6231137"/>
              <a:gd name="connsiteX20" fmla="*/ 7778825 w 12281699"/>
              <a:gd name="connsiteY20" fmla="*/ 75910 h 6231137"/>
              <a:gd name="connsiteX21" fmla="*/ 2071691 w 12281699"/>
              <a:gd name="connsiteY21" fmla="*/ 0 h 6231137"/>
              <a:gd name="connsiteX0" fmla="*/ 2071691 w 12281973"/>
              <a:gd name="connsiteY0" fmla="*/ 17107 h 6248244"/>
              <a:gd name="connsiteX1" fmla="*/ 483610 w 12281973"/>
              <a:gd name="connsiteY1" fmla="*/ 27868 h 6248244"/>
              <a:gd name="connsiteX2" fmla="*/ 36453 w 12281973"/>
              <a:gd name="connsiteY2" fmla="*/ 43628 h 6248244"/>
              <a:gd name="connsiteX3" fmla="*/ 36452 w 12281973"/>
              <a:gd name="connsiteY3" fmla="*/ 861992 h 6248244"/>
              <a:gd name="connsiteX4" fmla="*/ 17296 w 12281973"/>
              <a:gd name="connsiteY4" fmla="*/ 1386810 h 6248244"/>
              <a:gd name="connsiteX5" fmla="*/ 6679 w 12281973"/>
              <a:gd name="connsiteY5" fmla="*/ 4612015 h 6248244"/>
              <a:gd name="connsiteX6" fmla="*/ 89932 w 12281973"/>
              <a:gd name="connsiteY6" fmla="*/ 5958664 h 6248244"/>
              <a:gd name="connsiteX7" fmla="*/ 2768884 w 12281973"/>
              <a:gd name="connsiteY7" fmla="*/ 5946805 h 6248244"/>
              <a:gd name="connsiteX8" fmla="*/ 4422579 w 12281973"/>
              <a:gd name="connsiteY8" fmla="*/ 5925422 h 6248244"/>
              <a:gd name="connsiteX9" fmla="*/ 5393880 w 12281973"/>
              <a:gd name="connsiteY9" fmla="*/ 5941285 h 6248244"/>
              <a:gd name="connsiteX10" fmla="*/ 5877638 w 12281973"/>
              <a:gd name="connsiteY10" fmla="*/ 6248244 h 6248244"/>
              <a:gd name="connsiteX11" fmla="*/ 6150141 w 12281973"/>
              <a:gd name="connsiteY11" fmla="*/ 5925516 h 6248244"/>
              <a:gd name="connsiteX12" fmla="*/ 9277333 w 12281973"/>
              <a:gd name="connsiteY12" fmla="*/ 5928731 h 6248244"/>
              <a:gd name="connsiteX13" fmla="*/ 10186235 w 12281973"/>
              <a:gd name="connsiteY13" fmla="*/ 5931606 h 6248244"/>
              <a:gd name="connsiteX14" fmla="*/ 11106174 w 12281973"/>
              <a:gd name="connsiteY14" fmla="*/ 5939473 h 6248244"/>
              <a:gd name="connsiteX15" fmla="*/ 12264257 w 12281973"/>
              <a:gd name="connsiteY15" fmla="*/ 5938427 h 6248244"/>
              <a:gd name="connsiteX16" fmla="*/ 12242403 w 12281973"/>
              <a:gd name="connsiteY16" fmla="*/ 2638781 h 6248244"/>
              <a:gd name="connsiteX17" fmla="*/ 12233051 w 12281973"/>
              <a:gd name="connsiteY17" fmla="*/ 193420 h 6248244"/>
              <a:gd name="connsiteX18" fmla="*/ 11824723 w 12281973"/>
              <a:gd name="connsiteY18" fmla="*/ 146142 h 6248244"/>
              <a:gd name="connsiteX19" fmla="*/ 10438260 w 12281973"/>
              <a:gd name="connsiteY19" fmla="*/ 118166 h 6248244"/>
              <a:gd name="connsiteX20" fmla="*/ 7778825 w 12281973"/>
              <a:gd name="connsiteY20" fmla="*/ 93017 h 6248244"/>
              <a:gd name="connsiteX21" fmla="*/ 2071691 w 12281973"/>
              <a:gd name="connsiteY21" fmla="*/ 17107 h 6248244"/>
              <a:gd name="connsiteX0" fmla="*/ 2071691 w 12281973"/>
              <a:gd name="connsiteY0" fmla="*/ 19214 h 6250351"/>
              <a:gd name="connsiteX1" fmla="*/ 483610 w 12281973"/>
              <a:gd name="connsiteY1" fmla="*/ 29975 h 6250351"/>
              <a:gd name="connsiteX2" fmla="*/ 36453 w 12281973"/>
              <a:gd name="connsiteY2" fmla="*/ 45735 h 6250351"/>
              <a:gd name="connsiteX3" fmla="*/ 36452 w 12281973"/>
              <a:gd name="connsiteY3" fmla="*/ 864099 h 6250351"/>
              <a:gd name="connsiteX4" fmla="*/ 17296 w 12281973"/>
              <a:gd name="connsiteY4" fmla="*/ 1388917 h 6250351"/>
              <a:gd name="connsiteX5" fmla="*/ 6679 w 12281973"/>
              <a:gd name="connsiteY5" fmla="*/ 4614122 h 6250351"/>
              <a:gd name="connsiteX6" fmla="*/ 89932 w 12281973"/>
              <a:gd name="connsiteY6" fmla="*/ 5960771 h 6250351"/>
              <a:gd name="connsiteX7" fmla="*/ 2768884 w 12281973"/>
              <a:gd name="connsiteY7" fmla="*/ 5948912 h 6250351"/>
              <a:gd name="connsiteX8" fmla="*/ 4422579 w 12281973"/>
              <a:gd name="connsiteY8" fmla="*/ 5927529 h 6250351"/>
              <a:gd name="connsiteX9" fmla="*/ 5393880 w 12281973"/>
              <a:gd name="connsiteY9" fmla="*/ 5943392 h 6250351"/>
              <a:gd name="connsiteX10" fmla="*/ 5877638 w 12281973"/>
              <a:gd name="connsiteY10" fmla="*/ 6250351 h 6250351"/>
              <a:gd name="connsiteX11" fmla="*/ 6150141 w 12281973"/>
              <a:gd name="connsiteY11" fmla="*/ 5927623 h 6250351"/>
              <a:gd name="connsiteX12" fmla="*/ 9277333 w 12281973"/>
              <a:gd name="connsiteY12" fmla="*/ 5930838 h 6250351"/>
              <a:gd name="connsiteX13" fmla="*/ 10186235 w 12281973"/>
              <a:gd name="connsiteY13" fmla="*/ 5933713 h 6250351"/>
              <a:gd name="connsiteX14" fmla="*/ 11106174 w 12281973"/>
              <a:gd name="connsiteY14" fmla="*/ 5941580 h 6250351"/>
              <a:gd name="connsiteX15" fmla="*/ 12264257 w 12281973"/>
              <a:gd name="connsiteY15" fmla="*/ 5940534 h 6250351"/>
              <a:gd name="connsiteX16" fmla="*/ 12242403 w 12281973"/>
              <a:gd name="connsiteY16" fmla="*/ 2640888 h 6250351"/>
              <a:gd name="connsiteX17" fmla="*/ 12233051 w 12281973"/>
              <a:gd name="connsiteY17" fmla="*/ 195527 h 6250351"/>
              <a:gd name="connsiteX18" fmla="*/ 11824723 w 12281973"/>
              <a:gd name="connsiteY18" fmla="*/ 148249 h 6250351"/>
              <a:gd name="connsiteX19" fmla="*/ 10295765 w 12281973"/>
              <a:gd name="connsiteY19" fmla="*/ 141693 h 6250351"/>
              <a:gd name="connsiteX20" fmla="*/ 7778825 w 12281973"/>
              <a:gd name="connsiteY20" fmla="*/ 95124 h 6250351"/>
              <a:gd name="connsiteX21" fmla="*/ 2071691 w 12281973"/>
              <a:gd name="connsiteY21" fmla="*/ 19214 h 6250351"/>
              <a:gd name="connsiteX0" fmla="*/ 2071691 w 12322325"/>
              <a:gd name="connsiteY0" fmla="*/ 0 h 6231137"/>
              <a:gd name="connsiteX1" fmla="*/ 483610 w 12322325"/>
              <a:gd name="connsiteY1" fmla="*/ 10761 h 6231137"/>
              <a:gd name="connsiteX2" fmla="*/ 36453 w 12322325"/>
              <a:gd name="connsiteY2" fmla="*/ 26521 h 6231137"/>
              <a:gd name="connsiteX3" fmla="*/ 36452 w 12322325"/>
              <a:gd name="connsiteY3" fmla="*/ 844885 h 6231137"/>
              <a:gd name="connsiteX4" fmla="*/ 17296 w 12322325"/>
              <a:gd name="connsiteY4" fmla="*/ 1369703 h 6231137"/>
              <a:gd name="connsiteX5" fmla="*/ 6679 w 12322325"/>
              <a:gd name="connsiteY5" fmla="*/ 4594908 h 6231137"/>
              <a:gd name="connsiteX6" fmla="*/ 89932 w 12322325"/>
              <a:gd name="connsiteY6" fmla="*/ 5941557 h 6231137"/>
              <a:gd name="connsiteX7" fmla="*/ 2768884 w 12322325"/>
              <a:gd name="connsiteY7" fmla="*/ 5929698 h 6231137"/>
              <a:gd name="connsiteX8" fmla="*/ 4422579 w 12322325"/>
              <a:gd name="connsiteY8" fmla="*/ 5908315 h 6231137"/>
              <a:gd name="connsiteX9" fmla="*/ 5393880 w 12322325"/>
              <a:gd name="connsiteY9" fmla="*/ 5924178 h 6231137"/>
              <a:gd name="connsiteX10" fmla="*/ 5877638 w 12322325"/>
              <a:gd name="connsiteY10" fmla="*/ 6231137 h 6231137"/>
              <a:gd name="connsiteX11" fmla="*/ 6150141 w 12322325"/>
              <a:gd name="connsiteY11" fmla="*/ 5908409 h 6231137"/>
              <a:gd name="connsiteX12" fmla="*/ 9277333 w 12322325"/>
              <a:gd name="connsiteY12" fmla="*/ 5911624 h 6231137"/>
              <a:gd name="connsiteX13" fmla="*/ 10186235 w 12322325"/>
              <a:gd name="connsiteY13" fmla="*/ 5914499 h 6231137"/>
              <a:gd name="connsiteX14" fmla="*/ 11106174 w 12322325"/>
              <a:gd name="connsiteY14" fmla="*/ 5922366 h 6231137"/>
              <a:gd name="connsiteX15" fmla="*/ 12264257 w 12322325"/>
              <a:gd name="connsiteY15" fmla="*/ 5921320 h 6231137"/>
              <a:gd name="connsiteX16" fmla="*/ 12242403 w 12322325"/>
              <a:gd name="connsiteY16" fmla="*/ 2621674 h 6231137"/>
              <a:gd name="connsiteX17" fmla="*/ 12233051 w 12322325"/>
              <a:gd name="connsiteY17" fmla="*/ 176313 h 6231137"/>
              <a:gd name="connsiteX18" fmla="*/ 11824723 w 12322325"/>
              <a:gd name="connsiteY18" fmla="*/ 129035 h 6231137"/>
              <a:gd name="connsiteX19" fmla="*/ 10295765 w 12322325"/>
              <a:gd name="connsiteY19" fmla="*/ 122479 h 6231137"/>
              <a:gd name="connsiteX20" fmla="*/ 7778825 w 12322325"/>
              <a:gd name="connsiteY20" fmla="*/ 75910 h 6231137"/>
              <a:gd name="connsiteX21" fmla="*/ 2071691 w 12322325"/>
              <a:gd name="connsiteY21" fmla="*/ 0 h 6231137"/>
              <a:gd name="connsiteX0" fmla="*/ 2071691 w 12275492"/>
              <a:gd name="connsiteY0" fmla="*/ 0 h 6231137"/>
              <a:gd name="connsiteX1" fmla="*/ 483610 w 12275492"/>
              <a:gd name="connsiteY1" fmla="*/ 10761 h 6231137"/>
              <a:gd name="connsiteX2" fmla="*/ 36453 w 12275492"/>
              <a:gd name="connsiteY2" fmla="*/ 26521 h 6231137"/>
              <a:gd name="connsiteX3" fmla="*/ 36452 w 12275492"/>
              <a:gd name="connsiteY3" fmla="*/ 844885 h 6231137"/>
              <a:gd name="connsiteX4" fmla="*/ 17296 w 12275492"/>
              <a:gd name="connsiteY4" fmla="*/ 1369703 h 6231137"/>
              <a:gd name="connsiteX5" fmla="*/ 6679 w 12275492"/>
              <a:gd name="connsiteY5" fmla="*/ 4594908 h 6231137"/>
              <a:gd name="connsiteX6" fmla="*/ 89932 w 12275492"/>
              <a:gd name="connsiteY6" fmla="*/ 5941557 h 6231137"/>
              <a:gd name="connsiteX7" fmla="*/ 2768884 w 12275492"/>
              <a:gd name="connsiteY7" fmla="*/ 5929698 h 6231137"/>
              <a:gd name="connsiteX8" fmla="*/ 4422579 w 12275492"/>
              <a:gd name="connsiteY8" fmla="*/ 5908315 h 6231137"/>
              <a:gd name="connsiteX9" fmla="*/ 5393880 w 12275492"/>
              <a:gd name="connsiteY9" fmla="*/ 5924178 h 6231137"/>
              <a:gd name="connsiteX10" fmla="*/ 5877638 w 12275492"/>
              <a:gd name="connsiteY10" fmla="*/ 6231137 h 6231137"/>
              <a:gd name="connsiteX11" fmla="*/ 6150141 w 12275492"/>
              <a:gd name="connsiteY11" fmla="*/ 5908409 h 6231137"/>
              <a:gd name="connsiteX12" fmla="*/ 9277333 w 12275492"/>
              <a:gd name="connsiteY12" fmla="*/ 5911624 h 6231137"/>
              <a:gd name="connsiteX13" fmla="*/ 10186235 w 12275492"/>
              <a:gd name="connsiteY13" fmla="*/ 5914499 h 6231137"/>
              <a:gd name="connsiteX14" fmla="*/ 11106174 w 12275492"/>
              <a:gd name="connsiteY14" fmla="*/ 5922366 h 6231137"/>
              <a:gd name="connsiteX15" fmla="*/ 12264257 w 12275492"/>
              <a:gd name="connsiteY15" fmla="*/ 5921320 h 6231137"/>
              <a:gd name="connsiteX16" fmla="*/ 12242403 w 12275492"/>
              <a:gd name="connsiteY16" fmla="*/ 2621674 h 6231137"/>
              <a:gd name="connsiteX17" fmla="*/ 12233051 w 12275492"/>
              <a:gd name="connsiteY17" fmla="*/ 176313 h 6231137"/>
              <a:gd name="connsiteX18" fmla="*/ 11824723 w 12275492"/>
              <a:gd name="connsiteY18" fmla="*/ 129035 h 6231137"/>
              <a:gd name="connsiteX19" fmla="*/ 10295765 w 12275492"/>
              <a:gd name="connsiteY19" fmla="*/ 122479 h 6231137"/>
              <a:gd name="connsiteX20" fmla="*/ 7778825 w 12275492"/>
              <a:gd name="connsiteY20" fmla="*/ 75910 h 6231137"/>
              <a:gd name="connsiteX21" fmla="*/ 2071691 w 12275492"/>
              <a:gd name="connsiteY21" fmla="*/ 0 h 6231137"/>
              <a:gd name="connsiteX0" fmla="*/ 2071691 w 12313887"/>
              <a:gd name="connsiteY0" fmla="*/ 20004 h 6251141"/>
              <a:gd name="connsiteX1" fmla="*/ 483610 w 12313887"/>
              <a:gd name="connsiteY1" fmla="*/ 30765 h 6251141"/>
              <a:gd name="connsiteX2" fmla="*/ 36453 w 12313887"/>
              <a:gd name="connsiteY2" fmla="*/ 46525 h 6251141"/>
              <a:gd name="connsiteX3" fmla="*/ 36452 w 12313887"/>
              <a:gd name="connsiteY3" fmla="*/ 864889 h 6251141"/>
              <a:gd name="connsiteX4" fmla="*/ 17296 w 12313887"/>
              <a:gd name="connsiteY4" fmla="*/ 1389707 h 6251141"/>
              <a:gd name="connsiteX5" fmla="*/ 6679 w 12313887"/>
              <a:gd name="connsiteY5" fmla="*/ 4614912 h 6251141"/>
              <a:gd name="connsiteX6" fmla="*/ 89932 w 12313887"/>
              <a:gd name="connsiteY6" fmla="*/ 5961561 h 6251141"/>
              <a:gd name="connsiteX7" fmla="*/ 2768884 w 12313887"/>
              <a:gd name="connsiteY7" fmla="*/ 5949702 h 6251141"/>
              <a:gd name="connsiteX8" fmla="*/ 4422579 w 12313887"/>
              <a:gd name="connsiteY8" fmla="*/ 5928319 h 6251141"/>
              <a:gd name="connsiteX9" fmla="*/ 5393880 w 12313887"/>
              <a:gd name="connsiteY9" fmla="*/ 5944182 h 6251141"/>
              <a:gd name="connsiteX10" fmla="*/ 5877638 w 12313887"/>
              <a:gd name="connsiteY10" fmla="*/ 6251141 h 6251141"/>
              <a:gd name="connsiteX11" fmla="*/ 6150141 w 12313887"/>
              <a:gd name="connsiteY11" fmla="*/ 5928413 h 6251141"/>
              <a:gd name="connsiteX12" fmla="*/ 9277333 w 12313887"/>
              <a:gd name="connsiteY12" fmla="*/ 5931628 h 6251141"/>
              <a:gd name="connsiteX13" fmla="*/ 10186235 w 12313887"/>
              <a:gd name="connsiteY13" fmla="*/ 5934503 h 6251141"/>
              <a:gd name="connsiteX14" fmla="*/ 11106174 w 12313887"/>
              <a:gd name="connsiteY14" fmla="*/ 5942370 h 6251141"/>
              <a:gd name="connsiteX15" fmla="*/ 12264257 w 12313887"/>
              <a:gd name="connsiteY15" fmla="*/ 5941324 h 6251141"/>
              <a:gd name="connsiteX16" fmla="*/ 12289901 w 12313887"/>
              <a:gd name="connsiteY16" fmla="*/ 2652389 h 6251141"/>
              <a:gd name="connsiteX17" fmla="*/ 12233051 w 12313887"/>
              <a:gd name="connsiteY17" fmla="*/ 196317 h 6251141"/>
              <a:gd name="connsiteX18" fmla="*/ 11824723 w 12313887"/>
              <a:gd name="connsiteY18" fmla="*/ 149039 h 6251141"/>
              <a:gd name="connsiteX19" fmla="*/ 10295765 w 12313887"/>
              <a:gd name="connsiteY19" fmla="*/ 142483 h 6251141"/>
              <a:gd name="connsiteX20" fmla="*/ 7778825 w 12313887"/>
              <a:gd name="connsiteY20" fmla="*/ 95914 h 6251141"/>
              <a:gd name="connsiteX21" fmla="*/ 2071691 w 12313887"/>
              <a:gd name="connsiteY21" fmla="*/ 20004 h 6251141"/>
              <a:gd name="connsiteX0" fmla="*/ 2071691 w 12332516"/>
              <a:gd name="connsiteY0" fmla="*/ 20004 h 6251141"/>
              <a:gd name="connsiteX1" fmla="*/ 483610 w 12332516"/>
              <a:gd name="connsiteY1" fmla="*/ 30765 h 6251141"/>
              <a:gd name="connsiteX2" fmla="*/ 36453 w 12332516"/>
              <a:gd name="connsiteY2" fmla="*/ 46525 h 6251141"/>
              <a:gd name="connsiteX3" fmla="*/ 36452 w 12332516"/>
              <a:gd name="connsiteY3" fmla="*/ 864889 h 6251141"/>
              <a:gd name="connsiteX4" fmla="*/ 17296 w 12332516"/>
              <a:gd name="connsiteY4" fmla="*/ 1389707 h 6251141"/>
              <a:gd name="connsiteX5" fmla="*/ 6679 w 12332516"/>
              <a:gd name="connsiteY5" fmla="*/ 4614912 h 6251141"/>
              <a:gd name="connsiteX6" fmla="*/ 89932 w 12332516"/>
              <a:gd name="connsiteY6" fmla="*/ 5961561 h 6251141"/>
              <a:gd name="connsiteX7" fmla="*/ 2768884 w 12332516"/>
              <a:gd name="connsiteY7" fmla="*/ 5949702 h 6251141"/>
              <a:gd name="connsiteX8" fmla="*/ 4422579 w 12332516"/>
              <a:gd name="connsiteY8" fmla="*/ 5928319 h 6251141"/>
              <a:gd name="connsiteX9" fmla="*/ 5393880 w 12332516"/>
              <a:gd name="connsiteY9" fmla="*/ 5944182 h 6251141"/>
              <a:gd name="connsiteX10" fmla="*/ 5877638 w 12332516"/>
              <a:gd name="connsiteY10" fmla="*/ 6251141 h 6251141"/>
              <a:gd name="connsiteX11" fmla="*/ 6150141 w 12332516"/>
              <a:gd name="connsiteY11" fmla="*/ 5928413 h 6251141"/>
              <a:gd name="connsiteX12" fmla="*/ 9277333 w 12332516"/>
              <a:gd name="connsiteY12" fmla="*/ 5931628 h 6251141"/>
              <a:gd name="connsiteX13" fmla="*/ 10186235 w 12332516"/>
              <a:gd name="connsiteY13" fmla="*/ 5934503 h 6251141"/>
              <a:gd name="connsiteX14" fmla="*/ 11106174 w 12332516"/>
              <a:gd name="connsiteY14" fmla="*/ 5942370 h 6251141"/>
              <a:gd name="connsiteX15" fmla="*/ 12264257 w 12332516"/>
              <a:gd name="connsiteY15" fmla="*/ 5941324 h 6251141"/>
              <a:gd name="connsiteX16" fmla="*/ 12289901 w 12332516"/>
              <a:gd name="connsiteY16" fmla="*/ 2652389 h 6251141"/>
              <a:gd name="connsiteX17" fmla="*/ 12280552 w 12332516"/>
              <a:gd name="connsiteY17" fmla="*/ 196317 h 6251141"/>
              <a:gd name="connsiteX18" fmla="*/ 11824723 w 12332516"/>
              <a:gd name="connsiteY18" fmla="*/ 149039 h 6251141"/>
              <a:gd name="connsiteX19" fmla="*/ 10295765 w 12332516"/>
              <a:gd name="connsiteY19" fmla="*/ 142483 h 6251141"/>
              <a:gd name="connsiteX20" fmla="*/ 7778825 w 12332516"/>
              <a:gd name="connsiteY20" fmla="*/ 95914 h 6251141"/>
              <a:gd name="connsiteX21" fmla="*/ 2071691 w 12332516"/>
              <a:gd name="connsiteY21" fmla="*/ 20004 h 6251141"/>
              <a:gd name="connsiteX0" fmla="*/ 2071691 w 12322347"/>
              <a:gd name="connsiteY0" fmla="*/ 0 h 6231137"/>
              <a:gd name="connsiteX1" fmla="*/ 483610 w 12322347"/>
              <a:gd name="connsiteY1" fmla="*/ 10761 h 6231137"/>
              <a:gd name="connsiteX2" fmla="*/ 36453 w 12322347"/>
              <a:gd name="connsiteY2" fmla="*/ 26521 h 6231137"/>
              <a:gd name="connsiteX3" fmla="*/ 36452 w 12322347"/>
              <a:gd name="connsiteY3" fmla="*/ 844885 h 6231137"/>
              <a:gd name="connsiteX4" fmla="*/ 17296 w 12322347"/>
              <a:gd name="connsiteY4" fmla="*/ 1369703 h 6231137"/>
              <a:gd name="connsiteX5" fmla="*/ 6679 w 12322347"/>
              <a:gd name="connsiteY5" fmla="*/ 4594908 h 6231137"/>
              <a:gd name="connsiteX6" fmla="*/ 89932 w 12322347"/>
              <a:gd name="connsiteY6" fmla="*/ 5941557 h 6231137"/>
              <a:gd name="connsiteX7" fmla="*/ 2768884 w 12322347"/>
              <a:gd name="connsiteY7" fmla="*/ 5929698 h 6231137"/>
              <a:gd name="connsiteX8" fmla="*/ 4422579 w 12322347"/>
              <a:gd name="connsiteY8" fmla="*/ 5908315 h 6231137"/>
              <a:gd name="connsiteX9" fmla="*/ 5393880 w 12322347"/>
              <a:gd name="connsiteY9" fmla="*/ 5924178 h 6231137"/>
              <a:gd name="connsiteX10" fmla="*/ 5877638 w 12322347"/>
              <a:gd name="connsiteY10" fmla="*/ 6231137 h 6231137"/>
              <a:gd name="connsiteX11" fmla="*/ 6150141 w 12322347"/>
              <a:gd name="connsiteY11" fmla="*/ 5908409 h 6231137"/>
              <a:gd name="connsiteX12" fmla="*/ 9277333 w 12322347"/>
              <a:gd name="connsiteY12" fmla="*/ 5911624 h 6231137"/>
              <a:gd name="connsiteX13" fmla="*/ 10186235 w 12322347"/>
              <a:gd name="connsiteY13" fmla="*/ 5914499 h 6231137"/>
              <a:gd name="connsiteX14" fmla="*/ 11106174 w 12322347"/>
              <a:gd name="connsiteY14" fmla="*/ 5922366 h 6231137"/>
              <a:gd name="connsiteX15" fmla="*/ 12264257 w 12322347"/>
              <a:gd name="connsiteY15" fmla="*/ 5921320 h 6231137"/>
              <a:gd name="connsiteX16" fmla="*/ 12289901 w 12322347"/>
              <a:gd name="connsiteY16" fmla="*/ 2632385 h 6231137"/>
              <a:gd name="connsiteX17" fmla="*/ 12280552 w 12322347"/>
              <a:gd name="connsiteY17" fmla="*/ 176313 h 6231137"/>
              <a:gd name="connsiteX18" fmla="*/ 11824723 w 12322347"/>
              <a:gd name="connsiteY18" fmla="*/ 129035 h 6231137"/>
              <a:gd name="connsiteX19" fmla="*/ 10295765 w 12322347"/>
              <a:gd name="connsiteY19" fmla="*/ 122479 h 6231137"/>
              <a:gd name="connsiteX20" fmla="*/ 7778825 w 12322347"/>
              <a:gd name="connsiteY20" fmla="*/ 75910 h 6231137"/>
              <a:gd name="connsiteX21" fmla="*/ 2071691 w 12322347"/>
              <a:gd name="connsiteY21" fmla="*/ 0 h 6231137"/>
              <a:gd name="connsiteX0" fmla="*/ 2071691 w 12322347"/>
              <a:gd name="connsiteY0" fmla="*/ 0 h 6231137"/>
              <a:gd name="connsiteX1" fmla="*/ 483610 w 12322347"/>
              <a:gd name="connsiteY1" fmla="*/ 10761 h 6231137"/>
              <a:gd name="connsiteX2" fmla="*/ 36453 w 12322347"/>
              <a:gd name="connsiteY2" fmla="*/ 68771 h 6231137"/>
              <a:gd name="connsiteX3" fmla="*/ 36452 w 12322347"/>
              <a:gd name="connsiteY3" fmla="*/ 844885 h 6231137"/>
              <a:gd name="connsiteX4" fmla="*/ 17296 w 12322347"/>
              <a:gd name="connsiteY4" fmla="*/ 1369703 h 6231137"/>
              <a:gd name="connsiteX5" fmla="*/ 6679 w 12322347"/>
              <a:gd name="connsiteY5" fmla="*/ 4594908 h 6231137"/>
              <a:gd name="connsiteX6" fmla="*/ 89932 w 12322347"/>
              <a:gd name="connsiteY6" fmla="*/ 5941557 h 6231137"/>
              <a:gd name="connsiteX7" fmla="*/ 2768884 w 12322347"/>
              <a:gd name="connsiteY7" fmla="*/ 5929698 h 6231137"/>
              <a:gd name="connsiteX8" fmla="*/ 4422579 w 12322347"/>
              <a:gd name="connsiteY8" fmla="*/ 5908315 h 6231137"/>
              <a:gd name="connsiteX9" fmla="*/ 5393880 w 12322347"/>
              <a:gd name="connsiteY9" fmla="*/ 5924178 h 6231137"/>
              <a:gd name="connsiteX10" fmla="*/ 5877638 w 12322347"/>
              <a:gd name="connsiteY10" fmla="*/ 6231137 h 6231137"/>
              <a:gd name="connsiteX11" fmla="*/ 6150141 w 12322347"/>
              <a:gd name="connsiteY11" fmla="*/ 5908409 h 6231137"/>
              <a:gd name="connsiteX12" fmla="*/ 9277333 w 12322347"/>
              <a:gd name="connsiteY12" fmla="*/ 5911624 h 6231137"/>
              <a:gd name="connsiteX13" fmla="*/ 10186235 w 12322347"/>
              <a:gd name="connsiteY13" fmla="*/ 5914499 h 6231137"/>
              <a:gd name="connsiteX14" fmla="*/ 11106174 w 12322347"/>
              <a:gd name="connsiteY14" fmla="*/ 5922366 h 6231137"/>
              <a:gd name="connsiteX15" fmla="*/ 12264257 w 12322347"/>
              <a:gd name="connsiteY15" fmla="*/ 5921320 h 6231137"/>
              <a:gd name="connsiteX16" fmla="*/ 12289901 w 12322347"/>
              <a:gd name="connsiteY16" fmla="*/ 2632385 h 6231137"/>
              <a:gd name="connsiteX17" fmla="*/ 12280552 w 12322347"/>
              <a:gd name="connsiteY17" fmla="*/ 176313 h 6231137"/>
              <a:gd name="connsiteX18" fmla="*/ 11824723 w 12322347"/>
              <a:gd name="connsiteY18" fmla="*/ 129035 h 6231137"/>
              <a:gd name="connsiteX19" fmla="*/ 10295765 w 12322347"/>
              <a:gd name="connsiteY19" fmla="*/ 122479 h 6231137"/>
              <a:gd name="connsiteX20" fmla="*/ 7778825 w 12322347"/>
              <a:gd name="connsiteY20" fmla="*/ 75910 h 6231137"/>
              <a:gd name="connsiteX21" fmla="*/ 2071691 w 12322347"/>
              <a:gd name="connsiteY21" fmla="*/ 0 h 6231137"/>
              <a:gd name="connsiteX0" fmla="*/ 2071691 w 12322347"/>
              <a:gd name="connsiteY0" fmla="*/ 0 h 6231137"/>
              <a:gd name="connsiteX1" fmla="*/ 578608 w 12322347"/>
              <a:gd name="connsiteY1" fmla="*/ 42448 h 6231137"/>
              <a:gd name="connsiteX2" fmla="*/ 36453 w 12322347"/>
              <a:gd name="connsiteY2" fmla="*/ 68771 h 6231137"/>
              <a:gd name="connsiteX3" fmla="*/ 36452 w 12322347"/>
              <a:gd name="connsiteY3" fmla="*/ 844885 h 6231137"/>
              <a:gd name="connsiteX4" fmla="*/ 17296 w 12322347"/>
              <a:gd name="connsiteY4" fmla="*/ 1369703 h 6231137"/>
              <a:gd name="connsiteX5" fmla="*/ 6679 w 12322347"/>
              <a:gd name="connsiteY5" fmla="*/ 4594908 h 6231137"/>
              <a:gd name="connsiteX6" fmla="*/ 89932 w 12322347"/>
              <a:gd name="connsiteY6" fmla="*/ 5941557 h 6231137"/>
              <a:gd name="connsiteX7" fmla="*/ 2768884 w 12322347"/>
              <a:gd name="connsiteY7" fmla="*/ 5929698 h 6231137"/>
              <a:gd name="connsiteX8" fmla="*/ 4422579 w 12322347"/>
              <a:gd name="connsiteY8" fmla="*/ 5908315 h 6231137"/>
              <a:gd name="connsiteX9" fmla="*/ 5393880 w 12322347"/>
              <a:gd name="connsiteY9" fmla="*/ 5924178 h 6231137"/>
              <a:gd name="connsiteX10" fmla="*/ 5877638 w 12322347"/>
              <a:gd name="connsiteY10" fmla="*/ 6231137 h 6231137"/>
              <a:gd name="connsiteX11" fmla="*/ 6150141 w 12322347"/>
              <a:gd name="connsiteY11" fmla="*/ 5908409 h 6231137"/>
              <a:gd name="connsiteX12" fmla="*/ 9277333 w 12322347"/>
              <a:gd name="connsiteY12" fmla="*/ 5911624 h 6231137"/>
              <a:gd name="connsiteX13" fmla="*/ 10186235 w 12322347"/>
              <a:gd name="connsiteY13" fmla="*/ 5914499 h 6231137"/>
              <a:gd name="connsiteX14" fmla="*/ 11106174 w 12322347"/>
              <a:gd name="connsiteY14" fmla="*/ 5922366 h 6231137"/>
              <a:gd name="connsiteX15" fmla="*/ 12264257 w 12322347"/>
              <a:gd name="connsiteY15" fmla="*/ 5921320 h 6231137"/>
              <a:gd name="connsiteX16" fmla="*/ 12289901 w 12322347"/>
              <a:gd name="connsiteY16" fmla="*/ 2632385 h 6231137"/>
              <a:gd name="connsiteX17" fmla="*/ 12280552 w 12322347"/>
              <a:gd name="connsiteY17" fmla="*/ 176313 h 6231137"/>
              <a:gd name="connsiteX18" fmla="*/ 11824723 w 12322347"/>
              <a:gd name="connsiteY18" fmla="*/ 129035 h 6231137"/>
              <a:gd name="connsiteX19" fmla="*/ 10295765 w 12322347"/>
              <a:gd name="connsiteY19" fmla="*/ 122479 h 6231137"/>
              <a:gd name="connsiteX20" fmla="*/ 7778825 w 12322347"/>
              <a:gd name="connsiteY20" fmla="*/ 75910 h 6231137"/>
              <a:gd name="connsiteX21" fmla="*/ 2071691 w 12322347"/>
              <a:gd name="connsiteY21" fmla="*/ 0 h 6231137"/>
              <a:gd name="connsiteX0" fmla="*/ 2261685 w 12322347"/>
              <a:gd name="connsiteY0" fmla="*/ 10365 h 6188689"/>
              <a:gd name="connsiteX1" fmla="*/ 578608 w 12322347"/>
              <a:gd name="connsiteY1" fmla="*/ 0 h 6188689"/>
              <a:gd name="connsiteX2" fmla="*/ 36453 w 12322347"/>
              <a:gd name="connsiteY2" fmla="*/ 26323 h 6188689"/>
              <a:gd name="connsiteX3" fmla="*/ 36452 w 12322347"/>
              <a:gd name="connsiteY3" fmla="*/ 802437 h 6188689"/>
              <a:gd name="connsiteX4" fmla="*/ 17296 w 12322347"/>
              <a:gd name="connsiteY4" fmla="*/ 1327255 h 6188689"/>
              <a:gd name="connsiteX5" fmla="*/ 6679 w 12322347"/>
              <a:gd name="connsiteY5" fmla="*/ 4552460 h 6188689"/>
              <a:gd name="connsiteX6" fmla="*/ 89932 w 12322347"/>
              <a:gd name="connsiteY6" fmla="*/ 5899109 h 6188689"/>
              <a:gd name="connsiteX7" fmla="*/ 2768884 w 12322347"/>
              <a:gd name="connsiteY7" fmla="*/ 5887250 h 6188689"/>
              <a:gd name="connsiteX8" fmla="*/ 4422579 w 12322347"/>
              <a:gd name="connsiteY8" fmla="*/ 5865867 h 6188689"/>
              <a:gd name="connsiteX9" fmla="*/ 5393880 w 12322347"/>
              <a:gd name="connsiteY9" fmla="*/ 5881730 h 6188689"/>
              <a:gd name="connsiteX10" fmla="*/ 5877638 w 12322347"/>
              <a:gd name="connsiteY10" fmla="*/ 6188689 h 6188689"/>
              <a:gd name="connsiteX11" fmla="*/ 6150141 w 12322347"/>
              <a:gd name="connsiteY11" fmla="*/ 5865961 h 6188689"/>
              <a:gd name="connsiteX12" fmla="*/ 9277333 w 12322347"/>
              <a:gd name="connsiteY12" fmla="*/ 5869176 h 6188689"/>
              <a:gd name="connsiteX13" fmla="*/ 10186235 w 12322347"/>
              <a:gd name="connsiteY13" fmla="*/ 5872051 h 6188689"/>
              <a:gd name="connsiteX14" fmla="*/ 11106174 w 12322347"/>
              <a:gd name="connsiteY14" fmla="*/ 5879918 h 6188689"/>
              <a:gd name="connsiteX15" fmla="*/ 12264257 w 12322347"/>
              <a:gd name="connsiteY15" fmla="*/ 5878872 h 6188689"/>
              <a:gd name="connsiteX16" fmla="*/ 12289901 w 12322347"/>
              <a:gd name="connsiteY16" fmla="*/ 2589937 h 6188689"/>
              <a:gd name="connsiteX17" fmla="*/ 12280552 w 12322347"/>
              <a:gd name="connsiteY17" fmla="*/ 133865 h 6188689"/>
              <a:gd name="connsiteX18" fmla="*/ 11824723 w 12322347"/>
              <a:gd name="connsiteY18" fmla="*/ 86587 h 6188689"/>
              <a:gd name="connsiteX19" fmla="*/ 10295765 w 12322347"/>
              <a:gd name="connsiteY19" fmla="*/ 80031 h 6188689"/>
              <a:gd name="connsiteX20" fmla="*/ 7778825 w 12322347"/>
              <a:gd name="connsiteY20" fmla="*/ 33462 h 6188689"/>
              <a:gd name="connsiteX21" fmla="*/ 2261685 w 12322347"/>
              <a:gd name="connsiteY21" fmla="*/ 10365 h 6188689"/>
              <a:gd name="connsiteX0" fmla="*/ 2261685 w 12322347"/>
              <a:gd name="connsiteY0" fmla="*/ 0 h 6178324"/>
              <a:gd name="connsiteX1" fmla="*/ 816102 w 12322347"/>
              <a:gd name="connsiteY1" fmla="*/ 10760 h 6178324"/>
              <a:gd name="connsiteX2" fmla="*/ 36453 w 12322347"/>
              <a:gd name="connsiteY2" fmla="*/ 15958 h 6178324"/>
              <a:gd name="connsiteX3" fmla="*/ 36452 w 12322347"/>
              <a:gd name="connsiteY3" fmla="*/ 792072 h 6178324"/>
              <a:gd name="connsiteX4" fmla="*/ 17296 w 12322347"/>
              <a:gd name="connsiteY4" fmla="*/ 1316890 h 6178324"/>
              <a:gd name="connsiteX5" fmla="*/ 6679 w 12322347"/>
              <a:gd name="connsiteY5" fmla="*/ 4542095 h 6178324"/>
              <a:gd name="connsiteX6" fmla="*/ 89932 w 12322347"/>
              <a:gd name="connsiteY6" fmla="*/ 5888744 h 6178324"/>
              <a:gd name="connsiteX7" fmla="*/ 2768884 w 12322347"/>
              <a:gd name="connsiteY7" fmla="*/ 5876885 h 6178324"/>
              <a:gd name="connsiteX8" fmla="*/ 4422579 w 12322347"/>
              <a:gd name="connsiteY8" fmla="*/ 5855502 h 6178324"/>
              <a:gd name="connsiteX9" fmla="*/ 5393880 w 12322347"/>
              <a:gd name="connsiteY9" fmla="*/ 5871365 h 6178324"/>
              <a:gd name="connsiteX10" fmla="*/ 5877638 w 12322347"/>
              <a:gd name="connsiteY10" fmla="*/ 6178324 h 6178324"/>
              <a:gd name="connsiteX11" fmla="*/ 6150141 w 12322347"/>
              <a:gd name="connsiteY11" fmla="*/ 5855596 h 6178324"/>
              <a:gd name="connsiteX12" fmla="*/ 9277333 w 12322347"/>
              <a:gd name="connsiteY12" fmla="*/ 5858811 h 6178324"/>
              <a:gd name="connsiteX13" fmla="*/ 10186235 w 12322347"/>
              <a:gd name="connsiteY13" fmla="*/ 5861686 h 6178324"/>
              <a:gd name="connsiteX14" fmla="*/ 11106174 w 12322347"/>
              <a:gd name="connsiteY14" fmla="*/ 5869553 h 6178324"/>
              <a:gd name="connsiteX15" fmla="*/ 12264257 w 12322347"/>
              <a:gd name="connsiteY15" fmla="*/ 5868507 h 6178324"/>
              <a:gd name="connsiteX16" fmla="*/ 12289901 w 12322347"/>
              <a:gd name="connsiteY16" fmla="*/ 2579572 h 6178324"/>
              <a:gd name="connsiteX17" fmla="*/ 12280552 w 12322347"/>
              <a:gd name="connsiteY17" fmla="*/ 123500 h 6178324"/>
              <a:gd name="connsiteX18" fmla="*/ 11824723 w 12322347"/>
              <a:gd name="connsiteY18" fmla="*/ 76222 h 6178324"/>
              <a:gd name="connsiteX19" fmla="*/ 10295765 w 12322347"/>
              <a:gd name="connsiteY19" fmla="*/ 69666 h 6178324"/>
              <a:gd name="connsiteX20" fmla="*/ 7778825 w 12322347"/>
              <a:gd name="connsiteY20" fmla="*/ 23097 h 6178324"/>
              <a:gd name="connsiteX21" fmla="*/ 2261685 w 12322347"/>
              <a:gd name="connsiteY21" fmla="*/ 0 h 6178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2322347" h="6178324">
                <a:moveTo>
                  <a:pt x="2261685" y="0"/>
                </a:moveTo>
                <a:lnTo>
                  <a:pt x="816102" y="10760"/>
                </a:lnTo>
                <a:lnTo>
                  <a:pt x="36453" y="15958"/>
                </a:lnTo>
                <a:cubicBezTo>
                  <a:pt x="36453" y="288746"/>
                  <a:pt x="36452" y="519284"/>
                  <a:pt x="36452" y="792072"/>
                </a:cubicBezTo>
                <a:cubicBezTo>
                  <a:pt x="37984" y="902748"/>
                  <a:pt x="15764" y="1206214"/>
                  <a:pt x="17296" y="1316890"/>
                </a:cubicBezTo>
                <a:cubicBezTo>
                  <a:pt x="32125" y="1752674"/>
                  <a:pt x="-17301" y="3705146"/>
                  <a:pt x="6679" y="4542095"/>
                </a:cubicBezTo>
                <a:cubicBezTo>
                  <a:pt x="46570" y="5225386"/>
                  <a:pt x="-51265" y="5916324"/>
                  <a:pt x="89932" y="5888744"/>
                </a:cubicBezTo>
                <a:cubicBezTo>
                  <a:pt x="879263" y="5903089"/>
                  <a:pt x="1955065" y="5877266"/>
                  <a:pt x="2768884" y="5876885"/>
                </a:cubicBezTo>
                <a:lnTo>
                  <a:pt x="4422579" y="5855502"/>
                </a:lnTo>
                <a:lnTo>
                  <a:pt x="5393880" y="5871365"/>
                </a:lnTo>
                <a:cubicBezTo>
                  <a:pt x="5664089" y="6007274"/>
                  <a:pt x="5704024" y="6065354"/>
                  <a:pt x="5877638" y="6178324"/>
                </a:cubicBezTo>
                <a:cubicBezTo>
                  <a:pt x="5954187" y="6102215"/>
                  <a:pt x="6049125" y="5996227"/>
                  <a:pt x="6150141" y="5855596"/>
                </a:cubicBezTo>
                <a:cubicBezTo>
                  <a:pt x="6237130" y="5852856"/>
                  <a:pt x="8916121" y="5865726"/>
                  <a:pt x="9277333" y="5858811"/>
                </a:cubicBezTo>
                <a:lnTo>
                  <a:pt x="10186235" y="5861686"/>
                </a:lnTo>
                <a:lnTo>
                  <a:pt x="11106174" y="5869553"/>
                </a:lnTo>
                <a:cubicBezTo>
                  <a:pt x="11463837" y="5859889"/>
                  <a:pt x="12237326" y="5912260"/>
                  <a:pt x="12264257" y="5868507"/>
                </a:cubicBezTo>
                <a:cubicBezTo>
                  <a:pt x="12302700" y="5662987"/>
                  <a:pt x="12276557" y="4364873"/>
                  <a:pt x="12289901" y="2579572"/>
                </a:cubicBezTo>
                <a:cubicBezTo>
                  <a:pt x="12338262" y="1498304"/>
                  <a:pt x="12330432" y="544926"/>
                  <a:pt x="12280552" y="123500"/>
                </a:cubicBezTo>
                <a:cubicBezTo>
                  <a:pt x="12274271" y="70433"/>
                  <a:pt x="12155521" y="85194"/>
                  <a:pt x="11824723" y="76222"/>
                </a:cubicBezTo>
                <a:cubicBezTo>
                  <a:pt x="11493925" y="67250"/>
                  <a:pt x="10495817" y="85585"/>
                  <a:pt x="10295765" y="69666"/>
                </a:cubicBezTo>
                <a:lnTo>
                  <a:pt x="7778825" y="23097"/>
                </a:lnTo>
                <a:lnTo>
                  <a:pt x="2261685" y="0"/>
                </a:lnTo>
                <a:close/>
              </a:path>
            </a:pathLst>
          </a:custGeom>
          <a:solidFill>
            <a:schemeClr val="bg1"/>
          </a:solidFill>
          <a:ln w="1905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BFD6B65-6A90-4C50-9533-D82D69013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 flipV="1">
            <a:off x="6379954" y="821227"/>
            <a:ext cx="5689735" cy="5117957"/>
          </a:xfrm>
          <a:custGeom>
            <a:avLst/>
            <a:gdLst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5623915 w 11603130"/>
              <a:gd name="connsiteY8" fmla="*/ 5947064 h 6362961"/>
              <a:gd name="connsiteX9" fmla="*/ 8143603 w 11603130"/>
              <a:gd name="connsiteY9" fmla="*/ 5913030 h 6362961"/>
              <a:gd name="connsiteX10" fmla="*/ 8168400 w 11603130"/>
              <a:gd name="connsiteY10" fmla="*/ 5914173 h 6362961"/>
              <a:gd name="connsiteX11" fmla="*/ 8334742 w 11603130"/>
              <a:gd name="connsiteY11" fmla="*/ 5912754 h 6362961"/>
              <a:gd name="connsiteX12" fmla="*/ 8343333 w 11603130"/>
              <a:gd name="connsiteY12" fmla="*/ 6362961 h 6362961"/>
              <a:gd name="connsiteX13" fmla="*/ 8951337 w 11603130"/>
              <a:gd name="connsiteY13" fmla="*/ 5912879 h 6362961"/>
              <a:gd name="connsiteX14" fmla="*/ 9710371 w 11603130"/>
              <a:gd name="connsiteY14" fmla="*/ 5911624 h 6362961"/>
              <a:gd name="connsiteX15" fmla="*/ 9804791 w 11603130"/>
              <a:gd name="connsiteY15" fmla="*/ 5908320 h 6362961"/>
              <a:gd name="connsiteX16" fmla="*/ 9863784 w 11603130"/>
              <a:gd name="connsiteY16" fmla="*/ 5909115 h 6362961"/>
              <a:gd name="connsiteX17" fmla="*/ 10007288 w 11603130"/>
              <a:gd name="connsiteY17" fmla="*/ 5914499 h 6362961"/>
              <a:gd name="connsiteX18" fmla="*/ 10927227 w 11603130"/>
              <a:gd name="connsiteY18" fmla="*/ 5922366 h 6362961"/>
              <a:gd name="connsiteX19" fmla="*/ 11562333 w 11603130"/>
              <a:gd name="connsiteY19" fmla="*/ 5906085 h 6362961"/>
              <a:gd name="connsiteX20" fmla="*/ 11571244 w 11603130"/>
              <a:gd name="connsiteY20" fmla="*/ 2621674 h 6362961"/>
              <a:gd name="connsiteX21" fmla="*/ 11561892 w 11603130"/>
              <a:gd name="connsiteY21" fmla="*/ 176313 h 6362961"/>
              <a:gd name="connsiteX22" fmla="*/ 11289537 w 11603130"/>
              <a:gd name="connsiteY22" fmla="*/ 107615 h 6362961"/>
              <a:gd name="connsiteX23" fmla="*/ 10689999 w 11603130"/>
              <a:gd name="connsiteY23" fmla="*/ 70591 h 6362961"/>
              <a:gd name="connsiteX24" fmla="*/ 7599878 w 11603130"/>
              <a:gd name="connsiteY24" fmla="*/ 7591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5623915 w 11603130"/>
              <a:gd name="connsiteY8" fmla="*/ 5947064 h 6362961"/>
              <a:gd name="connsiteX9" fmla="*/ 8143603 w 11603130"/>
              <a:gd name="connsiteY9" fmla="*/ 5913030 h 6362961"/>
              <a:gd name="connsiteX10" fmla="*/ 8168400 w 11603130"/>
              <a:gd name="connsiteY10" fmla="*/ 5914173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5623915 w 11603130"/>
              <a:gd name="connsiteY8" fmla="*/ 5947064 h 6362961"/>
              <a:gd name="connsiteX9" fmla="*/ 8143603 w 11603130"/>
              <a:gd name="connsiteY9" fmla="*/ 5913030 h 6362961"/>
              <a:gd name="connsiteX10" fmla="*/ 8444794 w 11603130"/>
              <a:gd name="connsiteY10" fmla="*/ 5914172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5623915 w 11603130"/>
              <a:gd name="connsiteY8" fmla="*/ 5947064 h 6362961"/>
              <a:gd name="connsiteX9" fmla="*/ 6347077 w 11603130"/>
              <a:gd name="connsiteY9" fmla="*/ 5954091 h 6362961"/>
              <a:gd name="connsiteX10" fmla="*/ 8444794 w 11603130"/>
              <a:gd name="connsiteY10" fmla="*/ 5914172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2638911 w 11603130"/>
              <a:gd name="connsiteY8" fmla="*/ 5933377 h 6362961"/>
              <a:gd name="connsiteX9" fmla="*/ 6347077 w 11603130"/>
              <a:gd name="connsiteY9" fmla="*/ 5954091 h 6362961"/>
              <a:gd name="connsiteX10" fmla="*/ 8444794 w 11603130"/>
              <a:gd name="connsiteY10" fmla="*/ 5914172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2638911 w 11603130"/>
              <a:gd name="connsiteY8" fmla="*/ 5933377 h 6362961"/>
              <a:gd name="connsiteX9" fmla="*/ 4080684 w 11603130"/>
              <a:gd name="connsiteY9" fmla="*/ 5926717 h 6362961"/>
              <a:gd name="connsiteX10" fmla="*/ 8444794 w 11603130"/>
              <a:gd name="connsiteY10" fmla="*/ 5914172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2638911 w 11603130"/>
              <a:gd name="connsiteY8" fmla="*/ 5933377 h 6362961"/>
              <a:gd name="connsiteX9" fmla="*/ 4080684 w 11603130"/>
              <a:gd name="connsiteY9" fmla="*/ 5926717 h 6362961"/>
              <a:gd name="connsiteX10" fmla="*/ 5045206 w 11603130"/>
              <a:gd name="connsiteY10" fmla="*/ 5927859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8951337 w 11603130"/>
              <a:gd name="connsiteY12" fmla="*/ 5912879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9863784 w 11603130"/>
              <a:gd name="connsiteY15" fmla="*/ 5909115 h 6335587"/>
              <a:gd name="connsiteX16" fmla="*/ 10007288 w 11603130"/>
              <a:gd name="connsiteY16" fmla="*/ 5914499 h 6335587"/>
              <a:gd name="connsiteX17" fmla="*/ 10927227 w 11603130"/>
              <a:gd name="connsiteY17" fmla="*/ 5922366 h 6335587"/>
              <a:gd name="connsiteX18" fmla="*/ 11562333 w 11603130"/>
              <a:gd name="connsiteY18" fmla="*/ 5906085 h 6335587"/>
              <a:gd name="connsiteX19" fmla="*/ 11571244 w 11603130"/>
              <a:gd name="connsiteY19" fmla="*/ 2621674 h 6335587"/>
              <a:gd name="connsiteX20" fmla="*/ 11561892 w 11603130"/>
              <a:gd name="connsiteY20" fmla="*/ 176313 h 6335587"/>
              <a:gd name="connsiteX21" fmla="*/ 11289537 w 11603130"/>
              <a:gd name="connsiteY21" fmla="*/ 107615 h 6335587"/>
              <a:gd name="connsiteX22" fmla="*/ 10689999 w 11603130"/>
              <a:gd name="connsiteY22" fmla="*/ 70591 h 6335587"/>
              <a:gd name="connsiteX23" fmla="*/ 7599878 w 11603130"/>
              <a:gd name="connsiteY23" fmla="*/ 75910 h 6335587"/>
              <a:gd name="connsiteX24" fmla="*/ 1892744 w 11603130"/>
              <a:gd name="connsiteY24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42722 w 11603130"/>
              <a:gd name="connsiteY12" fmla="*/ 5885506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9863784 w 11603130"/>
              <a:gd name="connsiteY15" fmla="*/ 5909115 h 6335587"/>
              <a:gd name="connsiteX16" fmla="*/ 10007288 w 11603130"/>
              <a:gd name="connsiteY16" fmla="*/ 5914499 h 6335587"/>
              <a:gd name="connsiteX17" fmla="*/ 10927227 w 11603130"/>
              <a:gd name="connsiteY17" fmla="*/ 5922366 h 6335587"/>
              <a:gd name="connsiteX18" fmla="*/ 11562333 w 11603130"/>
              <a:gd name="connsiteY18" fmla="*/ 5906085 h 6335587"/>
              <a:gd name="connsiteX19" fmla="*/ 11571244 w 11603130"/>
              <a:gd name="connsiteY19" fmla="*/ 2621674 h 6335587"/>
              <a:gd name="connsiteX20" fmla="*/ 11561892 w 11603130"/>
              <a:gd name="connsiteY20" fmla="*/ 176313 h 6335587"/>
              <a:gd name="connsiteX21" fmla="*/ 11289537 w 11603130"/>
              <a:gd name="connsiteY21" fmla="*/ 107615 h 6335587"/>
              <a:gd name="connsiteX22" fmla="*/ 10689999 w 11603130"/>
              <a:gd name="connsiteY22" fmla="*/ 70591 h 6335587"/>
              <a:gd name="connsiteX23" fmla="*/ 7599878 w 11603130"/>
              <a:gd name="connsiteY23" fmla="*/ 75910 h 6335587"/>
              <a:gd name="connsiteX24" fmla="*/ 1892744 w 11603130"/>
              <a:gd name="connsiteY24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408556 w 11603130"/>
              <a:gd name="connsiteY12" fmla="*/ 5899194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9863784 w 11603130"/>
              <a:gd name="connsiteY15" fmla="*/ 5909115 h 6335587"/>
              <a:gd name="connsiteX16" fmla="*/ 10007288 w 11603130"/>
              <a:gd name="connsiteY16" fmla="*/ 5914499 h 6335587"/>
              <a:gd name="connsiteX17" fmla="*/ 10927227 w 11603130"/>
              <a:gd name="connsiteY17" fmla="*/ 5922366 h 6335587"/>
              <a:gd name="connsiteX18" fmla="*/ 11562333 w 11603130"/>
              <a:gd name="connsiteY18" fmla="*/ 5906085 h 6335587"/>
              <a:gd name="connsiteX19" fmla="*/ 11571244 w 11603130"/>
              <a:gd name="connsiteY19" fmla="*/ 2621674 h 6335587"/>
              <a:gd name="connsiteX20" fmla="*/ 11561892 w 11603130"/>
              <a:gd name="connsiteY20" fmla="*/ 176313 h 6335587"/>
              <a:gd name="connsiteX21" fmla="*/ 11289537 w 11603130"/>
              <a:gd name="connsiteY21" fmla="*/ 107615 h 6335587"/>
              <a:gd name="connsiteX22" fmla="*/ 10689999 w 11603130"/>
              <a:gd name="connsiteY22" fmla="*/ 70591 h 6335587"/>
              <a:gd name="connsiteX23" fmla="*/ 7599878 w 11603130"/>
              <a:gd name="connsiteY23" fmla="*/ 75910 h 6335587"/>
              <a:gd name="connsiteX24" fmla="*/ 1892744 w 11603130"/>
              <a:gd name="connsiteY24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408556 w 11603130"/>
              <a:gd name="connsiteY12" fmla="*/ 5899194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408556 w 11603130"/>
              <a:gd name="connsiteY12" fmla="*/ 5899194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408556 w 11603130"/>
              <a:gd name="connsiteY12" fmla="*/ 5899194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408556 w 11603130"/>
              <a:gd name="connsiteY12" fmla="*/ 5899194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710371 w 11603130"/>
              <a:gd name="connsiteY13" fmla="*/ 5911624 h 6335587"/>
              <a:gd name="connsiteX14" fmla="*/ 10007288 w 11603130"/>
              <a:gd name="connsiteY14" fmla="*/ 5914499 h 6335587"/>
              <a:gd name="connsiteX15" fmla="*/ 10927227 w 11603130"/>
              <a:gd name="connsiteY15" fmla="*/ 5922366 h 6335587"/>
              <a:gd name="connsiteX16" fmla="*/ 11562333 w 11603130"/>
              <a:gd name="connsiteY16" fmla="*/ 5906085 h 6335587"/>
              <a:gd name="connsiteX17" fmla="*/ 11571244 w 11603130"/>
              <a:gd name="connsiteY17" fmla="*/ 2621674 h 6335587"/>
              <a:gd name="connsiteX18" fmla="*/ 11561892 w 11603130"/>
              <a:gd name="connsiteY18" fmla="*/ 176313 h 6335587"/>
              <a:gd name="connsiteX19" fmla="*/ 11289537 w 11603130"/>
              <a:gd name="connsiteY19" fmla="*/ 107615 h 6335587"/>
              <a:gd name="connsiteX20" fmla="*/ 10689999 w 11603130"/>
              <a:gd name="connsiteY20" fmla="*/ 70591 h 6335587"/>
              <a:gd name="connsiteX21" fmla="*/ 7599878 w 11603130"/>
              <a:gd name="connsiteY21" fmla="*/ 75910 h 6335587"/>
              <a:gd name="connsiteX22" fmla="*/ 1892744 w 11603130"/>
              <a:gd name="connsiteY22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710371 w 11603130"/>
              <a:gd name="connsiteY13" fmla="*/ 5911624 h 6335587"/>
              <a:gd name="connsiteX14" fmla="*/ 10007288 w 11603130"/>
              <a:gd name="connsiteY14" fmla="*/ 5914499 h 6335587"/>
              <a:gd name="connsiteX15" fmla="*/ 10927227 w 11603130"/>
              <a:gd name="connsiteY15" fmla="*/ 5922366 h 6335587"/>
              <a:gd name="connsiteX16" fmla="*/ 11562333 w 11603130"/>
              <a:gd name="connsiteY16" fmla="*/ 5906085 h 6335587"/>
              <a:gd name="connsiteX17" fmla="*/ 11571244 w 11603130"/>
              <a:gd name="connsiteY17" fmla="*/ 2621674 h 6335587"/>
              <a:gd name="connsiteX18" fmla="*/ 11561892 w 11603130"/>
              <a:gd name="connsiteY18" fmla="*/ 176313 h 6335587"/>
              <a:gd name="connsiteX19" fmla="*/ 11289537 w 11603130"/>
              <a:gd name="connsiteY19" fmla="*/ 107615 h 6335587"/>
              <a:gd name="connsiteX20" fmla="*/ 10689999 w 11603130"/>
              <a:gd name="connsiteY20" fmla="*/ 70591 h 6335587"/>
              <a:gd name="connsiteX21" fmla="*/ 7599878 w 11603130"/>
              <a:gd name="connsiteY21" fmla="*/ 75910 h 6335587"/>
              <a:gd name="connsiteX22" fmla="*/ 1892744 w 11603130"/>
              <a:gd name="connsiteY22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710371 w 11603130"/>
              <a:gd name="connsiteY13" fmla="*/ 5911624 h 6335587"/>
              <a:gd name="connsiteX14" fmla="*/ 10007288 w 11603130"/>
              <a:gd name="connsiteY14" fmla="*/ 5914499 h 6335587"/>
              <a:gd name="connsiteX15" fmla="*/ 10927227 w 11603130"/>
              <a:gd name="connsiteY15" fmla="*/ 5922366 h 6335587"/>
              <a:gd name="connsiteX16" fmla="*/ 11562333 w 11603130"/>
              <a:gd name="connsiteY16" fmla="*/ 5906085 h 6335587"/>
              <a:gd name="connsiteX17" fmla="*/ 11571244 w 11603130"/>
              <a:gd name="connsiteY17" fmla="*/ 2621674 h 6335587"/>
              <a:gd name="connsiteX18" fmla="*/ 11561892 w 11603130"/>
              <a:gd name="connsiteY18" fmla="*/ 176313 h 6335587"/>
              <a:gd name="connsiteX19" fmla="*/ 11289537 w 11603130"/>
              <a:gd name="connsiteY19" fmla="*/ 107615 h 6335587"/>
              <a:gd name="connsiteX20" fmla="*/ 10689999 w 11603130"/>
              <a:gd name="connsiteY20" fmla="*/ 70591 h 6335587"/>
              <a:gd name="connsiteX21" fmla="*/ 7599878 w 11603130"/>
              <a:gd name="connsiteY21" fmla="*/ 75910 h 6335587"/>
              <a:gd name="connsiteX22" fmla="*/ 1892744 w 11603130"/>
              <a:gd name="connsiteY22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098386 w 11603130"/>
              <a:gd name="connsiteY13" fmla="*/ 5911624 h 6335587"/>
              <a:gd name="connsiteX14" fmla="*/ 10007288 w 11603130"/>
              <a:gd name="connsiteY14" fmla="*/ 5914499 h 6335587"/>
              <a:gd name="connsiteX15" fmla="*/ 10927227 w 11603130"/>
              <a:gd name="connsiteY15" fmla="*/ 5922366 h 6335587"/>
              <a:gd name="connsiteX16" fmla="*/ 11562333 w 11603130"/>
              <a:gd name="connsiteY16" fmla="*/ 5906085 h 6335587"/>
              <a:gd name="connsiteX17" fmla="*/ 11571244 w 11603130"/>
              <a:gd name="connsiteY17" fmla="*/ 2621674 h 6335587"/>
              <a:gd name="connsiteX18" fmla="*/ 11561892 w 11603130"/>
              <a:gd name="connsiteY18" fmla="*/ 176313 h 6335587"/>
              <a:gd name="connsiteX19" fmla="*/ 11289537 w 11603130"/>
              <a:gd name="connsiteY19" fmla="*/ 107615 h 6335587"/>
              <a:gd name="connsiteX20" fmla="*/ 10689999 w 11603130"/>
              <a:gd name="connsiteY20" fmla="*/ 70591 h 6335587"/>
              <a:gd name="connsiteX21" fmla="*/ 7599878 w 11603130"/>
              <a:gd name="connsiteY21" fmla="*/ 75910 h 6335587"/>
              <a:gd name="connsiteX22" fmla="*/ 1892744 w 11603130"/>
              <a:gd name="connsiteY22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8972 w 11603130"/>
              <a:gd name="connsiteY5" fmla="*/ 3523848 h 6335587"/>
              <a:gd name="connsiteX6" fmla="*/ 148480 w 11603130"/>
              <a:gd name="connsiteY6" fmla="*/ 5930841 h 6335587"/>
              <a:gd name="connsiteX7" fmla="*/ 2638911 w 11603130"/>
              <a:gd name="connsiteY7" fmla="*/ 5933377 h 6335587"/>
              <a:gd name="connsiteX8" fmla="*/ 4080684 w 11603130"/>
              <a:gd name="connsiteY8" fmla="*/ 5926717 h 6335587"/>
              <a:gd name="connsiteX9" fmla="*/ 5045206 w 11603130"/>
              <a:gd name="connsiteY9" fmla="*/ 5927859 h 6335587"/>
              <a:gd name="connsiteX10" fmla="*/ 5855834 w 11603130"/>
              <a:gd name="connsiteY10" fmla="*/ 6335587 h 6335587"/>
              <a:gd name="connsiteX11" fmla="*/ 6274422 w 11603130"/>
              <a:gd name="connsiteY11" fmla="*/ 5903346 h 6335587"/>
              <a:gd name="connsiteX12" fmla="*/ 9098386 w 11603130"/>
              <a:gd name="connsiteY12" fmla="*/ 5911624 h 6335587"/>
              <a:gd name="connsiteX13" fmla="*/ 10007288 w 11603130"/>
              <a:gd name="connsiteY13" fmla="*/ 5914499 h 6335587"/>
              <a:gd name="connsiteX14" fmla="*/ 10927227 w 11603130"/>
              <a:gd name="connsiteY14" fmla="*/ 5922366 h 6335587"/>
              <a:gd name="connsiteX15" fmla="*/ 11562333 w 11603130"/>
              <a:gd name="connsiteY15" fmla="*/ 5906085 h 6335587"/>
              <a:gd name="connsiteX16" fmla="*/ 11571244 w 11603130"/>
              <a:gd name="connsiteY16" fmla="*/ 2621674 h 6335587"/>
              <a:gd name="connsiteX17" fmla="*/ 11561892 w 11603130"/>
              <a:gd name="connsiteY17" fmla="*/ 176313 h 6335587"/>
              <a:gd name="connsiteX18" fmla="*/ 11289537 w 11603130"/>
              <a:gd name="connsiteY18" fmla="*/ 107615 h 6335587"/>
              <a:gd name="connsiteX19" fmla="*/ 10689999 w 11603130"/>
              <a:gd name="connsiteY19" fmla="*/ 70591 h 6335587"/>
              <a:gd name="connsiteX20" fmla="*/ 7599878 w 11603130"/>
              <a:gd name="connsiteY20" fmla="*/ 75910 h 6335587"/>
              <a:gd name="connsiteX21" fmla="*/ 1892744 w 11603130"/>
              <a:gd name="connsiteY21" fmla="*/ 0 h 6335587"/>
              <a:gd name="connsiteX0" fmla="*/ 1892744 w 12087184"/>
              <a:gd name="connsiteY0" fmla="*/ 0 h 6335587"/>
              <a:gd name="connsiteX1" fmla="*/ 304663 w 12087184"/>
              <a:gd name="connsiteY1" fmla="*/ 10761 h 6335587"/>
              <a:gd name="connsiteX2" fmla="*/ 0 w 12087184"/>
              <a:gd name="connsiteY2" fmla="*/ 47942 h 6335587"/>
              <a:gd name="connsiteX3" fmla="*/ 0 w 12087184"/>
              <a:gd name="connsiteY3" fmla="*/ 909146 h 6335587"/>
              <a:gd name="connsiteX4" fmla="*/ 4597 w 12087184"/>
              <a:gd name="connsiteY4" fmla="*/ 909146 h 6335587"/>
              <a:gd name="connsiteX5" fmla="*/ 88972 w 12087184"/>
              <a:gd name="connsiteY5" fmla="*/ 3523848 h 6335587"/>
              <a:gd name="connsiteX6" fmla="*/ 148480 w 12087184"/>
              <a:gd name="connsiteY6" fmla="*/ 5930841 h 6335587"/>
              <a:gd name="connsiteX7" fmla="*/ 2638911 w 12087184"/>
              <a:gd name="connsiteY7" fmla="*/ 5933377 h 6335587"/>
              <a:gd name="connsiteX8" fmla="*/ 4080684 w 12087184"/>
              <a:gd name="connsiteY8" fmla="*/ 5926717 h 6335587"/>
              <a:gd name="connsiteX9" fmla="*/ 5045206 w 12087184"/>
              <a:gd name="connsiteY9" fmla="*/ 5927859 h 6335587"/>
              <a:gd name="connsiteX10" fmla="*/ 5855834 w 12087184"/>
              <a:gd name="connsiteY10" fmla="*/ 6335587 h 6335587"/>
              <a:gd name="connsiteX11" fmla="*/ 6274422 w 12087184"/>
              <a:gd name="connsiteY11" fmla="*/ 5903346 h 6335587"/>
              <a:gd name="connsiteX12" fmla="*/ 9098386 w 12087184"/>
              <a:gd name="connsiteY12" fmla="*/ 5911624 h 6335587"/>
              <a:gd name="connsiteX13" fmla="*/ 10007288 w 12087184"/>
              <a:gd name="connsiteY13" fmla="*/ 5914499 h 6335587"/>
              <a:gd name="connsiteX14" fmla="*/ 10927227 w 12087184"/>
              <a:gd name="connsiteY14" fmla="*/ 5922366 h 6335587"/>
              <a:gd name="connsiteX15" fmla="*/ 12085310 w 12087184"/>
              <a:gd name="connsiteY15" fmla="*/ 5921320 h 6335587"/>
              <a:gd name="connsiteX16" fmla="*/ 11571244 w 12087184"/>
              <a:gd name="connsiteY16" fmla="*/ 2621674 h 6335587"/>
              <a:gd name="connsiteX17" fmla="*/ 11561892 w 12087184"/>
              <a:gd name="connsiteY17" fmla="*/ 176313 h 6335587"/>
              <a:gd name="connsiteX18" fmla="*/ 11289537 w 12087184"/>
              <a:gd name="connsiteY18" fmla="*/ 107615 h 6335587"/>
              <a:gd name="connsiteX19" fmla="*/ 10689999 w 12087184"/>
              <a:gd name="connsiteY19" fmla="*/ 70591 h 6335587"/>
              <a:gd name="connsiteX20" fmla="*/ 7599878 w 12087184"/>
              <a:gd name="connsiteY20" fmla="*/ 75910 h 6335587"/>
              <a:gd name="connsiteX21" fmla="*/ 1892744 w 12087184"/>
              <a:gd name="connsiteY21" fmla="*/ 0 h 6335587"/>
              <a:gd name="connsiteX0" fmla="*/ 1892744 w 12096545"/>
              <a:gd name="connsiteY0" fmla="*/ 24998 h 6360585"/>
              <a:gd name="connsiteX1" fmla="*/ 304663 w 12096545"/>
              <a:gd name="connsiteY1" fmla="*/ 35759 h 6360585"/>
              <a:gd name="connsiteX2" fmla="*/ 0 w 12096545"/>
              <a:gd name="connsiteY2" fmla="*/ 72940 h 6360585"/>
              <a:gd name="connsiteX3" fmla="*/ 0 w 12096545"/>
              <a:gd name="connsiteY3" fmla="*/ 934144 h 6360585"/>
              <a:gd name="connsiteX4" fmla="*/ 4597 w 12096545"/>
              <a:gd name="connsiteY4" fmla="*/ 934144 h 6360585"/>
              <a:gd name="connsiteX5" fmla="*/ 88972 w 12096545"/>
              <a:gd name="connsiteY5" fmla="*/ 3548846 h 6360585"/>
              <a:gd name="connsiteX6" fmla="*/ 148480 w 12096545"/>
              <a:gd name="connsiteY6" fmla="*/ 5955839 h 6360585"/>
              <a:gd name="connsiteX7" fmla="*/ 2638911 w 12096545"/>
              <a:gd name="connsiteY7" fmla="*/ 5958375 h 6360585"/>
              <a:gd name="connsiteX8" fmla="*/ 4080684 w 12096545"/>
              <a:gd name="connsiteY8" fmla="*/ 5951715 h 6360585"/>
              <a:gd name="connsiteX9" fmla="*/ 5045206 w 12096545"/>
              <a:gd name="connsiteY9" fmla="*/ 5952857 h 6360585"/>
              <a:gd name="connsiteX10" fmla="*/ 5855834 w 12096545"/>
              <a:gd name="connsiteY10" fmla="*/ 6360585 h 6360585"/>
              <a:gd name="connsiteX11" fmla="*/ 6274422 w 12096545"/>
              <a:gd name="connsiteY11" fmla="*/ 5928344 h 6360585"/>
              <a:gd name="connsiteX12" fmla="*/ 9098386 w 12096545"/>
              <a:gd name="connsiteY12" fmla="*/ 5936622 h 6360585"/>
              <a:gd name="connsiteX13" fmla="*/ 10007288 w 12096545"/>
              <a:gd name="connsiteY13" fmla="*/ 5939497 h 6360585"/>
              <a:gd name="connsiteX14" fmla="*/ 10927227 w 12096545"/>
              <a:gd name="connsiteY14" fmla="*/ 5947364 h 6360585"/>
              <a:gd name="connsiteX15" fmla="*/ 12085310 w 12096545"/>
              <a:gd name="connsiteY15" fmla="*/ 5946318 h 6360585"/>
              <a:gd name="connsiteX16" fmla="*/ 12063456 w 12096545"/>
              <a:gd name="connsiteY16" fmla="*/ 2646672 h 6360585"/>
              <a:gd name="connsiteX17" fmla="*/ 11561892 w 12096545"/>
              <a:gd name="connsiteY17" fmla="*/ 201311 h 6360585"/>
              <a:gd name="connsiteX18" fmla="*/ 11289537 w 12096545"/>
              <a:gd name="connsiteY18" fmla="*/ 132613 h 6360585"/>
              <a:gd name="connsiteX19" fmla="*/ 10689999 w 12096545"/>
              <a:gd name="connsiteY19" fmla="*/ 95589 h 6360585"/>
              <a:gd name="connsiteX20" fmla="*/ 7599878 w 12096545"/>
              <a:gd name="connsiteY20" fmla="*/ 100908 h 6360585"/>
              <a:gd name="connsiteX21" fmla="*/ 1892744 w 12096545"/>
              <a:gd name="connsiteY21" fmla="*/ 24998 h 6360585"/>
              <a:gd name="connsiteX0" fmla="*/ 1892744 w 12127183"/>
              <a:gd name="connsiteY0" fmla="*/ 24998 h 6360585"/>
              <a:gd name="connsiteX1" fmla="*/ 304663 w 12127183"/>
              <a:gd name="connsiteY1" fmla="*/ 35759 h 6360585"/>
              <a:gd name="connsiteX2" fmla="*/ 0 w 12127183"/>
              <a:gd name="connsiteY2" fmla="*/ 72940 h 6360585"/>
              <a:gd name="connsiteX3" fmla="*/ 0 w 12127183"/>
              <a:gd name="connsiteY3" fmla="*/ 934144 h 6360585"/>
              <a:gd name="connsiteX4" fmla="*/ 4597 w 12127183"/>
              <a:gd name="connsiteY4" fmla="*/ 934144 h 6360585"/>
              <a:gd name="connsiteX5" fmla="*/ 88972 w 12127183"/>
              <a:gd name="connsiteY5" fmla="*/ 3548846 h 6360585"/>
              <a:gd name="connsiteX6" fmla="*/ 148480 w 12127183"/>
              <a:gd name="connsiteY6" fmla="*/ 5955839 h 6360585"/>
              <a:gd name="connsiteX7" fmla="*/ 2638911 w 12127183"/>
              <a:gd name="connsiteY7" fmla="*/ 5958375 h 6360585"/>
              <a:gd name="connsiteX8" fmla="*/ 4080684 w 12127183"/>
              <a:gd name="connsiteY8" fmla="*/ 5951715 h 6360585"/>
              <a:gd name="connsiteX9" fmla="*/ 5045206 w 12127183"/>
              <a:gd name="connsiteY9" fmla="*/ 5952857 h 6360585"/>
              <a:gd name="connsiteX10" fmla="*/ 5855834 w 12127183"/>
              <a:gd name="connsiteY10" fmla="*/ 6360585 h 6360585"/>
              <a:gd name="connsiteX11" fmla="*/ 6274422 w 12127183"/>
              <a:gd name="connsiteY11" fmla="*/ 5928344 h 6360585"/>
              <a:gd name="connsiteX12" fmla="*/ 9098386 w 12127183"/>
              <a:gd name="connsiteY12" fmla="*/ 5936622 h 6360585"/>
              <a:gd name="connsiteX13" fmla="*/ 10007288 w 12127183"/>
              <a:gd name="connsiteY13" fmla="*/ 5939497 h 6360585"/>
              <a:gd name="connsiteX14" fmla="*/ 10927227 w 12127183"/>
              <a:gd name="connsiteY14" fmla="*/ 5947364 h 6360585"/>
              <a:gd name="connsiteX15" fmla="*/ 12085310 w 12127183"/>
              <a:gd name="connsiteY15" fmla="*/ 5946318 h 6360585"/>
              <a:gd name="connsiteX16" fmla="*/ 12063456 w 12127183"/>
              <a:gd name="connsiteY16" fmla="*/ 2646672 h 6360585"/>
              <a:gd name="connsiteX17" fmla="*/ 12054104 w 12127183"/>
              <a:gd name="connsiteY17" fmla="*/ 201311 h 6360585"/>
              <a:gd name="connsiteX18" fmla="*/ 11289537 w 12127183"/>
              <a:gd name="connsiteY18" fmla="*/ 132613 h 6360585"/>
              <a:gd name="connsiteX19" fmla="*/ 10689999 w 12127183"/>
              <a:gd name="connsiteY19" fmla="*/ 95589 h 6360585"/>
              <a:gd name="connsiteX20" fmla="*/ 7599878 w 12127183"/>
              <a:gd name="connsiteY20" fmla="*/ 100908 h 6360585"/>
              <a:gd name="connsiteX21" fmla="*/ 1892744 w 12127183"/>
              <a:gd name="connsiteY21" fmla="*/ 24998 h 6360585"/>
              <a:gd name="connsiteX0" fmla="*/ 1892744 w 12114255"/>
              <a:gd name="connsiteY0" fmla="*/ 0 h 6335587"/>
              <a:gd name="connsiteX1" fmla="*/ 304663 w 12114255"/>
              <a:gd name="connsiteY1" fmla="*/ 10761 h 6335587"/>
              <a:gd name="connsiteX2" fmla="*/ 0 w 12114255"/>
              <a:gd name="connsiteY2" fmla="*/ 47942 h 6335587"/>
              <a:gd name="connsiteX3" fmla="*/ 0 w 12114255"/>
              <a:gd name="connsiteY3" fmla="*/ 909146 h 6335587"/>
              <a:gd name="connsiteX4" fmla="*/ 4597 w 12114255"/>
              <a:gd name="connsiteY4" fmla="*/ 909146 h 6335587"/>
              <a:gd name="connsiteX5" fmla="*/ 88972 w 12114255"/>
              <a:gd name="connsiteY5" fmla="*/ 3523848 h 6335587"/>
              <a:gd name="connsiteX6" fmla="*/ 148480 w 12114255"/>
              <a:gd name="connsiteY6" fmla="*/ 5930841 h 6335587"/>
              <a:gd name="connsiteX7" fmla="*/ 2638911 w 12114255"/>
              <a:gd name="connsiteY7" fmla="*/ 5933377 h 6335587"/>
              <a:gd name="connsiteX8" fmla="*/ 4080684 w 12114255"/>
              <a:gd name="connsiteY8" fmla="*/ 5926717 h 6335587"/>
              <a:gd name="connsiteX9" fmla="*/ 5045206 w 12114255"/>
              <a:gd name="connsiteY9" fmla="*/ 5927859 h 6335587"/>
              <a:gd name="connsiteX10" fmla="*/ 5855834 w 12114255"/>
              <a:gd name="connsiteY10" fmla="*/ 6335587 h 6335587"/>
              <a:gd name="connsiteX11" fmla="*/ 6274422 w 12114255"/>
              <a:gd name="connsiteY11" fmla="*/ 5903346 h 6335587"/>
              <a:gd name="connsiteX12" fmla="*/ 9098386 w 12114255"/>
              <a:gd name="connsiteY12" fmla="*/ 5911624 h 6335587"/>
              <a:gd name="connsiteX13" fmla="*/ 10007288 w 12114255"/>
              <a:gd name="connsiteY13" fmla="*/ 5914499 h 6335587"/>
              <a:gd name="connsiteX14" fmla="*/ 10927227 w 12114255"/>
              <a:gd name="connsiteY14" fmla="*/ 5922366 h 6335587"/>
              <a:gd name="connsiteX15" fmla="*/ 12085310 w 12114255"/>
              <a:gd name="connsiteY15" fmla="*/ 5921320 h 6335587"/>
              <a:gd name="connsiteX16" fmla="*/ 12063456 w 12114255"/>
              <a:gd name="connsiteY16" fmla="*/ 2621674 h 6335587"/>
              <a:gd name="connsiteX17" fmla="*/ 12054104 w 12114255"/>
              <a:gd name="connsiteY17" fmla="*/ 176313 h 6335587"/>
              <a:gd name="connsiteX18" fmla="*/ 11289537 w 12114255"/>
              <a:gd name="connsiteY18" fmla="*/ 107615 h 6335587"/>
              <a:gd name="connsiteX19" fmla="*/ 10689999 w 12114255"/>
              <a:gd name="connsiteY19" fmla="*/ 70591 h 6335587"/>
              <a:gd name="connsiteX20" fmla="*/ 7599878 w 12114255"/>
              <a:gd name="connsiteY20" fmla="*/ 75910 h 6335587"/>
              <a:gd name="connsiteX21" fmla="*/ 1892744 w 12114255"/>
              <a:gd name="connsiteY21" fmla="*/ 0 h 6335587"/>
              <a:gd name="connsiteX0" fmla="*/ 1892744 w 12114253"/>
              <a:gd name="connsiteY0" fmla="*/ 0 h 6335587"/>
              <a:gd name="connsiteX1" fmla="*/ 304663 w 12114253"/>
              <a:gd name="connsiteY1" fmla="*/ 10761 h 6335587"/>
              <a:gd name="connsiteX2" fmla="*/ 0 w 12114253"/>
              <a:gd name="connsiteY2" fmla="*/ 47942 h 6335587"/>
              <a:gd name="connsiteX3" fmla="*/ 0 w 12114253"/>
              <a:gd name="connsiteY3" fmla="*/ 909146 h 6335587"/>
              <a:gd name="connsiteX4" fmla="*/ 4597 w 12114253"/>
              <a:gd name="connsiteY4" fmla="*/ 909146 h 6335587"/>
              <a:gd name="connsiteX5" fmla="*/ 88972 w 12114253"/>
              <a:gd name="connsiteY5" fmla="*/ 3523848 h 6335587"/>
              <a:gd name="connsiteX6" fmla="*/ 148480 w 12114253"/>
              <a:gd name="connsiteY6" fmla="*/ 5930841 h 6335587"/>
              <a:gd name="connsiteX7" fmla="*/ 2638911 w 12114253"/>
              <a:gd name="connsiteY7" fmla="*/ 5933377 h 6335587"/>
              <a:gd name="connsiteX8" fmla="*/ 4080684 w 12114253"/>
              <a:gd name="connsiteY8" fmla="*/ 5926717 h 6335587"/>
              <a:gd name="connsiteX9" fmla="*/ 5045206 w 12114253"/>
              <a:gd name="connsiteY9" fmla="*/ 5927859 h 6335587"/>
              <a:gd name="connsiteX10" fmla="*/ 5855834 w 12114253"/>
              <a:gd name="connsiteY10" fmla="*/ 6335587 h 6335587"/>
              <a:gd name="connsiteX11" fmla="*/ 6274422 w 12114253"/>
              <a:gd name="connsiteY11" fmla="*/ 5903346 h 6335587"/>
              <a:gd name="connsiteX12" fmla="*/ 9098386 w 12114253"/>
              <a:gd name="connsiteY12" fmla="*/ 5911624 h 6335587"/>
              <a:gd name="connsiteX13" fmla="*/ 10007288 w 12114253"/>
              <a:gd name="connsiteY13" fmla="*/ 5914499 h 6335587"/>
              <a:gd name="connsiteX14" fmla="*/ 10927227 w 12114253"/>
              <a:gd name="connsiteY14" fmla="*/ 5922366 h 6335587"/>
              <a:gd name="connsiteX15" fmla="*/ 12085310 w 12114253"/>
              <a:gd name="connsiteY15" fmla="*/ 5921320 h 6335587"/>
              <a:gd name="connsiteX16" fmla="*/ 12063456 w 12114253"/>
              <a:gd name="connsiteY16" fmla="*/ 2621674 h 6335587"/>
              <a:gd name="connsiteX17" fmla="*/ 12054104 w 12114253"/>
              <a:gd name="connsiteY17" fmla="*/ 176313 h 6335587"/>
              <a:gd name="connsiteX18" fmla="*/ 11289537 w 12114253"/>
              <a:gd name="connsiteY18" fmla="*/ 107615 h 6335587"/>
              <a:gd name="connsiteX19" fmla="*/ 10259313 w 12114253"/>
              <a:gd name="connsiteY19" fmla="*/ 101059 h 6335587"/>
              <a:gd name="connsiteX20" fmla="*/ 7599878 w 12114253"/>
              <a:gd name="connsiteY20" fmla="*/ 75910 h 6335587"/>
              <a:gd name="connsiteX21" fmla="*/ 1892744 w 12114253"/>
              <a:gd name="connsiteY21" fmla="*/ 0 h 6335587"/>
              <a:gd name="connsiteX0" fmla="*/ 1892744 w 12114255"/>
              <a:gd name="connsiteY0" fmla="*/ 0 h 6335587"/>
              <a:gd name="connsiteX1" fmla="*/ 304663 w 12114255"/>
              <a:gd name="connsiteY1" fmla="*/ 10761 h 6335587"/>
              <a:gd name="connsiteX2" fmla="*/ 0 w 12114255"/>
              <a:gd name="connsiteY2" fmla="*/ 47942 h 6335587"/>
              <a:gd name="connsiteX3" fmla="*/ 0 w 12114255"/>
              <a:gd name="connsiteY3" fmla="*/ 909146 h 6335587"/>
              <a:gd name="connsiteX4" fmla="*/ 4597 w 12114255"/>
              <a:gd name="connsiteY4" fmla="*/ 909146 h 6335587"/>
              <a:gd name="connsiteX5" fmla="*/ 88972 w 12114255"/>
              <a:gd name="connsiteY5" fmla="*/ 3523848 h 6335587"/>
              <a:gd name="connsiteX6" fmla="*/ 148480 w 12114255"/>
              <a:gd name="connsiteY6" fmla="*/ 5930841 h 6335587"/>
              <a:gd name="connsiteX7" fmla="*/ 2638911 w 12114255"/>
              <a:gd name="connsiteY7" fmla="*/ 5933377 h 6335587"/>
              <a:gd name="connsiteX8" fmla="*/ 4080684 w 12114255"/>
              <a:gd name="connsiteY8" fmla="*/ 5926717 h 6335587"/>
              <a:gd name="connsiteX9" fmla="*/ 5045206 w 12114255"/>
              <a:gd name="connsiteY9" fmla="*/ 5927859 h 6335587"/>
              <a:gd name="connsiteX10" fmla="*/ 5855834 w 12114255"/>
              <a:gd name="connsiteY10" fmla="*/ 6335587 h 6335587"/>
              <a:gd name="connsiteX11" fmla="*/ 6274422 w 12114255"/>
              <a:gd name="connsiteY11" fmla="*/ 5903346 h 6335587"/>
              <a:gd name="connsiteX12" fmla="*/ 9098386 w 12114255"/>
              <a:gd name="connsiteY12" fmla="*/ 5911624 h 6335587"/>
              <a:gd name="connsiteX13" fmla="*/ 10007288 w 12114255"/>
              <a:gd name="connsiteY13" fmla="*/ 5914499 h 6335587"/>
              <a:gd name="connsiteX14" fmla="*/ 10927227 w 12114255"/>
              <a:gd name="connsiteY14" fmla="*/ 5922366 h 6335587"/>
              <a:gd name="connsiteX15" fmla="*/ 12085310 w 12114255"/>
              <a:gd name="connsiteY15" fmla="*/ 5921320 h 6335587"/>
              <a:gd name="connsiteX16" fmla="*/ 12063456 w 12114255"/>
              <a:gd name="connsiteY16" fmla="*/ 2621674 h 6335587"/>
              <a:gd name="connsiteX17" fmla="*/ 12054104 w 12114255"/>
              <a:gd name="connsiteY17" fmla="*/ 176313 h 6335587"/>
              <a:gd name="connsiteX18" fmla="*/ 11289537 w 12114255"/>
              <a:gd name="connsiteY18" fmla="*/ 107615 h 6335587"/>
              <a:gd name="connsiteX19" fmla="*/ 10259313 w 12114255"/>
              <a:gd name="connsiteY19" fmla="*/ 101059 h 6335587"/>
              <a:gd name="connsiteX20" fmla="*/ 7599878 w 12114255"/>
              <a:gd name="connsiteY20" fmla="*/ 75910 h 6335587"/>
              <a:gd name="connsiteX21" fmla="*/ 1892744 w 12114255"/>
              <a:gd name="connsiteY21" fmla="*/ 0 h 6335587"/>
              <a:gd name="connsiteX0" fmla="*/ 1892744 w 12114253"/>
              <a:gd name="connsiteY0" fmla="*/ 0 h 6330524"/>
              <a:gd name="connsiteX1" fmla="*/ 304663 w 12114253"/>
              <a:gd name="connsiteY1" fmla="*/ 10761 h 6330524"/>
              <a:gd name="connsiteX2" fmla="*/ 0 w 12114253"/>
              <a:gd name="connsiteY2" fmla="*/ 47942 h 6330524"/>
              <a:gd name="connsiteX3" fmla="*/ 0 w 12114253"/>
              <a:gd name="connsiteY3" fmla="*/ 909146 h 6330524"/>
              <a:gd name="connsiteX4" fmla="*/ 4597 w 12114253"/>
              <a:gd name="connsiteY4" fmla="*/ 909146 h 6330524"/>
              <a:gd name="connsiteX5" fmla="*/ 88972 w 12114253"/>
              <a:gd name="connsiteY5" fmla="*/ 3523848 h 6330524"/>
              <a:gd name="connsiteX6" fmla="*/ 148480 w 12114253"/>
              <a:gd name="connsiteY6" fmla="*/ 5930841 h 6330524"/>
              <a:gd name="connsiteX7" fmla="*/ 2638911 w 12114253"/>
              <a:gd name="connsiteY7" fmla="*/ 5933377 h 6330524"/>
              <a:gd name="connsiteX8" fmla="*/ 4080684 w 12114253"/>
              <a:gd name="connsiteY8" fmla="*/ 5926717 h 6330524"/>
              <a:gd name="connsiteX9" fmla="*/ 5045206 w 12114253"/>
              <a:gd name="connsiteY9" fmla="*/ 5927859 h 6330524"/>
              <a:gd name="connsiteX10" fmla="*/ 5731339 w 12114253"/>
              <a:gd name="connsiteY10" fmla="*/ 6330524 h 6330524"/>
              <a:gd name="connsiteX11" fmla="*/ 6274422 w 12114253"/>
              <a:gd name="connsiteY11" fmla="*/ 5903346 h 6330524"/>
              <a:gd name="connsiteX12" fmla="*/ 9098386 w 12114253"/>
              <a:gd name="connsiteY12" fmla="*/ 5911624 h 6330524"/>
              <a:gd name="connsiteX13" fmla="*/ 10007288 w 12114253"/>
              <a:gd name="connsiteY13" fmla="*/ 5914499 h 6330524"/>
              <a:gd name="connsiteX14" fmla="*/ 10927227 w 12114253"/>
              <a:gd name="connsiteY14" fmla="*/ 5922366 h 6330524"/>
              <a:gd name="connsiteX15" fmla="*/ 12085310 w 12114253"/>
              <a:gd name="connsiteY15" fmla="*/ 5921320 h 6330524"/>
              <a:gd name="connsiteX16" fmla="*/ 12063456 w 12114253"/>
              <a:gd name="connsiteY16" fmla="*/ 2621674 h 6330524"/>
              <a:gd name="connsiteX17" fmla="*/ 12054104 w 12114253"/>
              <a:gd name="connsiteY17" fmla="*/ 176313 h 6330524"/>
              <a:gd name="connsiteX18" fmla="*/ 11289537 w 12114253"/>
              <a:gd name="connsiteY18" fmla="*/ 107615 h 6330524"/>
              <a:gd name="connsiteX19" fmla="*/ 10259313 w 12114253"/>
              <a:gd name="connsiteY19" fmla="*/ 101059 h 6330524"/>
              <a:gd name="connsiteX20" fmla="*/ 7599878 w 12114253"/>
              <a:gd name="connsiteY20" fmla="*/ 75910 h 6330524"/>
              <a:gd name="connsiteX21" fmla="*/ 1892744 w 12114253"/>
              <a:gd name="connsiteY21" fmla="*/ 0 h 6330524"/>
              <a:gd name="connsiteX0" fmla="*/ 1892744 w 12114255"/>
              <a:gd name="connsiteY0" fmla="*/ 0 h 6330524"/>
              <a:gd name="connsiteX1" fmla="*/ 304663 w 12114255"/>
              <a:gd name="connsiteY1" fmla="*/ 10761 h 6330524"/>
              <a:gd name="connsiteX2" fmla="*/ 0 w 12114255"/>
              <a:gd name="connsiteY2" fmla="*/ 47942 h 6330524"/>
              <a:gd name="connsiteX3" fmla="*/ 0 w 12114255"/>
              <a:gd name="connsiteY3" fmla="*/ 909146 h 6330524"/>
              <a:gd name="connsiteX4" fmla="*/ 4597 w 12114255"/>
              <a:gd name="connsiteY4" fmla="*/ 909146 h 6330524"/>
              <a:gd name="connsiteX5" fmla="*/ 88972 w 12114255"/>
              <a:gd name="connsiteY5" fmla="*/ 3523848 h 6330524"/>
              <a:gd name="connsiteX6" fmla="*/ 148480 w 12114255"/>
              <a:gd name="connsiteY6" fmla="*/ 5930841 h 6330524"/>
              <a:gd name="connsiteX7" fmla="*/ 2638911 w 12114255"/>
              <a:gd name="connsiteY7" fmla="*/ 5933377 h 6330524"/>
              <a:gd name="connsiteX8" fmla="*/ 4080684 w 12114255"/>
              <a:gd name="connsiteY8" fmla="*/ 5926717 h 6330524"/>
              <a:gd name="connsiteX9" fmla="*/ 5045206 w 12114255"/>
              <a:gd name="connsiteY9" fmla="*/ 5927859 h 6330524"/>
              <a:gd name="connsiteX10" fmla="*/ 5731339 w 12114255"/>
              <a:gd name="connsiteY10" fmla="*/ 6330524 h 6330524"/>
              <a:gd name="connsiteX11" fmla="*/ 6077302 w 12114255"/>
              <a:gd name="connsiteY11" fmla="*/ 5908409 h 6330524"/>
              <a:gd name="connsiteX12" fmla="*/ 9098386 w 12114255"/>
              <a:gd name="connsiteY12" fmla="*/ 5911624 h 6330524"/>
              <a:gd name="connsiteX13" fmla="*/ 10007288 w 12114255"/>
              <a:gd name="connsiteY13" fmla="*/ 5914499 h 6330524"/>
              <a:gd name="connsiteX14" fmla="*/ 10927227 w 12114255"/>
              <a:gd name="connsiteY14" fmla="*/ 5922366 h 6330524"/>
              <a:gd name="connsiteX15" fmla="*/ 12085310 w 12114255"/>
              <a:gd name="connsiteY15" fmla="*/ 5921320 h 6330524"/>
              <a:gd name="connsiteX16" fmla="*/ 12063456 w 12114255"/>
              <a:gd name="connsiteY16" fmla="*/ 2621674 h 6330524"/>
              <a:gd name="connsiteX17" fmla="*/ 12054104 w 12114255"/>
              <a:gd name="connsiteY17" fmla="*/ 176313 h 6330524"/>
              <a:gd name="connsiteX18" fmla="*/ 11289537 w 12114255"/>
              <a:gd name="connsiteY18" fmla="*/ 107615 h 6330524"/>
              <a:gd name="connsiteX19" fmla="*/ 10259313 w 12114255"/>
              <a:gd name="connsiteY19" fmla="*/ 101059 h 6330524"/>
              <a:gd name="connsiteX20" fmla="*/ 7599878 w 12114255"/>
              <a:gd name="connsiteY20" fmla="*/ 75910 h 6330524"/>
              <a:gd name="connsiteX21" fmla="*/ 1892744 w 12114255"/>
              <a:gd name="connsiteY21" fmla="*/ 0 h 6330524"/>
              <a:gd name="connsiteX0" fmla="*/ 1892744 w 12114253"/>
              <a:gd name="connsiteY0" fmla="*/ 0 h 6330524"/>
              <a:gd name="connsiteX1" fmla="*/ 304663 w 12114253"/>
              <a:gd name="connsiteY1" fmla="*/ 10761 h 6330524"/>
              <a:gd name="connsiteX2" fmla="*/ 0 w 12114253"/>
              <a:gd name="connsiteY2" fmla="*/ 47942 h 6330524"/>
              <a:gd name="connsiteX3" fmla="*/ 0 w 12114253"/>
              <a:gd name="connsiteY3" fmla="*/ 909146 h 6330524"/>
              <a:gd name="connsiteX4" fmla="*/ 4597 w 12114253"/>
              <a:gd name="connsiteY4" fmla="*/ 909146 h 6330524"/>
              <a:gd name="connsiteX5" fmla="*/ 88972 w 12114253"/>
              <a:gd name="connsiteY5" fmla="*/ 3523848 h 6330524"/>
              <a:gd name="connsiteX6" fmla="*/ 148480 w 12114253"/>
              <a:gd name="connsiteY6" fmla="*/ 5930841 h 6330524"/>
              <a:gd name="connsiteX7" fmla="*/ 2638911 w 12114253"/>
              <a:gd name="connsiteY7" fmla="*/ 5933377 h 6330524"/>
              <a:gd name="connsiteX8" fmla="*/ 4080684 w 12114253"/>
              <a:gd name="connsiteY8" fmla="*/ 5926717 h 6330524"/>
              <a:gd name="connsiteX9" fmla="*/ 5045206 w 12114253"/>
              <a:gd name="connsiteY9" fmla="*/ 5927859 h 6330524"/>
              <a:gd name="connsiteX10" fmla="*/ 5731339 w 12114253"/>
              <a:gd name="connsiteY10" fmla="*/ 6330524 h 6330524"/>
              <a:gd name="connsiteX11" fmla="*/ 6077302 w 12114253"/>
              <a:gd name="connsiteY11" fmla="*/ 5908409 h 6330524"/>
              <a:gd name="connsiteX12" fmla="*/ 9098386 w 12114253"/>
              <a:gd name="connsiteY12" fmla="*/ 5911624 h 6330524"/>
              <a:gd name="connsiteX13" fmla="*/ 10007288 w 12114253"/>
              <a:gd name="connsiteY13" fmla="*/ 5914499 h 6330524"/>
              <a:gd name="connsiteX14" fmla="*/ 10927227 w 12114253"/>
              <a:gd name="connsiteY14" fmla="*/ 5922366 h 6330524"/>
              <a:gd name="connsiteX15" fmla="*/ 12085310 w 12114253"/>
              <a:gd name="connsiteY15" fmla="*/ 5921320 h 6330524"/>
              <a:gd name="connsiteX16" fmla="*/ 12063456 w 12114253"/>
              <a:gd name="connsiteY16" fmla="*/ 2621674 h 6330524"/>
              <a:gd name="connsiteX17" fmla="*/ 12054104 w 12114253"/>
              <a:gd name="connsiteY17" fmla="*/ 176313 h 6330524"/>
              <a:gd name="connsiteX18" fmla="*/ 11289537 w 12114253"/>
              <a:gd name="connsiteY18" fmla="*/ 107615 h 6330524"/>
              <a:gd name="connsiteX19" fmla="*/ 10259313 w 12114253"/>
              <a:gd name="connsiteY19" fmla="*/ 101059 h 6330524"/>
              <a:gd name="connsiteX20" fmla="*/ 7599878 w 12114253"/>
              <a:gd name="connsiteY20" fmla="*/ 75910 h 6330524"/>
              <a:gd name="connsiteX21" fmla="*/ 1892744 w 12114253"/>
              <a:gd name="connsiteY21" fmla="*/ 0 h 6330524"/>
              <a:gd name="connsiteX0" fmla="*/ 1892744 w 12114255"/>
              <a:gd name="connsiteY0" fmla="*/ 0 h 6330524"/>
              <a:gd name="connsiteX1" fmla="*/ 304663 w 12114255"/>
              <a:gd name="connsiteY1" fmla="*/ 10761 h 6330524"/>
              <a:gd name="connsiteX2" fmla="*/ 0 w 12114255"/>
              <a:gd name="connsiteY2" fmla="*/ 47942 h 6330524"/>
              <a:gd name="connsiteX3" fmla="*/ 0 w 12114255"/>
              <a:gd name="connsiteY3" fmla="*/ 909146 h 6330524"/>
              <a:gd name="connsiteX4" fmla="*/ 4597 w 12114255"/>
              <a:gd name="connsiteY4" fmla="*/ 909146 h 6330524"/>
              <a:gd name="connsiteX5" fmla="*/ 88972 w 12114255"/>
              <a:gd name="connsiteY5" fmla="*/ 3523848 h 6330524"/>
              <a:gd name="connsiteX6" fmla="*/ 148480 w 12114255"/>
              <a:gd name="connsiteY6" fmla="*/ 5930841 h 6330524"/>
              <a:gd name="connsiteX7" fmla="*/ 2638911 w 12114255"/>
              <a:gd name="connsiteY7" fmla="*/ 5933377 h 6330524"/>
              <a:gd name="connsiteX8" fmla="*/ 4308929 w 12114255"/>
              <a:gd name="connsiteY8" fmla="*/ 5926717 h 6330524"/>
              <a:gd name="connsiteX9" fmla="*/ 5045206 w 12114255"/>
              <a:gd name="connsiteY9" fmla="*/ 5927859 h 6330524"/>
              <a:gd name="connsiteX10" fmla="*/ 5731339 w 12114255"/>
              <a:gd name="connsiteY10" fmla="*/ 6330524 h 6330524"/>
              <a:gd name="connsiteX11" fmla="*/ 6077302 w 12114255"/>
              <a:gd name="connsiteY11" fmla="*/ 5908409 h 6330524"/>
              <a:gd name="connsiteX12" fmla="*/ 9098386 w 12114255"/>
              <a:gd name="connsiteY12" fmla="*/ 5911624 h 6330524"/>
              <a:gd name="connsiteX13" fmla="*/ 10007288 w 12114255"/>
              <a:gd name="connsiteY13" fmla="*/ 5914499 h 6330524"/>
              <a:gd name="connsiteX14" fmla="*/ 10927227 w 12114255"/>
              <a:gd name="connsiteY14" fmla="*/ 5922366 h 6330524"/>
              <a:gd name="connsiteX15" fmla="*/ 12085310 w 12114255"/>
              <a:gd name="connsiteY15" fmla="*/ 5921320 h 6330524"/>
              <a:gd name="connsiteX16" fmla="*/ 12063456 w 12114255"/>
              <a:gd name="connsiteY16" fmla="*/ 2621674 h 6330524"/>
              <a:gd name="connsiteX17" fmla="*/ 12054104 w 12114255"/>
              <a:gd name="connsiteY17" fmla="*/ 176313 h 6330524"/>
              <a:gd name="connsiteX18" fmla="*/ 11289537 w 12114255"/>
              <a:gd name="connsiteY18" fmla="*/ 107615 h 6330524"/>
              <a:gd name="connsiteX19" fmla="*/ 10259313 w 12114255"/>
              <a:gd name="connsiteY19" fmla="*/ 101059 h 6330524"/>
              <a:gd name="connsiteX20" fmla="*/ 7599878 w 12114255"/>
              <a:gd name="connsiteY20" fmla="*/ 75910 h 6330524"/>
              <a:gd name="connsiteX21" fmla="*/ 1892744 w 12114255"/>
              <a:gd name="connsiteY21" fmla="*/ 0 h 6330524"/>
              <a:gd name="connsiteX0" fmla="*/ 1892744 w 12114253"/>
              <a:gd name="connsiteY0" fmla="*/ 0 h 6330524"/>
              <a:gd name="connsiteX1" fmla="*/ 304663 w 12114253"/>
              <a:gd name="connsiteY1" fmla="*/ 10761 h 6330524"/>
              <a:gd name="connsiteX2" fmla="*/ 0 w 12114253"/>
              <a:gd name="connsiteY2" fmla="*/ 47942 h 6330524"/>
              <a:gd name="connsiteX3" fmla="*/ 0 w 12114253"/>
              <a:gd name="connsiteY3" fmla="*/ 909146 h 6330524"/>
              <a:gd name="connsiteX4" fmla="*/ 4597 w 12114253"/>
              <a:gd name="connsiteY4" fmla="*/ 909146 h 6330524"/>
              <a:gd name="connsiteX5" fmla="*/ 88972 w 12114253"/>
              <a:gd name="connsiteY5" fmla="*/ 3523848 h 6330524"/>
              <a:gd name="connsiteX6" fmla="*/ 148480 w 12114253"/>
              <a:gd name="connsiteY6" fmla="*/ 5930841 h 6330524"/>
              <a:gd name="connsiteX7" fmla="*/ 2638911 w 12114253"/>
              <a:gd name="connsiteY7" fmla="*/ 5933377 h 6330524"/>
              <a:gd name="connsiteX8" fmla="*/ 4308929 w 12114253"/>
              <a:gd name="connsiteY8" fmla="*/ 5926717 h 6330524"/>
              <a:gd name="connsiteX9" fmla="*/ 5141474 w 12114253"/>
              <a:gd name="connsiteY9" fmla="*/ 5927859 h 6330524"/>
              <a:gd name="connsiteX10" fmla="*/ 5731339 w 12114253"/>
              <a:gd name="connsiteY10" fmla="*/ 6330524 h 6330524"/>
              <a:gd name="connsiteX11" fmla="*/ 6077302 w 12114253"/>
              <a:gd name="connsiteY11" fmla="*/ 5908409 h 6330524"/>
              <a:gd name="connsiteX12" fmla="*/ 9098386 w 12114253"/>
              <a:gd name="connsiteY12" fmla="*/ 5911624 h 6330524"/>
              <a:gd name="connsiteX13" fmla="*/ 10007288 w 12114253"/>
              <a:gd name="connsiteY13" fmla="*/ 5914499 h 6330524"/>
              <a:gd name="connsiteX14" fmla="*/ 10927227 w 12114253"/>
              <a:gd name="connsiteY14" fmla="*/ 5922366 h 6330524"/>
              <a:gd name="connsiteX15" fmla="*/ 12085310 w 12114253"/>
              <a:gd name="connsiteY15" fmla="*/ 5921320 h 6330524"/>
              <a:gd name="connsiteX16" fmla="*/ 12063456 w 12114253"/>
              <a:gd name="connsiteY16" fmla="*/ 2621674 h 6330524"/>
              <a:gd name="connsiteX17" fmla="*/ 12054104 w 12114253"/>
              <a:gd name="connsiteY17" fmla="*/ 176313 h 6330524"/>
              <a:gd name="connsiteX18" fmla="*/ 11289537 w 12114253"/>
              <a:gd name="connsiteY18" fmla="*/ 107615 h 6330524"/>
              <a:gd name="connsiteX19" fmla="*/ 10259313 w 12114253"/>
              <a:gd name="connsiteY19" fmla="*/ 101059 h 6330524"/>
              <a:gd name="connsiteX20" fmla="*/ 7599878 w 12114253"/>
              <a:gd name="connsiteY20" fmla="*/ 75910 h 6330524"/>
              <a:gd name="connsiteX21" fmla="*/ 1892744 w 12114253"/>
              <a:gd name="connsiteY21" fmla="*/ 0 h 6330524"/>
              <a:gd name="connsiteX0" fmla="*/ 1892744 w 12114253"/>
              <a:gd name="connsiteY0" fmla="*/ 0 h 6330524"/>
              <a:gd name="connsiteX1" fmla="*/ 304663 w 12114253"/>
              <a:gd name="connsiteY1" fmla="*/ 10761 h 6330524"/>
              <a:gd name="connsiteX2" fmla="*/ 0 w 12114253"/>
              <a:gd name="connsiteY2" fmla="*/ 47942 h 6330524"/>
              <a:gd name="connsiteX3" fmla="*/ 0 w 12114253"/>
              <a:gd name="connsiteY3" fmla="*/ 909146 h 6330524"/>
              <a:gd name="connsiteX4" fmla="*/ 4597 w 12114253"/>
              <a:gd name="connsiteY4" fmla="*/ 909146 h 6330524"/>
              <a:gd name="connsiteX5" fmla="*/ 88972 w 12114253"/>
              <a:gd name="connsiteY5" fmla="*/ 3523848 h 6330524"/>
              <a:gd name="connsiteX6" fmla="*/ 148480 w 12114253"/>
              <a:gd name="connsiteY6" fmla="*/ 5930841 h 6330524"/>
              <a:gd name="connsiteX7" fmla="*/ 2638911 w 12114253"/>
              <a:gd name="connsiteY7" fmla="*/ 5933377 h 6330524"/>
              <a:gd name="connsiteX8" fmla="*/ 4308929 w 12114253"/>
              <a:gd name="connsiteY8" fmla="*/ 5926717 h 6330524"/>
              <a:gd name="connsiteX9" fmla="*/ 5141474 w 12114253"/>
              <a:gd name="connsiteY9" fmla="*/ 5927859 h 6330524"/>
              <a:gd name="connsiteX10" fmla="*/ 5731339 w 12114253"/>
              <a:gd name="connsiteY10" fmla="*/ 6330524 h 6330524"/>
              <a:gd name="connsiteX11" fmla="*/ 5971194 w 12114253"/>
              <a:gd name="connsiteY11" fmla="*/ 5908409 h 6330524"/>
              <a:gd name="connsiteX12" fmla="*/ 9098386 w 12114253"/>
              <a:gd name="connsiteY12" fmla="*/ 5911624 h 6330524"/>
              <a:gd name="connsiteX13" fmla="*/ 10007288 w 12114253"/>
              <a:gd name="connsiteY13" fmla="*/ 5914499 h 6330524"/>
              <a:gd name="connsiteX14" fmla="*/ 10927227 w 12114253"/>
              <a:gd name="connsiteY14" fmla="*/ 5922366 h 6330524"/>
              <a:gd name="connsiteX15" fmla="*/ 12085310 w 12114253"/>
              <a:gd name="connsiteY15" fmla="*/ 5921320 h 6330524"/>
              <a:gd name="connsiteX16" fmla="*/ 12063456 w 12114253"/>
              <a:gd name="connsiteY16" fmla="*/ 2621674 h 6330524"/>
              <a:gd name="connsiteX17" fmla="*/ 12054104 w 12114253"/>
              <a:gd name="connsiteY17" fmla="*/ 176313 h 6330524"/>
              <a:gd name="connsiteX18" fmla="*/ 11289537 w 12114253"/>
              <a:gd name="connsiteY18" fmla="*/ 107615 h 6330524"/>
              <a:gd name="connsiteX19" fmla="*/ 10259313 w 12114253"/>
              <a:gd name="connsiteY19" fmla="*/ 101059 h 6330524"/>
              <a:gd name="connsiteX20" fmla="*/ 7599878 w 12114253"/>
              <a:gd name="connsiteY20" fmla="*/ 75910 h 6330524"/>
              <a:gd name="connsiteX21" fmla="*/ 1892744 w 12114253"/>
              <a:gd name="connsiteY21" fmla="*/ 0 h 6330524"/>
              <a:gd name="connsiteX0" fmla="*/ 1892744 w 12114253"/>
              <a:gd name="connsiteY0" fmla="*/ 0 h 6330524"/>
              <a:gd name="connsiteX1" fmla="*/ 304663 w 12114253"/>
              <a:gd name="connsiteY1" fmla="*/ 10761 h 6330524"/>
              <a:gd name="connsiteX2" fmla="*/ 0 w 12114253"/>
              <a:gd name="connsiteY2" fmla="*/ 47942 h 6330524"/>
              <a:gd name="connsiteX3" fmla="*/ 0 w 12114253"/>
              <a:gd name="connsiteY3" fmla="*/ 909146 h 6330524"/>
              <a:gd name="connsiteX4" fmla="*/ 4597 w 12114253"/>
              <a:gd name="connsiteY4" fmla="*/ 909146 h 6330524"/>
              <a:gd name="connsiteX5" fmla="*/ 88972 w 12114253"/>
              <a:gd name="connsiteY5" fmla="*/ 3523848 h 6330524"/>
              <a:gd name="connsiteX6" fmla="*/ 148480 w 12114253"/>
              <a:gd name="connsiteY6" fmla="*/ 5930841 h 6330524"/>
              <a:gd name="connsiteX7" fmla="*/ 2638911 w 12114253"/>
              <a:gd name="connsiteY7" fmla="*/ 5933377 h 6330524"/>
              <a:gd name="connsiteX8" fmla="*/ 4308929 w 12114253"/>
              <a:gd name="connsiteY8" fmla="*/ 5926717 h 6330524"/>
              <a:gd name="connsiteX9" fmla="*/ 5214933 w 12114253"/>
              <a:gd name="connsiteY9" fmla="*/ 5924178 h 6330524"/>
              <a:gd name="connsiteX10" fmla="*/ 5731339 w 12114253"/>
              <a:gd name="connsiteY10" fmla="*/ 6330524 h 6330524"/>
              <a:gd name="connsiteX11" fmla="*/ 5971194 w 12114253"/>
              <a:gd name="connsiteY11" fmla="*/ 5908409 h 6330524"/>
              <a:gd name="connsiteX12" fmla="*/ 9098386 w 12114253"/>
              <a:gd name="connsiteY12" fmla="*/ 5911624 h 6330524"/>
              <a:gd name="connsiteX13" fmla="*/ 10007288 w 12114253"/>
              <a:gd name="connsiteY13" fmla="*/ 5914499 h 6330524"/>
              <a:gd name="connsiteX14" fmla="*/ 10927227 w 12114253"/>
              <a:gd name="connsiteY14" fmla="*/ 5922366 h 6330524"/>
              <a:gd name="connsiteX15" fmla="*/ 12085310 w 12114253"/>
              <a:gd name="connsiteY15" fmla="*/ 5921320 h 6330524"/>
              <a:gd name="connsiteX16" fmla="*/ 12063456 w 12114253"/>
              <a:gd name="connsiteY16" fmla="*/ 2621674 h 6330524"/>
              <a:gd name="connsiteX17" fmla="*/ 12054104 w 12114253"/>
              <a:gd name="connsiteY17" fmla="*/ 176313 h 6330524"/>
              <a:gd name="connsiteX18" fmla="*/ 11289537 w 12114253"/>
              <a:gd name="connsiteY18" fmla="*/ 107615 h 6330524"/>
              <a:gd name="connsiteX19" fmla="*/ 10259313 w 12114253"/>
              <a:gd name="connsiteY19" fmla="*/ 101059 h 6330524"/>
              <a:gd name="connsiteX20" fmla="*/ 7599878 w 12114253"/>
              <a:gd name="connsiteY20" fmla="*/ 75910 h 6330524"/>
              <a:gd name="connsiteX21" fmla="*/ 1892744 w 12114253"/>
              <a:gd name="connsiteY21" fmla="*/ 0 h 6330524"/>
              <a:gd name="connsiteX0" fmla="*/ 1892744 w 12114253"/>
              <a:gd name="connsiteY0" fmla="*/ 0 h 6249542"/>
              <a:gd name="connsiteX1" fmla="*/ 304663 w 12114253"/>
              <a:gd name="connsiteY1" fmla="*/ 10761 h 6249542"/>
              <a:gd name="connsiteX2" fmla="*/ 0 w 12114253"/>
              <a:gd name="connsiteY2" fmla="*/ 47942 h 6249542"/>
              <a:gd name="connsiteX3" fmla="*/ 0 w 12114253"/>
              <a:gd name="connsiteY3" fmla="*/ 909146 h 6249542"/>
              <a:gd name="connsiteX4" fmla="*/ 4597 w 12114253"/>
              <a:gd name="connsiteY4" fmla="*/ 909146 h 6249542"/>
              <a:gd name="connsiteX5" fmla="*/ 88972 w 12114253"/>
              <a:gd name="connsiteY5" fmla="*/ 3523848 h 6249542"/>
              <a:gd name="connsiteX6" fmla="*/ 148480 w 12114253"/>
              <a:gd name="connsiteY6" fmla="*/ 5930841 h 6249542"/>
              <a:gd name="connsiteX7" fmla="*/ 2638911 w 12114253"/>
              <a:gd name="connsiteY7" fmla="*/ 5933377 h 6249542"/>
              <a:gd name="connsiteX8" fmla="*/ 4308929 w 12114253"/>
              <a:gd name="connsiteY8" fmla="*/ 5926717 h 6249542"/>
              <a:gd name="connsiteX9" fmla="*/ 5214933 w 12114253"/>
              <a:gd name="connsiteY9" fmla="*/ 5924178 h 6249542"/>
              <a:gd name="connsiteX10" fmla="*/ 5706853 w 12114253"/>
              <a:gd name="connsiteY10" fmla="*/ 6249542 h 6249542"/>
              <a:gd name="connsiteX11" fmla="*/ 5971194 w 12114253"/>
              <a:gd name="connsiteY11" fmla="*/ 5908409 h 6249542"/>
              <a:gd name="connsiteX12" fmla="*/ 9098386 w 12114253"/>
              <a:gd name="connsiteY12" fmla="*/ 5911624 h 6249542"/>
              <a:gd name="connsiteX13" fmla="*/ 10007288 w 12114253"/>
              <a:gd name="connsiteY13" fmla="*/ 5914499 h 6249542"/>
              <a:gd name="connsiteX14" fmla="*/ 10927227 w 12114253"/>
              <a:gd name="connsiteY14" fmla="*/ 5922366 h 6249542"/>
              <a:gd name="connsiteX15" fmla="*/ 12085310 w 12114253"/>
              <a:gd name="connsiteY15" fmla="*/ 5921320 h 6249542"/>
              <a:gd name="connsiteX16" fmla="*/ 12063456 w 12114253"/>
              <a:gd name="connsiteY16" fmla="*/ 2621674 h 6249542"/>
              <a:gd name="connsiteX17" fmla="*/ 12054104 w 12114253"/>
              <a:gd name="connsiteY17" fmla="*/ 176313 h 6249542"/>
              <a:gd name="connsiteX18" fmla="*/ 11289537 w 12114253"/>
              <a:gd name="connsiteY18" fmla="*/ 107615 h 6249542"/>
              <a:gd name="connsiteX19" fmla="*/ 10259313 w 12114253"/>
              <a:gd name="connsiteY19" fmla="*/ 101059 h 6249542"/>
              <a:gd name="connsiteX20" fmla="*/ 7599878 w 12114253"/>
              <a:gd name="connsiteY20" fmla="*/ 75910 h 6249542"/>
              <a:gd name="connsiteX21" fmla="*/ 1892744 w 12114253"/>
              <a:gd name="connsiteY21" fmla="*/ 0 h 6249542"/>
              <a:gd name="connsiteX0" fmla="*/ 1892744 w 12114253"/>
              <a:gd name="connsiteY0" fmla="*/ 0 h 6249542"/>
              <a:gd name="connsiteX1" fmla="*/ 304663 w 12114253"/>
              <a:gd name="connsiteY1" fmla="*/ 10761 h 6249542"/>
              <a:gd name="connsiteX2" fmla="*/ 0 w 12114253"/>
              <a:gd name="connsiteY2" fmla="*/ 47942 h 6249542"/>
              <a:gd name="connsiteX3" fmla="*/ 0 w 12114253"/>
              <a:gd name="connsiteY3" fmla="*/ 909146 h 6249542"/>
              <a:gd name="connsiteX4" fmla="*/ 4597 w 12114253"/>
              <a:gd name="connsiteY4" fmla="*/ 909146 h 6249542"/>
              <a:gd name="connsiteX5" fmla="*/ 88972 w 12114253"/>
              <a:gd name="connsiteY5" fmla="*/ 3523848 h 6249542"/>
              <a:gd name="connsiteX6" fmla="*/ 148480 w 12114253"/>
              <a:gd name="connsiteY6" fmla="*/ 5930841 h 6249542"/>
              <a:gd name="connsiteX7" fmla="*/ 2638911 w 12114253"/>
              <a:gd name="connsiteY7" fmla="*/ 5933377 h 6249542"/>
              <a:gd name="connsiteX8" fmla="*/ 4308929 w 12114253"/>
              <a:gd name="connsiteY8" fmla="*/ 5926717 h 6249542"/>
              <a:gd name="connsiteX9" fmla="*/ 5214933 w 12114253"/>
              <a:gd name="connsiteY9" fmla="*/ 5924178 h 6249542"/>
              <a:gd name="connsiteX10" fmla="*/ 5706853 w 12114253"/>
              <a:gd name="connsiteY10" fmla="*/ 6249542 h 6249542"/>
              <a:gd name="connsiteX11" fmla="*/ 5971194 w 12114253"/>
              <a:gd name="connsiteY11" fmla="*/ 5908409 h 6249542"/>
              <a:gd name="connsiteX12" fmla="*/ 9098386 w 12114253"/>
              <a:gd name="connsiteY12" fmla="*/ 5911624 h 6249542"/>
              <a:gd name="connsiteX13" fmla="*/ 10007288 w 12114253"/>
              <a:gd name="connsiteY13" fmla="*/ 5914499 h 6249542"/>
              <a:gd name="connsiteX14" fmla="*/ 10927227 w 12114253"/>
              <a:gd name="connsiteY14" fmla="*/ 5922366 h 6249542"/>
              <a:gd name="connsiteX15" fmla="*/ 12085310 w 12114253"/>
              <a:gd name="connsiteY15" fmla="*/ 5921320 h 6249542"/>
              <a:gd name="connsiteX16" fmla="*/ 12063456 w 12114253"/>
              <a:gd name="connsiteY16" fmla="*/ 2621674 h 6249542"/>
              <a:gd name="connsiteX17" fmla="*/ 12054104 w 12114253"/>
              <a:gd name="connsiteY17" fmla="*/ 176313 h 6249542"/>
              <a:gd name="connsiteX18" fmla="*/ 11289537 w 12114253"/>
              <a:gd name="connsiteY18" fmla="*/ 107615 h 6249542"/>
              <a:gd name="connsiteX19" fmla="*/ 10259313 w 12114253"/>
              <a:gd name="connsiteY19" fmla="*/ 101059 h 6249542"/>
              <a:gd name="connsiteX20" fmla="*/ 7599878 w 12114253"/>
              <a:gd name="connsiteY20" fmla="*/ 75910 h 6249542"/>
              <a:gd name="connsiteX21" fmla="*/ 1892744 w 12114253"/>
              <a:gd name="connsiteY21" fmla="*/ 0 h 6249542"/>
              <a:gd name="connsiteX0" fmla="*/ 1892744 w 12114253"/>
              <a:gd name="connsiteY0" fmla="*/ 0 h 6249542"/>
              <a:gd name="connsiteX1" fmla="*/ 304663 w 12114253"/>
              <a:gd name="connsiteY1" fmla="*/ 10761 h 6249542"/>
              <a:gd name="connsiteX2" fmla="*/ 0 w 12114253"/>
              <a:gd name="connsiteY2" fmla="*/ 47942 h 6249542"/>
              <a:gd name="connsiteX3" fmla="*/ 0 w 12114253"/>
              <a:gd name="connsiteY3" fmla="*/ 909146 h 6249542"/>
              <a:gd name="connsiteX4" fmla="*/ 4597 w 12114253"/>
              <a:gd name="connsiteY4" fmla="*/ 909146 h 6249542"/>
              <a:gd name="connsiteX5" fmla="*/ 88972 w 12114253"/>
              <a:gd name="connsiteY5" fmla="*/ 3523848 h 6249542"/>
              <a:gd name="connsiteX6" fmla="*/ 148480 w 12114253"/>
              <a:gd name="connsiteY6" fmla="*/ 5930841 h 6249542"/>
              <a:gd name="connsiteX7" fmla="*/ 2638911 w 12114253"/>
              <a:gd name="connsiteY7" fmla="*/ 5933377 h 6249542"/>
              <a:gd name="connsiteX8" fmla="*/ 4308929 w 12114253"/>
              <a:gd name="connsiteY8" fmla="*/ 5926717 h 6249542"/>
              <a:gd name="connsiteX9" fmla="*/ 5214933 w 12114253"/>
              <a:gd name="connsiteY9" fmla="*/ 5924178 h 6249542"/>
              <a:gd name="connsiteX10" fmla="*/ 5706853 w 12114253"/>
              <a:gd name="connsiteY10" fmla="*/ 6249542 h 6249542"/>
              <a:gd name="connsiteX11" fmla="*/ 5971194 w 12114253"/>
              <a:gd name="connsiteY11" fmla="*/ 5908409 h 6249542"/>
              <a:gd name="connsiteX12" fmla="*/ 9098386 w 12114253"/>
              <a:gd name="connsiteY12" fmla="*/ 5911624 h 6249542"/>
              <a:gd name="connsiteX13" fmla="*/ 10007288 w 12114253"/>
              <a:gd name="connsiteY13" fmla="*/ 5914499 h 6249542"/>
              <a:gd name="connsiteX14" fmla="*/ 10927227 w 12114253"/>
              <a:gd name="connsiteY14" fmla="*/ 5922366 h 6249542"/>
              <a:gd name="connsiteX15" fmla="*/ 12085310 w 12114253"/>
              <a:gd name="connsiteY15" fmla="*/ 5921320 h 6249542"/>
              <a:gd name="connsiteX16" fmla="*/ 12063456 w 12114253"/>
              <a:gd name="connsiteY16" fmla="*/ 2621674 h 6249542"/>
              <a:gd name="connsiteX17" fmla="*/ 12054104 w 12114253"/>
              <a:gd name="connsiteY17" fmla="*/ 176313 h 6249542"/>
              <a:gd name="connsiteX18" fmla="*/ 11289537 w 12114253"/>
              <a:gd name="connsiteY18" fmla="*/ 107615 h 6249542"/>
              <a:gd name="connsiteX19" fmla="*/ 10259313 w 12114253"/>
              <a:gd name="connsiteY19" fmla="*/ 101059 h 6249542"/>
              <a:gd name="connsiteX20" fmla="*/ 7599878 w 12114253"/>
              <a:gd name="connsiteY20" fmla="*/ 75910 h 6249542"/>
              <a:gd name="connsiteX21" fmla="*/ 1892744 w 12114253"/>
              <a:gd name="connsiteY21" fmla="*/ 0 h 6249542"/>
              <a:gd name="connsiteX0" fmla="*/ 1892744 w 12114253"/>
              <a:gd name="connsiteY0" fmla="*/ 0 h 6231137"/>
              <a:gd name="connsiteX1" fmla="*/ 304663 w 12114253"/>
              <a:gd name="connsiteY1" fmla="*/ 10761 h 6231137"/>
              <a:gd name="connsiteX2" fmla="*/ 0 w 12114253"/>
              <a:gd name="connsiteY2" fmla="*/ 47942 h 6231137"/>
              <a:gd name="connsiteX3" fmla="*/ 0 w 12114253"/>
              <a:gd name="connsiteY3" fmla="*/ 909146 h 6231137"/>
              <a:gd name="connsiteX4" fmla="*/ 4597 w 12114253"/>
              <a:gd name="connsiteY4" fmla="*/ 909146 h 6231137"/>
              <a:gd name="connsiteX5" fmla="*/ 88972 w 12114253"/>
              <a:gd name="connsiteY5" fmla="*/ 3523848 h 6231137"/>
              <a:gd name="connsiteX6" fmla="*/ 148480 w 12114253"/>
              <a:gd name="connsiteY6" fmla="*/ 5930841 h 6231137"/>
              <a:gd name="connsiteX7" fmla="*/ 2638911 w 12114253"/>
              <a:gd name="connsiteY7" fmla="*/ 5933377 h 6231137"/>
              <a:gd name="connsiteX8" fmla="*/ 4308929 w 12114253"/>
              <a:gd name="connsiteY8" fmla="*/ 5926717 h 6231137"/>
              <a:gd name="connsiteX9" fmla="*/ 5214933 w 12114253"/>
              <a:gd name="connsiteY9" fmla="*/ 5924178 h 6231137"/>
              <a:gd name="connsiteX10" fmla="*/ 5698691 w 12114253"/>
              <a:gd name="connsiteY10" fmla="*/ 6231137 h 6231137"/>
              <a:gd name="connsiteX11" fmla="*/ 5971194 w 12114253"/>
              <a:gd name="connsiteY11" fmla="*/ 5908409 h 6231137"/>
              <a:gd name="connsiteX12" fmla="*/ 9098386 w 12114253"/>
              <a:gd name="connsiteY12" fmla="*/ 5911624 h 6231137"/>
              <a:gd name="connsiteX13" fmla="*/ 10007288 w 12114253"/>
              <a:gd name="connsiteY13" fmla="*/ 5914499 h 6231137"/>
              <a:gd name="connsiteX14" fmla="*/ 10927227 w 12114253"/>
              <a:gd name="connsiteY14" fmla="*/ 5922366 h 6231137"/>
              <a:gd name="connsiteX15" fmla="*/ 12085310 w 12114253"/>
              <a:gd name="connsiteY15" fmla="*/ 5921320 h 6231137"/>
              <a:gd name="connsiteX16" fmla="*/ 12063456 w 12114253"/>
              <a:gd name="connsiteY16" fmla="*/ 2621674 h 6231137"/>
              <a:gd name="connsiteX17" fmla="*/ 12054104 w 12114253"/>
              <a:gd name="connsiteY17" fmla="*/ 176313 h 6231137"/>
              <a:gd name="connsiteX18" fmla="*/ 11289537 w 12114253"/>
              <a:gd name="connsiteY18" fmla="*/ 107615 h 6231137"/>
              <a:gd name="connsiteX19" fmla="*/ 10259313 w 12114253"/>
              <a:gd name="connsiteY19" fmla="*/ 101059 h 6231137"/>
              <a:gd name="connsiteX20" fmla="*/ 7599878 w 12114253"/>
              <a:gd name="connsiteY20" fmla="*/ 75910 h 6231137"/>
              <a:gd name="connsiteX21" fmla="*/ 1892744 w 12114253"/>
              <a:gd name="connsiteY21" fmla="*/ 0 h 6231137"/>
              <a:gd name="connsiteX0" fmla="*/ 1892744 w 12114253"/>
              <a:gd name="connsiteY0" fmla="*/ 0 h 6231137"/>
              <a:gd name="connsiteX1" fmla="*/ 304663 w 12114253"/>
              <a:gd name="connsiteY1" fmla="*/ 10761 h 6231137"/>
              <a:gd name="connsiteX2" fmla="*/ 0 w 12114253"/>
              <a:gd name="connsiteY2" fmla="*/ 47942 h 6231137"/>
              <a:gd name="connsiteX3" fmla="*/ 0 w 12114253"/>
              <a:gd name="connsiteY3" fmla="*/ 909146 h 6231137"/>
              <a:gd name="connsiteX4" fmla="*/ 4597 w 12114253"/>
              <a:gd name="connsiteY4" fmla="*/ 909146 h 6231137"/>
              <a:gd name="connsiteX5" fmla="*/ 88972 w 12114253"/>
              <a:gd name="connsiteY5" fmla="*/ 3523848 h 6231137"/>
              <a:gd name="connsiteX6" fmla="*/ 148480 w 12114253"/>
              <a:gd name="connsiteY6" fmla="*/ 5930841 h 6231137"/>
              <a:gd name="connsiteX7" fmla="*/ 2638911 w 12114253"/>
              <a:gd name="connsiteY7" fmla="*/ 5933377 h 6231137"/>
              <a:gd name="connsiteX8" fmla="*/ 4243632 w 12114253"/>
              <a:gd name="connsiteY8" fmla="*/ 5908315 h 6231137"/>
              <a:gd name="connsiteX9" fmla="*/ 5214933 w 12114253"/>
              <a:gd name="connsiteY9" fmla="*/ 5924178 h 6231137"/>
              <a:gd name="connsiteX10" fmla="*/ 5698691 w 12114253"/>
              <a:gd name="connsiteY10" fmla="*/ 6231137 h 6231137"/>
              <a:gd name="connsiteX11" fmla="*/ 5971194 w 12114253"/>
              <a:gd name="connsiteY11" fmla="*/ 5908409 h 6231137"/>
              <a:gd name="connsiteX12" fmla="*/ 9098386 w 12114253"/>
              <a:gd name="connsiteY12" fmla="*/ 5911624 h 6231137"/>
              <a:gd name="connsiteX13" fmla="*/ 10007288 w 12114253"/>
              <a:gd name="connsiteY13" fmla="*/ 5914499 h 6231137"/>
              <a:gd name="connsiteX14" fmla="*/ 10927227 w 12114253"/>
              <a:gd name="connsiteY14" fmla="*/ 5922366 h 6231137"/>
              <a:gd name="connsiteX15" fmla="*/ 12085310 w 12114253"/>
              <a:gd name="connsiteY15" fmla="*/ 5921320 h 6231137"/>
              <a:gd name="connsiteX16" fmla="*/ 12063456 w 12114253"/>
              <a:gd name="connsiteY16" fmla="*/ 2621674 h 6231137"/>
              <a:gd name="connsiteX17" fmla="*/ 12054104 w 12114253"/>
              <a:gd name="connsiteY17" fmla="*/ 176313 h 6231137"/>
              <a:gd name="connsiteX18" fmla="*/ 11289537 w 12114253"/>
              <a:gd name="connsiteY18" fmla="*/ 107615 h 6231137"/>
              <a:gd name="connsiteX19" fmla="*/ 10259313 w 12114253"/>
              <a:gd name="connsiteY19" fmla="*/ 101059 h 6231137"/>
              <a:gd name="connsiteX20" fmla="*/ 7599878 w 12114253"/>
              <a:gd name="connsiteY20" fmla="*/ 75910 h 6231137"/>
              <a:gd name="connsiteX21" fmla="*/ 1892744 w 12114253"/>
              <a:gd name="connsiteY21" fmla="*/ 0 h 6231137"/>
              <a:gd name="connsiteX0" fmla="*/ 1892744 w 12114253"/>
              <a:gd name="connsiteY0" fmla="*/ 0 h 6231137"/>
              <a:gd name="connsiteX1" fmla="*/ 304663 w 12114253"/>
              <a:gd name="connsiteY1" fmla="*/ 10761 h 6231137"/>
              <a:gd name="connsiteX2" fmla="*/ 0 w 12114253"/>
              <a:gd name="connsiteY2" fmla="*/ 47942 h 6231137"/>
              <a:gd name="connsiteX3" fmla="*/ 0 w 12114253"/>
              <a:gd name="connsiteY3" fmla="*/ 909146 h 6231137"/>
              <a:gd name="connsiteX4" fmla="*/ 4597 w 12114253"/>
              <a:gd name="connsiteY4" fmla="*/ 909146 h 6231137"/>
              <a:gd name="connsiteX5" fmla="*/ 88972 w 12114253"/>
              <a:gd name="connsiteY5" fmla="*/ 3523848 h 6231137"/>
              <a:gd name="connsiteX6" fmla="*/ 148480 w 12114253"/>
              <a:gd name="connsiteY6" fmla="*/ 5930841 h 6231137"/>
              <a:gd name="connsiteX7" fmla="*/ 2638911 w 12114253"/>
              <a:gd name="connsiteY7" fmla="*/ 5933377 h 6231137"/>
              <a:gd name="connsiteX8" fmla="*/ 4243632 w 12114253"/>
              <a:gd name="connsiteY8" fmla="*/ 5908315 h 6231137"/>
              <a:gd name="connsiteX9" fmla="*/ 5214933 w 12114253"/>
              <a:gd name="connsiteY9" fmla="*/ 5924178 h 6231137"/>
              <a:gd name="connsiteX10" fmla="*/ 5698691 w 12114253"/>
              <a:gd name="connsiteY10" fmla="*/ 6231137 h 6231137"/>
              <a:gd name="connsiteX11" fmla="*/ 5971194 w 12114253"/>
              <a:gd name="connsiteY11" fmla="*/ 5908409 h 6231137"/>
              <a:gd name="connsiteX12" fmla="*/ 9098386 w 12114253"/>
              <a:gd name="connsiteY12" fmla="*/ 5911624 h 6231137"/>
              <a:gd name="connsiteX13" fmla="*/ 10007288 w 12114253"/>
              <a:gd name="connsiteY13" fmla="*/ 5914499 h 6231137"/>
              <a:gd name="connsiteX14" fmla="*/ 10927227 w 12114253"/>
              <a:gd name="connsiteY14" fmla="*/ 5922366 h 6231137"/>
              <a:gd name="connsiteX15" fmla="*/ 12085310 w 12114253"/>
              <a:gd name="connsiteY15" fmla="*/ 5921320 h 6231137"/>
              <a:gd name="connsiteX16" fmla="*/ 12063456 w 12114253"/>
              <a:gd name="connsiteY16" fmla="*/ 2621674 h 6231137"/>
              <a:gd name="connsiteX17" fmla="*/ 12054104 w 12114253"/>
              <a:gd name="connsiteY17" fmla="*/ 176313 h 6231137"/>
              <a:gd name="connsiteX18" fmla="*/ 11289537 w 12114253"/>
              <a:gd name="connsiteY18" fmla="*/ 107615 h 6231137"/>
              <a:gd name="connsiteX19" fmla="*/ 10259313 w 12114253"/>
              <a:gd name="connsiteY19" fmla="*/ 101059 h 6231137"/>
              <a:gd name="connsiteX20" fmla="*/ 7599878 w 12114253"/>
              <a:gd name="connsiteY20" fmla="*/ 75910 h 6231137"/>
              <a:gd name="connsiteX21" fmla="*/ 1892744 w 12114253"/>
              <a:gd name="connsiteY21" fmla="*/ 0 h 6231137"/>
              <a:gd name="connsiteX0" fmla="*/ 1892744 w 12114253"/>
              <a:gd name="connsiteY0" fmla="*/ 0 h 6231137"/>
              <a:gd name="connsiteX1" fmla="*/ 304663 w 12114253"/>
              <a:gd name="connsiteY1" fmla="*/ 10761 h 6231137"/>
              <a:gd name="connsiteX2" fmla="*/ 0 w 12114253"/>
              <a:gd name="connsiteY2" fmla="*/ 47942 h 6231137"/>
              <a:gd name="connsiteX3" fmla="*/ 0 w 12114253"/>
              <a:gd name="connsiteY3" fmla="*/ 909146 h 6231137"/>
              <a:gd name="connsiteX4" fmla="*/ 4597 w 12114253"/>
              <a:gd name="connsiteY4" fmla="*/ 909146 h 6231137"/>
              <a:gd name="connsiteX5" fmla="*/ 88972 w 12114253"/>
              <a:gd name="connsiteY5" fmla="*/ 3523848 h 6231137"/>
              <a:gd name="connsiteX6" fmla="*/ 148480 w 12114253"/>
              <a:gd name="connsiteY6" fmla="*/ 5930841 h 6231137"/>
              <a:gd name="connsiteX7" fmla="*/ 2638911 w 12114253"/>
              <a:gd name="connsiteY7" fmla="*/ 5933377 h 6231137"/>
              <a:gd name="connsiteX8" fmla="*/ 4243632 w 12114253"/>
              <a:gd name="connsiteY8" fmla="*/ 5908315 h 6231137"/>
              <a:gd name="connsiteX9" fmla="*/ 5214933 w 12114253"/>
              <a:gd name="connsiteY9" fmla="*/ 5924178 h 6231137"/>
              <a:gd name="connsiteX10" fmla="*/ 5698691 w 12114253"/>
              <a:gd name="connsiteY10" fmla="*/ 6231137 h 6231137"/>
              <a:gd name="connsiteX11" fmla="*/ 5971194 w 12114253"/>
              <a:gd name="connsiteY11" fmla="*/ 5908409 h 6231137"/>
              <a:gd name="connsiteX12" fmla="*/ 9098386 w 12114253"/>
              <a:gd name="connsiteY12" fmla="*/ 5911624 h 6231137"/>
              <a:gd name="connsiteX13" fmla="*/ 10007288 w 12114253"/>
              <a:gd name="connsiteY13" fmla="*/ 5914499 h 6231137"/>
              <a:gd name="connsiteX14" fmla="*/ 10927227 w 12114253"/>
              <a:gd name="connsiteY14" fmla="*/ 5922366 h 6231137"/>
              <a:gd name="connsiteX15" fmla="*/ 12085310 w 12114253"/>
              <a:gd name="connsiteY15" fmla="*/ 5921320 h 6231137"/>
              <a:gd name="connsiteX16" fmla="*/ 12063456 w 12114253"/>
              <a:gd name="connsiteY16" fmla="*/ 2621674 h 6231137"/>
              <a:gd name="connsiteX17" fmla="*/ 12054104 w 12114253"/>
              <a:gd name="connsiteY17" fmla="*/ 176313 h 6231137"/>
              <a:gd name="connsiteX18" fmla="*/ 11289537 w 12114253"/>
              <a:gd name="connsiteY18" fmla="*/ 107615 h 6231137"/>
              <a:gd name="connsiteX19" fmla="*/ 10259313 w 12114253"/>
              <a:gd name="connsiteY19" fmla="*/ 101059 h 6231137"/>
              <a:gd name="connsiteX20" fmla="*/ 7599878 w 12114253"/>
              <a:gd name="connsiteY20" fmla="*/ 75910 h 6231137"/>
              <a:gd name="connsiteX21" fmla="*/ 1892744 w 12114253"/>
              <a:gd name="connsiteY21" fmla="*/ 0 h 6231137"/>
              <a:gd name="connsiteX0" fmla="*/ 1892744 w 12114253"/>
              <a:gd name="connsiteY0" fmla="*/ 0 h 6231137"/>
              <a:gd name="connsiteX1" fmla="*/ 304663 w 12114253"/>
              <a:gd name="connsiteY1" fmla="*/ 10761 h 6231137"/>
              <a:gd name="connsiteX2" fmla="*/ 0 w 12114253"/>
              <a:gd name="connsiteY2" fmla="*/ 47942 h 6231137"/>
              <a:gd name="connsiteX3" fmla="*/ 0 w 12114253"/>
              <a:gd name="connsiteY3" fmla="*/ 909146 h 6231137"/>
              <a:gd name="connsiteX4" fmla="*/ 4597 w 12114253"/>
              <a:gd name="connsiteY4" fmla="*/ 909146 h 6231137"/>
              <a:gd name="connsiteX5" fmla="*/ 88972 w 12114253"/>
              <a:gd name="connsiteY5" fmla="*/ 3523848 h 6231137"/>
              <a:gd name="connsiteX6" fmla="*/ 148480 w 12114253"/>
              <a:gd name="connsiteY6" fmla="*/ 5930841 h 6231137"/>
              <a:gd name="connsiteX7" fmla="*/ 2638911 w 12114253"/>
              <a:gd name="connsiteY7" fmla="*/ 5933377 h 6231137"/>
              <a:gd name="connsiteX8" fmla="*/ 4243632 w 12114253"/>
              <a:gd name="connsiteY8" fmla="*/ 5908315 h 6231137"/>
              <a:gd name="connsiteX9" fmla="*/ 5214933 w 12114253"/>
              <a:gd name="connsiteY9" fmla="*/ 5924178 h 6231137"/>
              <a:gd name="connsiteX10" fmla="*/ 5698691 w 12114253"/>
              <a:gd name="connsiteY10" fmla="*/ 6231137 h 6231137"/>
              <a:gd name="connsiteX11" fmla="*/ 5971194 w 12114253"/>
              <a:gd name="connsiteY11" fmla="*/ 5908409 h 6231137"/>
              <a:gd name="connsiteX12" fmla="*/ 9098386 w 12114253"/>
              <a:gd name="connsiteY12" fmla="*/ 5911624 h 6231137"/>
              <a:gd name="connsiteX13" fmla="*/ 10007288 w 12114253"/>
              <a:gd name="connsiteY13" fmla="*/ 5914499 h 6231137"/>
              <a:gd name="connsiteX14" fmla="*/ 10927227 w 12114253"/>
              <a:gd name="connsiteY14" fmla="*/ 5922366 h 6231137"/>
              <a:gd name="connsiteX15" fmla="*/ 12085310 w 12114253"/>
              <a:gd name="connsiteY15" fmla="*/ 5921320 h 6231137"/>
              <a:gd name="connsiteX16" fmla="*/ 12063456 w 12114253"/>
              <a:gd name="connsiteY16" fmla="*/ 2621674 h 6231137"/>
              <a:gd name="connsiteX17" fmla="*/ 12054104 w 12114253"/>
              <a:gd name="connsiteY17" fmla="*/ 176313 h 6231137"/>
              <a:gd name="connsiteX18" fmla="*/ 11289537 w 12114253"/>
              <a:gd name="connsiteY18" fmla="*/ 107615 h 6231137"/>
              <a:gd name="connsiteX19" fmla="*/ 10259313 w 12114253"/>
              <a:gd name="connsiteY19" fmla="*/ 101059 h 6231137"/>
              <a:gd name="connsiteX20" fmla="*/ 7599878 w 12114253"/>
              <a:gd name="connsiteY20" fmla="*/ 75910 h 6231137"/>
              <a:gd name="connsiteX21" fmla="*/ 1892744 w 12114253"/>
              <a:gd name="connsiteY21" fmla="*/ 0 h 6231137"/>
              <a:gd name="connsiteX0" fmla="*/ 1892744 w 12114253"/>
              <a:gd name="connsiteY0" fmla="*/ 0 h 6231137"/>
              <a:gd name="connsiteX1" fmla="*/ 304663 w 12114253"/>
              <a:gd name="connsiteY1" fmla="*/ 10761 h 6231137"/>
              <a:gd name="connsiteX2" fmla="*/ 0 w 12114253"/>
              <a:gd name="connsiteY2" fmla="*/ 47942 h 6231137"/>
              <a:gd name="connsiteX3" fmla="*/ 0 w 12114253"/>
              <a:gd name="connsiteY3" fmla="*/ 909146 h 6231137"/>
              <a:gd name="connsiteX4" fmla="*/ 4597 w 12114253"/>
              <a:gd name="connsiteY4" fmla="*/ 909146 h 6231137"/>
              <a:gd name="connsiteX5" fmla="*/ 88972 w 12114253"/>
              <a:gd name="connsiteY5" fmla="*/ 3523848 h 6231137"/>
              <a:gd name="connsiteX6" fmla="*/ 148480 w 12114253"/>
              <a:gd name="connsiteY6" fmla="*/ 5930841 h 6231137"/>
              <a:gd name="connsiteX7" fmla="*/ 2589937 w 12114253"/>
              <a:gd name="connsiteY7" fmla="*/ 5929698 h 6231137"/>
              <a:gd name="connsiteX8" fmla="*/ 4243632 w 12114253"/>
              <a:gd name="connsiteY8" fmla="*/ 5908315 h 6231137"/>
              <a:gd name="connsiteX9" fmla="*/ 5214933 w 12114253"/>
              <a:gd name="connsiteY9" fmla="*/ 5924178 h 6231137"/>
              <a:gd name="connsiteX10" fmla="*/ 5698691 w 12114253"/>
              <a:gd name="connsiteY10" fmla="*/ 6231137 h 6231137"/>
              <a:gd name="connsiteX11" fmla="*/ 5971194 w 12114253"/>
              <a:gd name="connsiteY11" fmla="*/ 5908409 h 6231137"/>
              <a:gd name="connsiteX12" fmla="*/ 9098386 w 12114253"/>
              <a:gd name="connsiteY12" fmla="*/ 5911624 h 6231137"/>
              <a:gd name="connsiteX13" fmla="*/ 10007288 w 12114253"/>
              <a:gd name="connsiteY13" fmla="*/ 5914499 h 6231137"/>
              <a:gd name="connsiteX14" fmla="*/ 10927227 w 12114253"/>
              <a:gd name="connsiteY14" fmla="*/ 5922366 h 6231137"/>
              <a:gd name="connsiteX15" fmla="*/ 12085310 w 12114253"/>
              <a:gd name="connsiteY15" fmla="*/ 5921320 h 6231137"/>
              <a:gd name="connsiteX16" fmla="*/ 12063456 w 12114253"/>
              <a:gd name="connsiteY16" fmla="*/ 2621674 h 6231137"/>
              <a:gd name="connsiteX17" fmla="*/ 12054104 w 12114253"/>
              <a:gd name="connsiteY17" fmla="*/ 176313 h 6231137"/>
              <a:gd name="connsiteX18" fmla="*/ 11289537 w 12114253"/>
              <a:gd name="connsiteY18" fmla="*/ 107615 h 6231137"/>
              <a:gd name="connsiteX19" fmla="*/ 10259313 w 12114253"/>
              <a:gd name="connsiteY19" fmla="*/ 101059 h 6231137"/>
              <a:gd name="connsiteX20" fmla="*/ 7599878 w 12114253"/>
              <a:gd name="connsiteY20" fmla="*/ 75910 h 6231137"/>
              <a:gd name="connsiteX21" fmla="*/ 1892744 w 12114253"/>
              <a:gd name="connsiteY21" fmla="*/ 0 h 6231137"/>
              <a:gd name="connsiteX0" fmla="*/ 1892744 w 12114253"/>
              <a:gd name="connsiteY0" fmla="*/ 0 h 6231137"/>
              <a:gd name="connsiteX1" fmla="*/ 304663 w 12114253"/>
              <a:gd name="connsiteY1" fmla="*/ 10761 h 6231137"/>
              <a:gd name="connsiteX2" fmla="*/ 0 w 12114253"/>
              <a:gd name="connsiteY2" fmla="*/ 47942 h 6231137"/>
              <a:gd name="connsiteX3" fmla="*/ 0 w 12114253"/>
              <a:gd name="connsiteY3" fmla="*/ 909146 h 6231137"/>
              <a:gd name="connsiteX4" fmla="*/ 4597 w 12114253"/>
              <a:gd name="connsiteY4" fmla="*/ 909146 h 6231137"/>
              <a:gd name="connsiteX5" fmla="*/ 88972 w 12114253"/>
              <a:gd name="connsiteY5" fmla="*/ 3523848 h 6231137"/>
              <a:gd name="connsiteX6" fmla="*/ 148480 w 12114253"/>
              <a:gd name="connsiteY6" fmla="*/ 5930841 h 6231137"/>
              <a:gd name="connsiteX7" fmla="*/ 2589937 w 12114253"/>
              <a:gd name="connsiteY7" fmla="*/ 5929698 h 6231137"/>
              <a:gd name="connsiteX8" fmla="*/ 4243632 w 12114253"/>
              <a:gd name="connsiteY8" fmla="*/ 5908315 h 6231137"/>
              <a:gd name="connsiteX9" fmla="*/ 5214933 w 12114253"/>
              <a:gd name="connsiteY9" fmla="*/ 5924178 h 6231137"/>
              <a:gd name="connsiteX10" fmla="*/ 5698691 w 12114253"/>
              <a:gd name="connsiteY10" fmla="*/ 6231137 h 6231137"/>
              <a:gd name="connsiteX11" fmla="*/ 5971194 w 12114253"/>
              <a:gd name="connsiteY11" fmla="*/ 5908409 h 6231137"/>
              <a:gd name="connsiteX12" fmla="*/ 9098386 w 12114253"/>
              <a:gd name="connsiteY12" fmla="*/ 5911624 h 6231137"/>
              <a:gd name="connsiteX13" fmla="*/ 10007288 w 12114253"/>
              <a:gd name="connsiteY13" fmla="*/ 5914499 h 6231137"/>
              <a:gd name="connsiteX14" fmla="*/ 10927227 w 12114253"/>
              <a:gd name="connsiteY14" fmla="*/ 5922366 h 6231137"/>
              <a:gd name="connsiteX15" fmla="*/ 12085310 w 12114253"/>
              <a:gd name="connsiteY15" fmla="*/ 5921320 h 6231137"/>
              <a:gd name="connsiteX16" fmla="*/ 12063456 w 12114253"/>
              <a:gd name="connsiteY16" fmla="*/ 2621674 h 6231137"/>
              <a:gd name="connsiteX17" fmla="*/ 12054104 w 12114253"/>
              <a:gd name="connsiteY17" fmla="*/ 176313 h 6231137"/>
              <a:gd name="connsiteX18" fmla="*/ 11289537 w 12114253"/>
              <a:gd name="connsiteY18" fmla="*/ 107615 h 6231137"/>
              <a:gd name="connsiteX19" fmla="*/ 10259313 w 12114253"/>
              <a:gd name="connsiteY19" fmla="*/ 101059 h 6231137"/>
              <a:gd name="connsiteX20" fmla="*/ 7599878 w 12114253"/>
              <a:gd name="connsiteY20" fmla="*/ 75910 h 6231137"/>
              <a:gd name="connsiteX21" fmla="*/ 1892744 w 12114253"/>
              <a:gd name="connsiteY21" fmla="*/ 0 h 6231137"/>
              <a:gd name="connsiteX0" fmla="*/ 1892744 w 12114253"/>
              <a:gd name="connsiteY0" fmla="*/ 0 h 6231137"/>
              <a:gd name="connsiteX1" fmla="*/ 304663 w 12114253"/>
              <a:gd name="connsiteY1" fmla="*/ 10761 h 6231137"/>
              <a:gd name="connsiteX2" fmla="*/ 0 w 12114253"/>
              <a:gd name="connsiteY2" fmla="*/ 47942 h 6231137"/>
              <a:gd name="connsiteX3" fmla="*/ 0 w 12114253"/>
              <a:gd name="connsiteY3" fmla="*/ 909146 h 6231137"/>
              <a:gd name="connsiteX4" fmla="*/ 4597 w 12114253"/>
              <a:gd name="connsiteY4" fmla="*/ 909146 h 6231137"/>
              <a:gd name="connsiteX5" fmla="*/ 88972 w 12114253"/>
              <a:gd name="connsiteY5" fmla="*/ 3523848 h 6231137"/>
              <a:gd name="connsiteX6" fmla="*/ 148480 w 12114253"/>
              <a:gd name="connsiteY6" fmla="*/ 5930841 h 6231137"/>
              <a:gd name="connsiteX7" fmla="*/ 2589937 w 12114253"/>
              <a:gd name="connsiteY7" fmla="*/ 5929698 h 6231137"/>
              <a:gd name="connsiteX8" fmla="*/ 4243632 w 12114253"/>
              <a:gd name="connsiteY8" fmla="*/ 5908315 h 6231137"/>
              <a:gd name="connsiteX9" fmla="*/ 5214933 w 12114253"/>
              <a:gd name="connsiteY9" fmla="*/ 5924178 h 6231137"/>
              <a:gd name="connsiteX10" fmla="*/ 5698691 w 12114253"/>
              <a:gd name="connsiteY10" fmla="*/ 6231137 h 6231137"/>
              <a:gd name="connsiteX11" fmla="*/ 5971194 w 12114253"/>
              <a:gd name="connsiteY11" fmla="*/ 5908409 h 6231137"/>
              <a:gd name="connsiteX12" fmla="*/ 9098386 w 12114253"/>
              <a:gd name="connsiteY12" fmla="*/ 5911624 h 6231137"/>
              <a:gd name="connsiteX13" fmla="*/ 10007288 w 12114253"/>
              <a:gd name="connsiteY13" fmla="*/ 5914499 h 6231137"/>
              <a:gd name="connsiteX14" fmla="*/ 10927227 w 12114253"/>
              <a:gd name="connsiteY14" fmla="*/ 5922366 h 6231137"/>
              <a:gd name="connsiteX15" fmla="*/ 12085310 w 12114253"/>
              <a:gd name="connsiteY15" fmla="*/ 5921320 h 6231137"/>
              <a:gd name="connsiteX16" fmla="*/ 12063456 w 12114253"/>
              <a:gd name="connsiteY16" fmla="*/ 2621674 h 6231137"/>
              <a:gd name="connsiteX17" fmla="*/ 12054104 w 12114253"/>
              <a:gd name="connsiteY17" fmla="*/ 176313 h 6231137"/>
              <a:gd name="connsiteX18" fmla="*/ 11289537 w 12114253"/>
              <a:gd name="connsiteY18" fmla="*/ 107615 h 6231137"/>
              <a:gd name="connsiteX19" fmla="*/ 10259313 w 12114253"/>
              <a:gd name="connsiteY19" fmla="*/ 101059 h 6231137"/>
              <a:gd name="connsiteX20" fmla="*/ 7599878 w 12114253"/>
              <a:gd name="connsiteY20" fmla="*/ 75910 h 6231137"/>
              <a:gd name="connsiteX21" fmla="*/ 1892744 w 12114253"/>
              <a:gd name="connsiteY21" fmla="*/ 0 h 6231137"/>
              <a:gd name="connsiteX0" fmla="*/ 1892744 w 12114253"/>
              <a:gd name="connsiteY0" fmla="*/ 0 h 6231137"/>
              <a:gd name="connsiteX1" fmla="*/ 304663 w 12114253"/>
              <a:gd name="connsiteY1" fmla="*/ 10761 h 6231137"/>
              <a:gd name="connsiteX2" fmla="*/ 0 w 12114253"/>
              <a:gd name="connsiteY2" fmla="*/ 47942 h 6231137"/>
              <a:gd name="connsiteX3" fmla="*/ 0 w 12114253"/>
              <a:gd name="connsiteY3" fmla="*/ 909146 h 6231137"/>
              <a:gd name="connsiteX4" fmla="*/ 4597 w 12114253"/>
              <a:gd name="connsiteY4" fmla="*/ 909146 h 6231137"/>
              <a:gd name="connsiteX5" fmla="*/ 88972 w 12114253"/>
              <a:gd name="connsiteY5" fmla="*/ 3523848 h 6231137"/>
              <a:gd name="connsiteX6" fmla="*/ 148480 w 12114253"/>
              <a:gd name="connsiteY6" fmla="*/ 5930841 h 6231137"/>
              <a:gd name="connsiteX7" fmla="*/ 2589937 w 12114253"/>
              <a:gd name="connsiteY7" fmla="*/ 5929698 h 6231137"/>
              <a:gd name="connsiteX8" fmla="*/ 4243632 w 12114253"/>
              <a:gd name="connsiteY8" fmla="*/ 5908315 h 6231137"/>
              <a:gd name="connsiteX9" fmla="*/ 5214933 w 12114253"/>
              <a:gd name="connsiteY9" fmla="*/ 5924178 h 6231137"/>
              <a:gd name="connsiteX10" fmla="*/ 5698691 w 12114253"/>
              <a:gd name="connsiteY10" fmla="*/ 6231137 h 6231137"/>
              <a:gd name="connsiteX11" fmla="*/ 5971194 w 12114253"/>
              <a:gd name="connsiteY11" fmla="*/ 5908409 h 6231137"/>
              <a:gd name="connsiteX12" fmla="*/ 9098386 w 12114253"/>
              <a:gd name="connsiteY12" fmla="*/ 5911624 h 6231137"/>
              <a:gd name="connsiteX13" fmla="*/ 10007288 w 12114253"/>
              <a:gd name="connsiteY13" fmla="*/ 5914499 h 6231137"/>
              <a:gd name="connsiteX14" fmla="*/ 10927227 w 12114253"/>
              <a:gd name="connsiteY14" fmla="*/ 5922366 h 6231137"/>
              <a:gd name="connsiteX15" fmla="*/ 12085310 w 12114253"/>
              <a:gd name="connsiteY15" fmla="*/ 5921320 h 6231137"/>
              <a:gd name="connsiteX16" fmla="*/ 12063456 w 12114253"/>
              <a:gd name="connsiteY16" fmla="*/ 2621674 h 6231137"/>
              <a:gd name="connsiteX17" fmla="*/ 12054104 w 12114253"/>
              <a:gd name="connsiteY17" fmla="*/ 176313 h 6231137"/>
              <a:gd name="connsiteX18" fmla="*/ 11289537 w 12114253"/>
              <a:gd name="connsiteY18" fmla="*/ 107615 h 6231137"/>
              <a:gd name="connsiteX19" fmla="*/ 10259313 w 12114253"/>
              <a:gd name="connsiteY19" fmla="*/ 101059 h 6231137"/>
              <a:gd name="connsiteX20" fmla="*/ 7599878 w 12114253"/>
              <a:gd name="connsiteY20" fmla="*/ 75910 h 6231137"/>
              <a:gd name="connsiteX21" fmla="*/ 1892744 w 12114253"/>
              <a:gd name="connsiteY21" fmla="*/ 0 h 6231137"/>
              <a:gd name="connsiteX0" fmla="*/ 1952198 w 12173707"/>
              <a:gd name="connsiteY0" fmla="*/ 0 h 6231137"/>
              <a:gd name="connsiteX1" fmla="*/ 364117 w 12173707"/>
              <a:gd name="connsiteY1" fmla="*/ 10761 h 6231137"/>
              <a:gd name="connsiteX2" fmla="*/ 59454 w 12173707"/>
              <a:gd name="connsiteY2" fmla="*/ 47942 h 6231137"/>
              <a:gd name="connsiteX3" fmla="*/ 59454 w 12173707"/>
              <a:gd name="connsiteY3" fmla="*/ 909146 h 6231137"/>
              <a:gd name="connsiteX4" fmla="*/ 64051 w 12173707"/>
              <a:gd name="connsiteY4" fmla="*/ 909146 h 6231137"/>
              <a:gd name="connsiteX5" fmla="*/ 148426 w 12173707"/>
              <a:gd name="connsiteY5" fmla="*/ 3523848 h 6231137"/>
              <a:gd name="connsiteX6" fmla="*/ 41689 w 12173707"/>
              <a:gd name="connsiteY6" fmla="*/ 5941555 h 6231137"/>
              <a:gd name="connsiteX7" fmla="*/ 2649391 w 12173707"/>
              <a:gd name="connsiteY7" fmla="*/ 5929698 h 6231137"/>
              <a:gd name="connsiteX8" fmla="*/ 4303086 w 12173707"/>
              <a:gd name="connsiteY8" fmla="*/ 5908315 h 6231137"/>
              <a:gd name="connsiteX9" fmla="*/ 5274387 w 12173707"/>
              <a:gd name="connsiteY9" fmla="*/ 5924178 h 6231137"/>
              <a:gd name="connsiteX10" fmla="*/ 5758145 w 12173707"/>
              <a:gd name="connsiteY10" fmla="*/ 6231137 h 6231137"/>
              <a:gd name="connsiteX11" fmla="*/ 6030648 w 12173707"/>
              <a:gd name="connsiteY11" fmla="*/ 5908409 h 6231137"/>
              <a:gd name="connsiteX12" fmla="*/ 9157840 w 12173707"/>
              <a:gd name="connsiteY12" fmla="*/ 5911624 h 6231137"/>
              <a:gd name="connsiteX13" fmla="*/ 10066742 w 12173707"/>
              <a:gd name="connsiteY13" fmla="*/ 5914499 h 6231137"/>
              <a:gd name="connsiteX14" fmla="*/ 10986681 w 12173707"/>
              <a:gd name="connsiteY14" fmla="*/ 5922366 h 6231137"/>
              <a:gd name="connsiteX15" fmla="*/ 12144764 w 12173707"/>
              <a:gd name="connsiteY15" fmla="*/ 5921320 h 6231137"/>
              <a:gd name="connsiteX16" fmla="*/ 12122910 w 12173707"/>
              <a:gd name="connsiteY16" fmla="*/ 2621674 h 6231137"/>
              <a:gd name="connsiteX17" fmla="*/ 12113558 w 12173707"/>
              <a:gd name="connsiteY17" fmla="*/ 176313 h 6231137"/>
              <a:gd name="connsiteX18" fmla="*/ 11348991 w 12173707"/>
              <a:gd name="connsiteY18" fmla="*/ 107615 h 6231137"/>
              <a:gd name="connsiteX19" fmla="*/ 10318767 w 12173707"/>
              <a:gd name="connsiteY19" fmla="*/ 101059 h 6231137"/>
              <a:gd name="connsiteX20" fmla="*/ 7659332 w 12173707"/>
              <a:gd name="connsiteY20" fmla="*/ 75910 h 6231137"/>
              <a:gd name="connsiteX21" fmla="*/ 1952198 w 12173707"/>
              <a:gd name="connsiteY21" fmla="*/ 0 h 6231137"/>
              <a:gd name="connsiteX0" fmla="*/ 1979615 w 12201124"/>
              <a:gd name="connsiteY0" fmla="*/ 0 h 6231137"/>
              <a:gd name="connsiteX1" fmla="*/ 391534 w 12201124"/>
              <a:gd name="connsiteY1" fmla="*/ 10761 h 6231137"/>
              <a:gd name="connsiteX2" fmla="*/ 86871 w 12201124"/>
              <a:gd name="connsiteY2" fmla="*/ 47942 h 6231137"/>
              <a:gd name="connsiteX3" fmla="*/ 86871 w 12201124"/>
              <a:gd name="connsiteY3" fmla="*/ 909146 h 6231137"/>
              <a:gd name="connsiteX4" fmla="*/ 91468 w 12201124"/>
              <a:gd name="connsiteY4" fmla="*/ 909146 h 6231137"/>
              <a:gd name="connsiteX5" fmla="*/ 33349 w 12201124"/>
              <a:gd name="connsiteY5" fmla="*/ 3534559 h 6231137"/>
              <a:gd name="connsiteX6" fmla="*/ 69106 w 12201124"/>
              <a:gd name="connsiteY6" fmla="*/ 5941555 h 6231137"/>
              <a:gd name="connsiteX7" fmla="*/ 2676808 w 12201124"/>
              <a:gd name="connsiteY7" fmla="*/ 5929698 h 6231137"/>
              <a:gd name="connsiteX8" fmla="*/ 4330503 w 12201124"/>
              <a:gd name="connsiteY8" fmla="*/ 5908315 h 6231137"/>
              <a:gd name="connsiteX9" fmla="*/ 5301804 w 12201124"/>
              <a:gd name="connsiteY9" fmla="*/ 5924178 h 6231137"/>
              <a:gd name="connsiteX10" fmla="*/ 5785562 w 12201124"/>
              <a:gd name="connsiteY10" fmla="*/ 6231137 h 6231137"/>
              <a:gd name="connsiteX11" fmla="*/ 6058065 w 12201124"/>
              <a:gd name="connsiteY11" fmla="*/ 5908409 h 6231137"/>
              <a:gd name="connsiteX12" fmla="*/ 9185257 w 12201124"/>
              <a:gd name="connsiteY12" fmla="*/ 5911624 h 6231137"/>
              <a:gd name="connsiteX13" fmla="*/ 10094159 w 12201124"/>
              <a:gd name="connsiteY13" fmla="*/ 5914499 h 6231137"/>
              <a:gd name="connsiteX14" fmla="*/ 11014098 w 12201124"/>
              <a:gd name="connsiteY14" fmla="*/ 5922366 h 6231137"/>
              <a:gd name="connsiteX15" fmla="*/ 12172181 w 12201124"/>
              <a:gd name="connsiteY15" fmla="*/ 5921320 h 6231137"/>
              <a:gd name="connsiteX16" fmla="*/ 12150327 w 12201124"/>
              <a:gd name="connsiteY16" fmla="*/ 2621674 h 6231137"/>
              <a:gd name="connsiteX17" fmla="*/ 12140975 w 12201124"/>
              <a:gd name="connsiteY17" fmla="*/ 176313 h 6231137"/>
              <a:gd name="connsiteX18" fmla="*/ 11376408 w 12201124"/>
              <a:gd name="connsiteY18" fmla="*/ 107615 h 6231137"/>
              <a:gd name="connsiteX19" fmla="*/ 10346184 w 12201124"/>
              <a:gd name="connsiteY19" fmla="*/ 101059 h 6231137"/>
              <a:gd name="connsiteX20" fmla="*/ 7686749 w 12201124"/>
              <a:gd name="connsiteY20" fmla="*/ 75910 h 6231137"/>
              <a:gd name="connsiteX21" fmla="*/ 1979615 w 12201124"/>
              <a:gd name="connsiteY21" fmla="*/ 0 h 6231137"/>
              <a:gd name="connsiteX0" fmla="*/ 1979615 w 12201124"/>
              <a:gd name="connsiteY0" fmla="*/ 0 h 6231137"/>
              <a:gd name="connsiteX1" fmla="*/ 391534 w 12201124"/>
              <a:gd name="connsiteY1" fmla="*/ 10761 h 6231137"/>
              <a:gd name="connsiteX2" fmla="*/ 86871 w 12201124"/>
              <a:gd name="connsiteY2" fmla="*/ 47942 h 6231137"/>
              <a:gd name="connsiteX3" fmla="*/ 86871 w 12201124"/>
              <a:gd name="connsiteY3" fmla="*/ 909146 h 6231137"/>
              <a:gd name="connsiteX4" fmla="*/ 91468 w 12201124"/>
              <a:gd name="connsiteY4" fmla="*/ 909146 h 6231137"/>
              <a:gd name="connsiteX5" fmla="*/ 33348 w 12201124"/>
              <a:gd name="connsiteY5" fmla="*/ 4337852 h 6231137"/>
              <a:gd name="connsiteX6" fmla="*/ 69106 w 12201124"/>
              <a:gd name="connsiteY6" fmla="*/ 5941555 h 6231137"/>
              <a:gd name="connsiteX7" fmla="*/ 2676808 w 12201124"/>
              <a:gd name="connsiteY7" fmla="*/ 5929698 h 6231137"/>
              <a:gd name="connsiteX8" fmla="*/ 4330503 w 12201124"/>
              <a:gd name="connsiteY8" fmla="*/ 5908315 h 6231137"/>
              <a:gd name="connsiteX9" fmla="*/ 5301804 w 12201124"/>
              <a:gd name="connsiteY9" fmla="*/ 5924178 h 6231137"/>
              <a:gd name="connsiteX10" fmla="*/ 5785562 w 12201124"/>
              <a:gd name="connsiteY10" fmla="*/ 6231137 h 6231137"/>
              <a:gd name="connsiteX11" fmla="*/ 6058065 w 12201124"/>
              <a:gd name="connsiteY11" fmla="*/ 5908409 h 6231137"/>
              <a:gd name="connsiteX12" fmla="*/ 9185257 w 12201124"/>
              <a:gd name="connsiteY12" fmla="*/ 5911624 h 6231137"/>
              <a:gd name="connsiteX13" fmla="*/ 10094159 w 12201124"/>
              <a:gd name="connsiteY13" fmla="*/ 5914499 h 6231137"/>
              <a:gd name="connsiteX14" fmla="*/ 11014098 w 12201124"/>
              <a:gd name="connsiteY14" fmla="*/ 5922366 h 6231137"/>
              <a:gd name="connsiteX15" fmla="*/ 12172181 w 12201124"/>
              <a:gd name="connsiteY15" fmla="*/ 5921320 h 6231137"/>
              <a:gd name="connsiteX16" fmla="*/ 12150327 w 12201124"/>
              <a:gd name="connsiteY16" fmla="*/ 2621674 h 6231137"/>
              <a:gd name="connsiteX17" fmla="*/ 12140975 w 12201124"/>
              <a:gd name="connsiteY17" fmla="*/ 176313 h 6231137"/>
              <a:gd name="connsiteX18" fmla="*/ 11376408 w 12201124"/>
              <a:gd name="connsiteY18" fmla="*/ 107615 h 6231137"/>
              <a:gd name="connsiteX19" fmla="*/ 10346184 w 12201124"/>
              <a:gd name="connsiteY19" fmla="*/ 101059 h 6231137"/>
              <a:gd name="connsiteX20" fmla="*/ 7686749 w 12201124"/>
              <a:gd name="connsiteY20" fmla="*/ 75910 h 6231137"/>
              <a:gd name="connsiteX21" fmla="*/ 1979615 w 12201124"/>
              <a:gd name="connsiteY21" fmla="*/ 0 h 6231137"/>
              <a:gd name="connsiteX0" fmla="*/ 1986334 w 12207843"/>
              <a:gd name="connsiteY0" fmla="*/ 0 h 6231137"/>
              <a:gd name="connsiteX1" fmla="*/ 398253 w 12207843"/>
              <a:gd name="connsiteY1" fmla="*/ 10761 h 6231137"/>
              <a:gd name="connsiteX2" fmla="*/ 93590 w 12207843"/>
              <a:gd name="connsiteY2" fmla="*/ 47942 h 6231137"/>
              <a:gd name="connsiteX3" fmla="*/ 93590 w 12207843"/>
              <a:gd name="connsiteY3" fmla="*/ 909146 h 6231137"/>
              <a:gd name="connsiteX4" fmla="*/ 98187 w 12207843"/>
              <a:gd name="connsiteY4" fmla="*/ 909146 h 6231137"/>
              <a:gd name="connsiteX5" fmla="*/ 40067 w 12207843"/>
              <a:gd name="connsiteY5" fmla="*/ 4337852 h 6231137"/>
              <a:gd name="connsiteX6" fmla="*/ 75825 w 12207843"/>
              <a:gd name="connsiteY6" fmla="*/ 5941555 h 6231137"/>
              <a:gd name="connsiteX7" fmla="*/ 2683527 w 12207843"/>
              <a:gd name="connsiteY7" fmla="*/ 5929698 h 6231137"/>
              <a:gd name="connsiteX8" fmla="*/ 4337222 w 12207843"/>
              <a:gd name="connsiteY8" fmla="*/ 5908315 h 6231137"/>
              <a:gd name="connsiteX9" fmla="*/ 5308523 w 12207843"/>
              <a:gd name="connsiteY9" fmla="*/ 5924178 h 6231137"/>
              <a:gd name="connsiteX10" fmla="*/ 5792281 w 12207843"/>
              <a:gd name="connsiteY10" fmla="*/ 6231137 h 6231137"/>
              <a:gd name="connsiteX11" fmla="*/ 6064784 w 12207843"/>
              <a:gd name="connsiteY11" fmla="*/ 5908409 h 6231137"/>
              <a:gd name="connsiteX12" fmla="*/ 9191976 w 12207843"/>
              <a:gd name="connsiteY12" fmla="*/ 5911624 h 6231137"/>
              <a:gd name="connsiteX13" fmla="*/ 10100878 w 12207843"/>
              <a:gd name="connsiteY13" fmla="*/ 5914499 h 6231137"/>
              <a:gd name="connsiteX14" fmla="*/ 11020817 w 12207843"/>
              <a:gd name="connsiteY14" fmla="*/ 5922366 h 6231137"/>
              <a:gd name="connsiteX15" fmla="*/ 12178900 w 12207843"/>
              <a:gd name="connsiteY15" fmla="*/ 5921320 h 6231137"/>
              <a:gd name="connsiteX16" fmla="*/ 12157046 w 12207843"/>
              <a:gd name="connsiteY16" fmla="*/ 2621674 h 6231137"/>
              <a:gd name="connsiteX17" fmla="*/ 12147694 w 12207843"/>
              <a:gd name="connsiteY17" fmla="*/ 176313 h 6231137"/>
              <a:gd name="connsiteX18" fmla="*/ 11383127 w 12207843"/>
              <a:gd name="connsiteY18" fmla="*/ 107615 h 6231137"/>
              <a:gd name="connsiteX19" fmla="*/ 10352903 w 12207843"/>
              <a:gd name="connsiteY19" fmla="*/ 101059 h 6231137"/>
              <a:gd name="connsiteX20" fmla="*/ 7693468 w 12207843"/>
              <a:gd name="connsiteY20" fmla="*/ 75910 h 6231137"/>
              <a:gd name="connsiteX21" fmla="*/ 1986334 w 12207843"/>
              <a:gd name="connsiteY21" fmla="*/ 0 h 6231137"/>
              <a:gd name="connsiteX0" fmla="*/ 1973709 w 12195218"/>
              <a:gd name="connsiteY0" fmla="*/ 0 h 6231137"/>
              <a:gd name="connsiteX1" fmla="*/ 385628 w 12195218"/>
              <a:gd name="connsiteY1" fmla="*/ 10761 h 6231137"/>
              <a:gd name="connsiteX2" fmla="*/ 80965 w 12195218"/>
              <a:gd name="connsiteY2" fmla="*/ 47942 h 6231137"/>
              <a:gd name="connsiteX3" fmla="*/ 80965 w 12195218"/>
              <a:gd name="connsiteY3" fmla="*/ 909146 h 6231137"/>
              <a:gd name="connsiteX4" fmla="*/ 85562 w 12195218"/>
              <a:gd name="connsiteY4" fmla="*/ 909146 h 6231137"/>
              <a:gd name="connsiteX5" fmla="*/ 27442 w 12195218"/>
              <a:gd name="connsiteY5" fmla="*/ 4337852 h 6231137"/>
              <a:gd name="connsiteX6" fmla="*/ 63200 w 12195218"/>
              <a:gd name="connsiteY6" fmla="*/ 5941555 h 6231137"/>
              <a:gd name="connsiteX7" fmla="*/ 2670902 w 12195218"/>
              <a:gd name="connsiteY7" fmla="*/ 5929698 h 6231137"/>
              <a:gd name="connsiteX8" fmla="*/ 4324597 w 12195218"/>
              <a:gd name="connsiteY8" fmla="*/ 5908315 h 6231137"/>
              <a:gd name="connsiteX9" fmla="*/ 5295898 w 12195218"/>
              <a:gd name="connsiteY9" fmla="*/ 5924178 h 6231137"/>
              <a:gd name="connsiteX10" fmla="*/ 5779656 w 12195218"/>
              <a:gd name="connsiteY10" fmla="*/ 6231137 h 6231137"/>
              <a:gd name="connsiteX11" fmla="*/ 6052159 w 12195218"/>
              <a:gd name="connsiteY11" fmla="*/ 5908409 h 6231137"/>
              <a:gd name="connsiteX12" fmla="*/ 9179351 w 12195218"/>
              <a:gd name="connsiteY12" fmla="*/ 5911624 h 6231137"/>
              <a:gd name="connsiteX13" fmla="*/ 10088253 w 12195218"/>
              <a:gd name="connsiteY13" fmla="*/ 5914499 h 6231137"/>
              <a:gd name="connsiteX14" fmla="*/ 11008192 w 12195218"/>
              <a:gd name="connsiteY14" fmla="*/ 5922366 h 6231137"/>
              <a:gd name="connsiteX15" fmla="*/ 12166275 w 12195218"/>
              <a:gd name="connsiteY15" fmla="*/ 5921320 h 6231137"/>
              <a:gd name="connsiteX16" fmla="*/ 12144421 w 12195218"/>
              <a:gd name="connsiteY16" fmla="*/ 2621674 h 6231137"/>
              <a:gd name="connsiteX17" fmla="*/ 12135069 w 12195218"/>
              <a:gd name="connsiteY17" fmla="*/ 176313 h 6231137"/>
              <a:gd name="connsiteX18" fmla="*/ 11370502 w 12195218"/>
              <a:gd name="connsiteY18" fmla="*/ 107615 h 6231137"/>
              <a:gd name="connsiteX19" fmla="*/ 10340278 w 12195218"/>
              <a:gd name="connsiteY19" fmla="*/ 101059 h 6231137"/>
              <a:gd name="connsiteX20" fmla="*/ 7680843 w 12195218"/>
              <a:gd name="connsiteY20" fmla="*/ 75910 h 6231137"/>
              <a:gd name="connsiteX21" fmla="*/ 1973709 w 12195218"/>
              <a:gd name="connsiteY21" fmla="*/ 0 h 6231137"/>
              <a:gd name="connsiteX0" fmla="*/ 1980973 w 12202482"/>
              <a:gd name="connsiteY0" fmla="*/ 0 h 6231137"/>
              <a:gd name="connsiteX1" fmla="*/ 392892 w 12202482"/>
              <a:gd name="connsiteY1" fmla="*/ 10761 h 6231137"/>
              <a:gd name="connsiteX2" fmla="*/ 88229 w 12202482"/>
              <a:gd name="connsiteY2" fmla="*/ 47942 h 6231137"/>
              <a:gd name="connsiteX3" fmla="*/ 88229 w 12202482"/>
              <a:gd name="connsiteY3" fmla="*/ 909146 h 6231137"/>
              <a:gd name="connsiteX4" fmla="*/ 92826 w 12202482"/>
              <a:gd name="connsiteY4" fmla="*/ 909146 h 6231137"/>
              <a:gd name="connsiteX5" fmla="*/ 10957 w 12202482"/>
              <a:gd name="connsiteY5" fmla="*/ 4530644 h 6231137"/>
              <a:gd name="connsiteX6" fmla="*/ 70464 w 12202482"/>
              <a:gd name="connsiteY6" fmla="*/ 5941555 h 6231137"/>
              <a:gd name="connsiteX7" fmla="*/ 2678166 w 12202482"/>
              <a:gd name="connsiteY7" fmla="*/ 5929698 h 6231137"/>
              <a:gd name="connsiteX8" fmla="*/ 4331861 w 12202482"/>
              <a:gd name="connsiteY8" fmla="*/ 5908315 h 6231137"/>
              <a:gd name="connsiteX9" fmla="*/ 5303162 w 12202482"/>
              <a:gd name="connsiteY9" fmla="*/ 5924178 h 6231137"/>
              <a:gd name="connsiteX10" fmla="*/ 5786920 w 12202482"/>
              <a:gd name="connsiteY10" fmla="*/ 6231137 h 6231137"/>
              <a:gd name="connsiteX11" fmla="*/ 6059423 w 12202482"/>
              <a:gd name="connsiteY11" fmla="*/ 5908409 h 6231137"/>
              <a:gd name="connsiteX12" fmla="*/ 9186615 w 12202482"/>
              <a:gd name="connsiteY12" fmla="*/ 5911624 h 6231137"/>
              <a:gd name="connsiteX13" fmla="*/ 10095517 w 12202482"/>
              <a:gd name="connsiteY13" fmla="*/ 5914499 h 6231137"/>
              <a:gd name="connsiteX14" fmla="*/ 11015456 w 12202482"/>
              <a:gd name="connsiteY14" fmla="*/ 5922366 h 6231137"/>
              <a:gd name="connsiteX15" fmla="*/ 12173539 w 12202482"/>
              <a:gd name="connsiteY15" fmla="*/ 5921320 h 6231137"/>
              <a:gd name="connsiteX16" fmla="*/ 12151685 w 12202482"/>
              <a:gd name="connsiteY16" fmla="*/ 2621674 h 6231137"/>
              <a:gd name="connsiteX17" fmla="*/ 12142333 w 12202482"/>
              <a:gd name="connsiteY17" fmla="*/ 176313 h 6231137"/>
              <a:gd name="connsiteX18" fmla="*/ 11377766 w 12202482"/>
              <a:gd name="connsiteY18" fmla="*/ 107615 h 6231137"/>
              <a:gd name="connsiteX19" fmla="*/ 10347542 w 12202482"/>
              <a:gd name="connsiteY19" fmla="*/ 101059 h 6231137"/>
              <a:gd name="connsiteX20" fmla="*/ 7688107 w 12202482"/>
              <a:gd name="connsiteY20" fmla="*/ 75910 h 6231137"/>
              <a:gd name="connsiteX21" fmla="*/ 1980973 w 12202482"/>
              <a:gd name="connsiteY21" fmla="*/ 0 h 6231137"/>
              <a:gd name="connsiteX0" fmla="*/ 1980973 w 12202482"/>
              <a:gd name="connsiteY0" fmla="*/ 0 h 6231137"/>
              <a:gd name="connsiteX1" fmla="*/ 392892 w 12202482"/>
              <a:gd name="connsiteY1" fmla="*/ 10761 h 6231137"/>
              <a:gd name="connsiteX2" fmla="*/ 88229 w 12202482"/>
              <a:gd name="connsiteY2" fmla="*/ 47942 h 6231137"/>
              <a:gd name="connsiteX3" fmla="*/ 88229 w 12202482"/>
              <a:gd name="connsiteY3" fmla="*/ 909146 h 6231137"/>
              <a:gd name="connsiteX4" fmla="*/ 21578 w 12202482"/>
              <a:gd name="connsiteY4" fmla="*/ 994830 h 6231137"/>
              <a:gd name="connsiteX5" fmla="*/ 10957 w 12202482"/>
              <a:gd name="connsiteY5" fmla="*/ 4530644 h 6231137"/>
              <a:gd name="connsiteX6" fmla="*/ 70464 w 12202482"/>
              <a:gd name="connsiteY6" fmla="*/ 5941555 h 6231137"/>
              <a:gd name="connsiteX7" fmla="*/ 2678166 w 12202482"/>
              <a:gd name="connsiteY7" fmla="*/ 5929698 h 6231137"/>
              <a:gd name="connsiteX8" fmla="*/ 4331861 w 12202482"/>
              <a:gd name="connsiteY8" fmla="*/ 5908315 h 6231137"/>
              <a:gd name="connsiteX9" fmla="*/ 5303162 w 12202482"/>
              <a:gd name="connsiteY9" fmla="*/ 5924178 h 6231137"/>
              <a:gd name="connsiteX10" fmla="*/ 5786920 w 12202482"/>
              <a:gd name="connsiteY10" fmla="*/ 6231137 h 6231137"/>
              <a:gd name="connsiteX11" fmla="*/ 6059423 w 12202482"/>
              <a:gd name="connsiteY11" fmla="*/ 5908409 h 6231137"/>
              <a:gd name="connsiteX12" fmla="*/ 9186615 w 12202482"/>
              <a:gd name="connsiteY12" fmla="*/ 5911624 h 6231137"/>
              <a:gd name="connsiteX13" fmla="*/ 10095517 w 12202482"/>
              <a:gd name="connsiteY13" fmla="*/ 5914499 h 6231137"/>
              <a:gd name="connsiteX14" fmla="*/ 11015456 w 12202482"/>
              <a:gd name="connsiteY14" fmla="*/ 5922366 h 6231137"/>
              <a:gd name="connsiteX15" fmla="*/ 12173539 w 12202482"/>
              <a:gd name="connsiteY15" fmla="*/ 5921320 h 6231137"/>
              <a:gd name="connsiteX16" fmla="*/ 12151685 w 12202482"/>
              <a:gd name="connsiteY16" fmla="*/ 2621674 h 6231137"/>
              <a:gd name="connsiteX17" fmla="*/ 12142333 w 12202482"/>
              <a:gd name="connsiteY17" fmla="*/ 176313 h 6231137"/>
              <a:gd name="connsiteX18" fmla="*/ 11377766 w 12202482"/>
              <a:gd name="connsiteY18" fmla="*/ 107615 h 6231137"/>
              <a:gd name="connsiteX19" fmla="*/ 10347542 w 12202482"/>
              <a:gd name="connsiteY19" fmla="*/ 101059 h 6231137"/>
              <a:gd name="connsiteX20" fmla="*/ 7688107 w 12202482"/>
              <a:gd name="connsiteY20" fmla="*/ 75910 h 6231137"/>
              <a:gd name="connsiteX21" fmla="*/ 1980973 w 12202482"/>
              <a:gd name="connsiteY21" fmla="*/ 0 h 6231137"/>
              <a:gd name="connsiteX0" fmla="*/ 2035238 w 12256747"/>
              <a:gd name="connsiteY0" fmla="*/ 0 h 6231137"/>
              <a:gd name="connsiteX1" fmla="*/ 447157 w 12256747"/>
              <a:gd name="connsiteY1" fmla="*/ 10761 h 6231137"/>
              <a:gd name="connsiteX2" fmla="*/ 0 w 12256747"/>
              <a:gd name="connsiteY2" fmla="*/ 26521 h 6231137"/>
              <a:gd name="connsiteX3" fmla="*/ 142494 w 12256747"/>
              <a:gd name="connsiteY3" fmla="*/ 909146 h 6231137"/>
              <a:gd name="connsiteX4" fmla="*/ 75843 w 12256747"/>
              <a:gd name="connsiteY4" fmla="*/ 994830 h 6231137"/>
              <a:gd name="connsiteX5" fmla="*/ 65222 w 12256747"/>
              <a:gd name="connsiteY5" fmla="*/ 4530644 h 6231137"/>
              <a:gd name="connsiteX6" fmla="*/ 124729 w 12256747"/>
              <a:gd name="connsiteY6" fmla="*/ 5941555 h 6231137"/>
              <a:gd name="connsiteX7" fmla="*/ 2732431 w 12256747"/>
              <a:gd name="connsiteY7" fmla="*/ 5929698 h 6231137"/>
              <a:gd name="connsiteX8" fmla="*/ 4386126 w 12256747"/>
              <a:gd name="connsiteY8" fmla="*/ 5908315 h 6231137"/>
              <a:gd name="connsiteX9" fmla="*/ 5357427 w 12256747"/>
              <a:gd name="connsiteY9" fmla="*/ 5924178 h 6231137"/>
              <a:gd name="connsiteX10" fmla="*/ 5841185 w 12256747"/>
              <a:gd name="connsiteY10" fmla="*/ 6231137 h 6231137"/>
              <a:gd name="connsiteX11" fmla="*/ 6113688 w 12256747"/>
              <a:gd name="connsiteY11" fmla="*/ 5908409 h 6231137"/>
              <a:gd name="connsiteX12" fmla="*/ 9240880 w 12256747"/>
              <a:gd name="connsiteY12" fmla="*/ 5911624 h 6231137"/>
              <a:gd name="connsiteX13" fmla="*/ 10149782 w 12256747"/>
              <a:gd name="connsiteY13" fmla="*/ 5914499 h 6231137"/>
              <a:gd name="connsiteX14" fmla="*/ 11069721 w 12256747"/>
              <a:gd name="connsiteY14" fmla="*/ 5922366 h 6231137"/>
              <a:gd name="connsiteX15" fmla="*/ 12227804 w 12256747"/>
              <a:gd name="connsiteY15" fmla="*/ 5921320 h 6231137"/>
              <a:gd name="connsiteX16" fmla="*/ 12205950 w 12256747"/>
              <a:gd name="connsiteY16" fmla="*/ 2621674 h 6231137"/>
              <a:gd name="connsiteX17" fmla="*/ 12196598 w 12256747"/>
              <a:gd name="connsiteY17" fmla="*/ 176313 h 6231137"/>
              <a:gd name="connsiteX18" fmla="*/ 11432031 w 12256747"/>
              <a:gd name="connsiteY18" fmla="*/ 107615 h 6231137"/>
              <a:gd name="connsiteX19" fmla="*/ 10401807 w 12256747"/>
              <a:gd name="connsiteY19" fmla="*/ 101059 h 6231137"/>
              <a:gd name="connsiteX20" fmla="*/ 7742372 w 12256747"/>
              <a:gd name="connsiteY20" fmla="*/ 75910 h 6231137"/>
              <a:gd name="connsiteX21" fmla="*/ 2035238 w 12256747"/>
              <a:gd name="connsiteY21" fmla="*/ 0 h 6231137"/>
              <a:gd name="connsiteX0" fmla="*/ 2035238 w 12256747"/>
              <a:gd name="connsiteY0" fmla="*/ 0 h 6231137"/>
              <a:gd name="connsiteX1" fmla="*/ 447157 w 12256747"/>
              <a:gd name="connsiteY1" fmla="*/ 10761 h 6231137"/>
              <a:gd name="connsiteX2" fmla="*/ 0 w 12256747"/>
              <a:gd name="connsiteY2" fmla="*/ 26521 h 6231137"/>
              <a:gd name="connsiteX3" fmla="*/ -1 w 12256747"/>
              <a:gd name="connsiteY3" fmla="*/ 844885 h 6231137"/>
              <a:gd name="connsiteX4" fmla="*/ 75843 w 12256747"/>
              <a:gd name="connsiteY4" fmla="*/ 994830 h 6231137"/>
              <a:gd name="connsiteX5" fmla="*/ 65222 w 12256747"/>
              <a:gd name="connsiteY5" fmla="*/ 4530644 h 6231137"/>
              <a:gd name="connsiteX6" fmla="*/ 124729 w 12256747"/>
              <a:gd name="connsiteY6" fmla="*/ 5941555 h 6231137"/>
              <a:gd name="connsiteX7" fmla="*/ 2732431 w 12256747"/>
              <a:gd name="connsiteY7" fmla="*/ 5929698 h 6231137"/>
              <a:gd name="connsiteX8" fmla="*/ 4386126 w 12256747"/>
              <a:gd name="connsiteY8" fmla="*/ 5908315 h 6231137"/>
              <a:gd name="connsiteX9" fmla="*/ 5357427 w 12256747"/>
              <a:gd name="connsiteY9" fmla="*/ 5924178 h 6231137"/>
              <a:gd name="connsiteX10" fmla="*/ 5841185 w 12256747"/>
              <a:gd name="connsiteY10" fmla="*/ 6231137 h 6231137"/>
              <a:gd name="connsiteX11" fmla="*/ 6113688 w 12256747"/>
              <a:gd name="connsiteY11" fmla="*/ 5908409 h 6231137"/>
              <a:gd name="connsiteX12" fmla="*/ 9240880 w 12256747"/>
              <a:gd name="connsiteY12" fmla="*/ 5911624 h 6231137"/>
              <a:gd name="connsiteX13" fmla="*/ 10149782 w 12256747"/>
              <a:gd name="connsiteY13" fmla="*/ 5914499 h 6231137"/>
              <a:gd name="connsiteX14" fmla="*/ 11069721 w 12256747"/>
              <a:gd name="connsiteY14" fmla="*/ 5922366 h 6231137"/>
              <a:gd name="connsiteX15" fmla="*/ 12227804 w 12256747"/>
              <a:gd name="connsiteY15" fmla="*/ 5921320 h 6231137"/>
              <a:gd name="connsiteX16" fmla="*/ 12205950 w 12256747"/>
              <a:gd name="connsiteY16" fmla="*/ 2621674 h 6231137"/>
              <a:gd name="connsiteX17" fmla="*/ 12196598 w 12256747"/>
              <a:gd name="connsiteY17" fmla="*/ 176313 h 6231137"/>
              <a:gd name="connsiteX18" fmla="*/ 11432031 w 12256747"/>
              <a:gd name="connsiteY18" fmla="*/ 107615 h 6231137"/>
              <a:gd name="connsiteX19" fmla="*/ 10401807 w 12256747"/>
              <a:gd name="connsiteY19" fmla="*/ 101059 h 6231137"/>
              <a:gd name="connsiteX20" fmla="*/ 7742372 w 12256747"/>
              <a:gd name="connsiteY20" fmla="*/ 75910 h 6231137"/>
              <a:gd name="connsiteX21" fmla="*/ 2035238 w 12256747"/>
              <a:gd name="connsiteY21" fmla="*/ 0 h 6231137"/>
              <a:gd name="connsiteX0" fmla="*/ 2035238 w 12256747"/>
              <a:gd name="connsiteY0" fmla="*/ 0 h 6231137"/>
              <a:gd name="connsiteX1" fmla="*/ 447157 w 12256747"/>
              <a:gd name="connsiteY1" fmla="*/ 10761 h 6231137"/>
              <a:gd name="connsiteX2" fmla="*/ 0 w 12256747"/>
              <a:gd name="connsiteY2" fmla="*/ 26521 h 6231137"/>
              <a:gd name="connsiteX3" fmla="*/ -1 w 12256747"/>
              <a:gd name="connsiteY3" fmla="*/ 844885 h 6231137"/>
              <a:gd name="connsiteX4" fmla="*/ 4594 w 12256747"/>
              <a:gd name="connsiteY4" fmla="*/ 1176912 h 6231137"/>
              <a:gd name="connsiteX5" fmla="*/ 65222 w 12256747"/>
              <a:gd name="connsiteY5" fmla="*/ 4530644 h 6231137"/>
              <a:gd name="connsiteX6" fmla="*/ 124729 w 12256747"/>
              <a:gd name="connsiteY6" fmla="*/ 5941555 h 6231137"/>
              <a:gd name="connsiteX7" fmla="*/ 2732431 w 12256747"/>
              <a:gd name="connsiteY7" fmla="*/ 5929698 h 6231137"/>
              <a:gd name="connsiteX8" fmla="*/ 4386126 w 12256747"/>
              <a:gd name="connsiteY8" fmla="*/ 5908315 h 6231137"/>
              <a:gd name="connsiteX9" fmla="*/ 5357427 w 12256747"/>
              <a:gd name="connsiteY9" fmla="*/ 5924178 h 6231137"/>
              <a:gd name="connsiteX10" fmla="*/ 5841185 w 12256747"/>
              <a:gd name="connsiteY10" fmla="*/ 6231137 h 6231137"/>
              <a:gd name="connsiteX11" fmla="*/ 6113688 w 12256747"/>
              <a:gd name="connsiteY11" fmla="*/ 5908409 h 6231137"/>
              <a:gd name="connsiteX12" fmla="*/ 9240880 w 12256747"/>
              <a:gd name="connsiteY12" fmla="*/ 5911624 h 6231137"/>
              <a:gd name="connsiteX13" fmla="*/ 10149782 w 12256747"/>
              <a:gd name="connsiteY13" fmla="*/ 5914499 h 6231137"/>
              <a:gd name="connsiteX14" fmla="*/ 11069721 w 12256747"/>
              <a:gd name="connsiteY14" fmla="*/ 5922366 h 6231137"/>
              <a:gd name="connsiteX15" fmla="*/ 12227804 w 12256747"/>
              <a:gd name="connsiteY15" fmla="*/ 5921320 h 6231137"/>
              <a:gd name="connsiteX16" fmla="*/ 12205950 w 12256747"/>
              <a:gd name="connsiteY16" fmla="*/ 2621674 h 6231137"/>
              <a:gd name="connsiteX17" fmla="*/ 12196598 w 12256747"/>
              <a:gd name="connsiteY17" fmla="*/ 176313 h 6231137"/>
              <a:gd name="connsiteX18" fmla="*/ 11432031 w 12256747"/>
              <a:gd name="connsiteY18" fmla="*/ 107615 h 6231137"/>
              <a:gd name="connsiteX19" fmla="*/ 10401807 w 12256747"/>
              <a:gd name="connsiteY19" fmla="*/ 101059 h 6231137"/>
              <a:gd name="connsiteX20" fmla="*/ 7742372 w 12256747"/>
              <a:gd name="connsiteY20" fmla="*/ 75910 h 6231137"/>
              <a:gd name="connsiteX21" fmla="*/ 2035238 w 12256747"/>
              <a:gd name="connsiteY21" fmla="*/ 0 h 6231137"/>
              <a:gd name="connsiteX0" fmla="*/ 2054471 w 12275980"/>
              <a:gd name="connsiteY0" fmla="*/ 0 h 6231137"/>
              <a:gd name="connsiteX1" fmla="*/ 466390 w 12275980"/>
              <a:gd name="connsiteY1" fmla="*/ 10761 h 6231137"/>
              <a:gd name="connsiteX2" fmla="*/ 19233 w 12275980"/>
              <a:gd name="connsiteY2" fmla="*/ 26521 h 6231137"/>
              <a:gd name="connsiteX3" fmla="*/ 19232 w 12275980"/>
              <a:gd name="connsiteY3" fmla="*/ 844885 h 6231137"/>
              <a:gd name="connsiteX4" fmla="*/ 76 w 12275980"/>
              <a:gd name="connsiteY4" fmla="*/ 1369703 h 6231137"/>
              <a:gd name="connsiteX5" fmla="*/ 84455 w 12275980"/>
              <a:gd name="connsiteY5" fmla="*/ 4530644 h 6231137"/>
              <a:gd name="connsiteX6" fmla="*/ 143962 w 12275980"/>
              <a:gd name="connsiteY6" fmla="*/ 5941555 h 6231137"/>
              <a:gd name="connsiteX7" fmla="*/ 2751664 w 12275980"/>
              <a:gd name="connsiteY7" fmla="*/ 5929698 h 6231137"/>
              <a:gd name="connsiteX8" fmla="*/ 4405359 w 12275980"/>
              <a:gd name="connsiteY8" fmla="*/ 5908315 h 6231137"/>
              <a:gd name="connsiteX9" fmla="*/ 5376660 w 12275980"/>
              <a:gd name="connsiteY9" fmla="*/ 5924178 h 6231137"/>
              <a:gd name="connsiteX10" fmla="*/ 5860418 w 12275980"/>
              <a:gd name="connsiteY10" fmla="*/ 6231137 h 6231137"/>
              <a:gd name="connsiteX11" fmla="*/ 6132921 w 12275980"/>
              <a:gd name="connsiteY11" fmla="*/ 5908409 h 6231137"/>
              <a:gd name="connsiteX12" fmla="*/ 9260113 w 12275980"/>
              <a:gd name="connsiteY12" fmla="*/ 5911624 h 6231137"/>
              <a:gd name="connsiteX13" fmla="*/ 10169015 w 12275980"/>
              <a:gd name="connsiteY13" fmla="*/ 5914499 h 6231137"/>
              <a:gd name="connsiteX14" fmla="*/ 11088954 w 12275980"/>
              <a:gd name="connsiteY14" fmla="*/ 5922366 h 6231137"/>
              <a:gd name="connsiteX15" fmla="*/ 12247037 w 12275980"/>
              <a:gd name="connsiteY15" fmla="*/ 5921320 h 6231137"/>
              <a:gd name="connsiteX16" fmla="*/ 12225183 w 12275980"/>
              <a:gd name="connsiteY16" fmla="*/ 2621674 h 6231137"/>
              <a:gd name="connsiteX17" fmla="*/ 12215831 w 12275980"/>
              <a:gd name="connsiteY17" fmla="*/ 176313 h 6231137"/>
              <a:gd name="connsiteX18" fmla="*/ 11451264 w 12275980"/>
              <a:gd name="connsiteY18" fmla="*/ 107615 h 6231137"/>
              <a:gd name="connsiteX19" fmla="*/ 10421040 w 12275980"/>
              <a:gd name="connsiteY19" fmla="*/ 101059 h 6231137"/>
              <a:gd name="connsiteX20" fmla="*/ 7761605 w 12275980"/>
              <a:gd name="connsiteY20" fmla="*/ 75910 h 6231137"/>
              <a:gd name="connsiteX21" fmla="*/ 2054471 w 12275980"/>
              <a:gd name="connsiteY21" fmla="*/ 0 h 6231137"/>
              <a:gd name="connsiteX0" fmla="*/ 2071691 w 12293200"/>
              <a:gd name="connsiteY0" fmla="*/ 0 h 6231137"/>
              <a:gd name="connsiteX1" fmla="*/ 483610 w 12293200"/>
              <a:gd name="connsiteY1" fmla="*/ 10761 h 6231137"/>
              <a:gd name="connsiteX2" fmla="*/ 36453 w 12293200"/>
              <a:gd name="connsiteY2" fmla="*/ 26521 h 6231137"/>
              <a:gd name="connsiteX3" fmla="*/ 36452 w 12293200"/>
              <a:gd name="connsiteY3" fmla="*/ 844885 h 6231137"/>
              <a:gd name="connsiteX4" fmla="*/ 17296 w 12293200"/>
              <a:gd name="connsiteY4" fmla="*/ 1369703 h 6231137"/>
              <a:gd name="connsiteX5" fmla="*/ 6679 w 12293200"/>
              <a:gd name="connsiteY5" fmla="*/ 4594908 h 6231137"/>
              <a:gd name="connsiteX6" fmla="*/ 161182 w 12293200"/>
              <a:gd name="connsiteY6" fmla="*/ 5941555 h 6231137"/>
              <a:gd name="connsiteX7" fmla="*/ 2768884 w 12293200"/>
              <a:gd name="connsiteY7" fmla="*/ 5929698 h 6231137"/>
              <a:gd name="connsiteX8" fmla="*/ 4422579 w 12293200"/>
              <a:gd name="connsiteY8" fmla="*/ 5908315 h 6231137"/>
              <a:gd name="connsiteX9" fmla="*/ 5393880 w 12293200"/>
              <a:gd name="connsiteY9" fmla="*/ 5924178 h 6231137"/>
              <a:gd name="connsiteX10" fmla="*/ 5877638 w 12293200"/>
              <a:gd name="connsiteY10" fmla="*/ 6231137 h 6231137"/>
              <a:gd name="connsiteX11" fmla="*/ 6150141 w 12293200"/>
              <a:gd name="connsiteY11" fmla="*/ 5908409 h 6231137"/>
              <a:gd name="connsiteX12" fmla="*/ 9277333 w 12293200"/>
              <a:gd name="connsiteY12" fmla="*/ 5911624 h 6231137"/>
              <a:gd name="connsiteX13" fmla="*/ 10186235 w 12293200"/>
              <a:gd name="connsiteY13" fmla="*/ 5914499 h 6231137"/>
              <a:gd name="connsiteX14" fmla="*/ 11106174 w 12293200"/>
              <a:gd name="connsiteY14" fmla="*/ 5922366 h 6231137"/>
              <a:gd name="connsiteX15" fmla="*/ 12264257 w 12293200"/>
              <a:gd name="connsiteY15" fmla="*/ 5921320 h 6231137"/>
              <a:gd name="connsiteX16" fmla="*/ 12242403 w 12293200"/>
              <a:gd name="connsiteY16" fmla="*/ 2621674 h 6231137"/>
              <a:gd name="connsiteX17" fmla="*/ 12233051 w 12293200"/>
              <a:gd name="connsiteY17" fmla="*/ 176313 h 6231137"/>
              <a:gd name="connsiteX18" fmla="*/ 11468484 w 12293200"/>
              <a:gd name="connsiteY18" fmla="*/ 107615 h 6231137"/>
              <a:gd name="connsiteX19" fmla="*/ 10438260 w 12293200"/>
              <a:gd name="connsiteY19" fmla="*/ 101059 h 6231137"/>
              <a:gd name="connsiteX20" fmla="*/ 7778825 w 12293200"/>
              <a:gd name="connsiteY20" fmla="*/ 75910 h 6231137"/>
              <a:gd name="connsiteX21" fmla="*/ 2071691 w 12293200"/>
              <a:gd name="connsiteY21" fmla="*/ 0 h 6231137"/>
              <a:gd name="connsiteX0" fmla="*/ 2071691 w 12293200"/>
              <a:gd name="connsiteY0" fmla="*/ 0 h 6231137"/>
              <a:gd name="connsiteX1" fmla="*/ 483610 w 12293200"/>
              <a:gd name="connsiteY1" fmla="*/ 10761 h 6231137"/>
              <a:gd name="connsiteX2" fmla="*/ 36453 w 12293200"/>
              <a:gd name="connsiteY2" fmla="*/ 26521 h 6231137"/>
              <a:gd name="connsiteX3" fmla="*/ 36452 w 12293200"/>
              <a:gd name="connsiteY3" fmla="*/ 844885 h 6231137"/>
              <a:gd name="connsiteX4" fmla="*/ 17296 w 12293200"/>
              <a:gd name="connsiteY4" fmla="*/ 1369703 h 6231137"/>
              <a:gd name="connsiteX5" fmla="*/ 6679 w 12293200"/>
              <a:gd name="connsiteY5" fmla="*/ 4594908 h 6231137"/>
              <a:gd name="connsiteX6" fmla="*/ 89932 w 12293200"/>
              <a:gd name="connsiteY6" fmla="*/ 5941557 h 6231137"/>
              <a:gd name="connsiteX7" fmla="*/ 2768884 w 12293200"/>
              <a:gd name="connsiteY7" fmla="*/ 5929698 h 6231137"/>
              <a:gd name="connsiteX8" fmla="*/ 4422579 w 12293200"/>
              <a:gd name="connsiteY8" fmla="*/ 5908315 h 6231137"/>
              <a:gd name="connsiteX9" fmla="*/ 5393880 w 12293200"/>
              <a:gd name="connsiteY9" fmla="*/ 5924178 h 6231137"/>
              <a:gd name="connsiteX10" fmla="*/ 5877638 w 12293200"/>
              <a:gd name="connsiteY10" fmla="*/ 6231137 h 6231137"/>
              <a:gd name="connsiteX11" fmla="*/ 6150141 w 12293200"/>
              <a:gd name="connsiteY11" fmla="*/ 5908409 h 6231137"/>
              <a:gd name="connsiteX12" fmla="*/ 9277333 w 12293200"/>
              <a:gd name="connsiteY12" fmla="*/ 5911624 h 6231137"/>
              <a:gd name="connsiteX13" fmla="*/ 10186235 w 12293200"/>
              <a:gd name="connsiteY13" fmla="*/ 5914499 h 6231137"/>
              <a:gd name="connsiteX14" fmla="*/ 11106174 w 12293200"/>
              <a:gd name="connsiteY14" fmla="*/ 5922366 h 6231137"/>
              <a:gd name="connsiteX15" fmla="*/ 12264257 w 12293200"/>
              <a:gd name="connsiteY15" fmla="*/ 5921320 h 6231137"/>
              <a:gd name="connsiteX16" fmla="*/ 12242403 w 12293200"/>
              <a:gd name="connsiteY16" fmla="*/ 2621674 h 6231137"/>
              <a:gd name="connsiteX17" fmla="*/ 12233051 w 12293200"/>
              <a:gd name="connsiteY17" fmla="*/ 176313 h 6231137"/>
              <a:gd name="connsiteX18" fmla="*/ 11468484 w 12293200"/>
              <a:gd name="connsiteY18" fmla="*/ 107615 h 6231137"/>
              <a:gd name="connsiteX19" fmla="*/ 10438260 w 12293200"/>
              <a:gd name="connsiteY19" fmla="*/ 101059 h 6231137"/>
              <a:gd name="connsiteX20" fmla="*/ 7778825 w 12293200"/>
              <a:gd name="connsiteY20" fmla="*/ 75910 h 6231137"/>
              <a:gd name="connsiteX21" fmla="*/ 2071691 w 12293200"/>
              <a:gd name="connsiteY21" fmla="*/ 0 h 6231137"/>
              <a:gd name="connsiteX0" fmla="*/ 2071691 w 12288138"/>
              <a:gd name="connsiteY0" fmla="*/ 24998 h 6256135"/>
              <a:gd name="connsiteX1" fmla="*/ 483610 w 12288138"/>
              <a:gd name="connsiteY1" fmla="*/ 35759 h 6256135"/>
              <a:gd name="connsiteX2" fmla="*/ 36453 w 12288138"/>
              <a:gd name="connsiteY2" fmla="*/ 51519 h 6256135"/>
              <a:gd name="connsiteX3" fmla="*/ 36452 w 12288138"/>
              <a:gd name="connsiteY3" fmla="*/ 869883 h 6256135"/>
              <a:gd name="connsiteX4" fmla="*/ 17296 w 12288138"/>
              <a:gd name="connsiteY4" fmla="*/ 1394701 h 6256135"/>
              <a:gd name="connsiteX5" fmla="*/ 6679 w 12288138"/>
              <a:gd name="connsiteY5" fmla="*/ 4619906 h 6256135"/>
              <a:gd name="connsiteX6" fmla="*/ 89932 w 12288138"/>
              <a:gd name="connsiteY6" fmla="*/ 5966555 h 6256135"/>
              <a:gd name="connsiteX7" fmla="*/ 2768884 w 12288138"/>
              <a:gd name="connsiteY7" fmla="*/ 5954696 h 6256135"/>
              <a:gd name="connsiteX8" fmla="*/ 4422579 w 12288138"/>
              <a:gd name="connsiteY8" fmla="*/ 5933313 h 6256135"/>
              <a:gd name="connsiteX9" fmla="*/ 5393880 w 12288138"/>
              <a:gd name="connsiteY9" fmla="*/ 5949176 h 6256135"/>
              <a:gd name="connsiteX10" fmla="*/ 5877638 w 12288138"/>
              <a:gd name="connsiteY10" fmla="*/ 6256135 h 6256135"/>
              <a:gd name="connsiteX11" fmla="*/ 6150141 w 12288138"/>
              <a:gd name="connsiteY11" fmla="*/ 5933407 h 6256135"/>
              <a:gd name="connsiteX12" fmla="*/ 9277333 w 12288138"/>
              <a:gd name="connsiteY12" fmla="*/ 5936622 h 6256135"/>
              <a:gd name="connsiteX13" fmla="*/ 10186235 w 12288138"/>
              <a:gd name="connsiteY13" fmla="*/ 5939497 h 6256135"/>
              <a:gd name="connsiteX14" fmla="*/ 11106174 w 12288138"/>
              <a:gd name="connsiteY14" fmla="*/ 5947364 h 6256135"/>
              <a:gd name="connsiteX15" fmla="*/ 12264257 w 12288138"/>
              <a:gd name="connsiteY15" fmla="*/ 5946318 h 6256135"/>
              <a:gd name="connsiteX16" fmla="*/ 12242403 w 12288138"/>
              <a:gd name="connsiteY16" fmla="*/ 2646672 h 6256135"/>
              <a:gd name="connsiteX17" fmla="*/ 12233051 w 12288138"/>
              <a:gd name="connsiteY17" fmla="*/ 201311 h 6256135"/>
              <a:gd name="connsiteX18" fmla="*/ 11729726 w 12288138"/>
              <a:gd name="connsiteY18" fmla="*/ 132612 h 6256135"/>
              <a:gd name="connsiteX19" fmla="*/ 10438260 w 12288138"/>
              <a:gd name="connsiteY19" fmla="*/ 126057 h 6256135"/>
              <a:gd name="connsiteX20" fmla="*/ 7778825 w 12288138"/>
              <a:gd name="connsiteY20" fmla="*/ 100908 h 6256135"/>
              <a:gd name="connsiteX21" fmla="*/ 2071691 w 12288138"/>
              <a:gd name="connsiteY21" fmla="*/ 24998 h 6256135"/>
              <a:gd name="connsiteX0" fmla="*/ 2071691 w 12281699"/>
              <a:gd name="connsiteY0" fmla="*/ 0 h 6231137"/>
              <a:gd name="connsiteX1" fmla="*/ 483610 w 12281699"/>
              <a:gd name="connsiteY1" fmla="*/ 10761 h 6231137"/>
              <a:gd name="connsiteX2" fmla="*/ 36453 w 12281699"/>
              <a:gd name="connsiteY2" fmla="*/ 26521 h 6231137"/>
              <a:gd name="connsiteX3" fmla="*/ 36452 w 12281699"/>
              <a:gd name="connsiteY3" fmla="*/ 844885 h 6231137"/>
              <a:gd name="connsiteX4" fmla="*/ 17296 w 12281699"/>
              <a:gd name="connsiteY4" fmla="*/ 1369703 h 6231137"/>
              <a:gd name="connsiteX5" fmla="*/ 6679 w 12281699"/>
              <a:gd name="connsiteY5" fmla="*/ 4594908 h 6231137"/>
              <a:gd name="connsiteX6" fmla="*/ 89932 w 12281699"/>
              <a:gd name="connsiteY6" fmla="*/ 5941557 h 6231137"/>
              <a:gd name="connsiteX7" fmla="*/ 2768884 w 12281699"/>
              <a:gd name="connsiteY7" fmla="*/ 5929698 h 6231137"/>
              <a:gd name="connsiteX8" fmla="*/ 4422579 w 12281699"/>
              <a:gd name="connsiteY8" fmla="*/ 5908315 h 6231137"/>
              <a:gd name="connsiteX9" fmla="*/ 5393880 w 12281699"/>
              <a:gd name="connsiteY9" fmla="*/ 5924178 h 6231137"/>
              <a:gd name="connsiteX10" fmla="*/ 5877638 w 12281699"/>
              <a:gd name="connsiteY10" fmla="*/ 6231137 h 6231137"/>
              <a:gd name="connsiteX11" fmla="*/ 6150141 w 12281699"/>
              <a:gd name="connsiteY11" fmla="*/ 5908409 h 6231137"/>
              <a:gd name="connsiteX12" fmla="*/ 9277333 w 12281699"/>
              <a:gd name="connsiteY12" fmla="*/ 5911624 h 6231137"/>
              <a:gd name="connsiteX13" fmla="*/ 10186235 w 12281699"/>
              <a:gd name="connsiteY13" fmla="*/ 5914499 h 6231137"/>
              <a:gd name="connsiteX14" fmla="*/ 11106174 w 12281699"/>
              <a:gd name="connsiteY14" fmla="*/ 5922366 h 6231137"/>
              <a:gd name="connsiteX15" fmla="*/ 12264257 w 12281699"/>
              <a:gd name="connsiteY15" fmla="*/ 5921320 h 6231137"/>
              <a:gd name="connsiteX16" fmla="*/ 12242403 w 12281699"/>
              <a:gd name="connsiteY16" fmla="*/ 2621674 h 6231137"/>
              <a:gd name="connsiteX17" fmla="*/ 12233051 w 12281699"/>
              <a:gd name="connsiteY17" fmla="*/ 176313 h 6231137"/>
              <a:gd name="connsiteX18" fmla="*/ 11729726 w 12281699"/>
              <a:gd name="connsiteY18" fmla="*/ 107614 h 6231137"/>
              <a:gd name="connsiteX19" fmla="*/ 10438260 w 12281699"/>
              <a:gd name="connsiteY19" fmla="*/ 101059 h 6231137"/>
              <a:gd name="connsiteX20" fmla="*/ 7778825 w 12281699"/>
              <a:gd name="connsiteY20" fmla="*/ 75910 h 6231137"/>
              <a:gd name="connsiteX21" fmla="*/ 2071691 w 12281699"/>
              <a:gd name="connsiteY21" fmla="*/ 0 h 6231137"/>
              <a:gd name="connsiteX0" fmla="*/ 2071691 w 12281973"/>
              <a:gd name="connsiteY0" fmla="*/ 17107 h 6248244"/>
              <a:gd name="connsiteX1" fmla="*/ 483610 w 12281973"/>
              <a:gd name="connsiteY1" fmla="*/ 27868 h 6248244"/>
              <a:gd name="connsiteX2" fmla="*/ 36453 w 12281973"/>
              <a:gd name="connsiteY2" fmla="*/ 43628 h 6248244"/>
              <a:gd name="connsiteX3" fmla="*/ 36452 w 12281973"/>
              <a:gd name="connsiteY3" fmla="*/ 861992 h 6248244"/>
              <a:gd name="connsiteX4" fmla="*/ 17296 w 12281973"/>
              <a:gd name="connsiteY4" fmla="*/ 1386810 h 6248244"/>
              <a:gd name="connsiteX5" fmla="*/ 6679 w 12281973"/>
              <a:gd name="connsiteY5" fmla="*/ 4612015 h 6248244"/>
              <a:gd name="connsiteX6" fmla="*/ 89932 w 12281973"/>
              <a:gd name="connsiteY6" fmla="*/ 5958664 h 6248244"/>
              <a:gd name="connsiteX7" fmla="*/ 2768884 w 12281973"/>
              <a:gd name="connsiteY7" fmla="*/ 5946805 h 6248244"/>
              <a:gd name="connsiteX8" fmla="*/ 4422579 w 12281973"/>
              <a:gd name="connsiteY8" fmla="*/ 5925422 h 6248244"/>
              <a:gd name="connsiteX9" fmla="*/ 5393880 w 12281973"/>
              <a:gd name="connsiteY9" fmla="*/ 5941285 h 6248244"/>
              <a:gd name="connsiteX10" fmla="*/ 5877638 w 12281973"/>
              <a:gd name="connsiteY10" fmla="*/ 6248244 h 6248244"/>
              <a:gd name="connsiteX11" fmla="*/ 6150141 w 12281973"/>
              <a:gd name="connsiteY11" fmla="*/ 5925516 h 6248244"/>
              <a:gd name="connsiteX12" fmla="*/ 9277333 w 12281973"/>
              <a:gd name="connsiteY12" fmla="*/ 5928731 h 6248244"/>
              <a:gd name="connsiteX13" fmla="*/ 10186235 w 12281973"/>
              <a:gd name="connsiteY13" fmla="*/ 5931606 h 6248244"/>
              <a:gd name="connsiteX14" fmla="*/ 11106174 w 12281973"/>
              <a:gd name="connsiteY14" fmla="*/ 5939473 h 6248244"/>
              <a:gd name="connsiteX15" fmla="*/ 12264257 w 12281973"/>
              <a:gd name="connsiteY15" fmla="*/ 5938427 h 6248244"/>
              <a:gd name="connsiteX16" fmla="*/ 12242403 w 12281973"/>
              <a:gd name="connsiteY16" fmla="*/ 2638781 h 6248244"/>
              <a:gd name="connsiteX17" fmla="*/ 12233051 w 12281973"/>
              <a:gd name="connsiteY17" fmla="*/ 193420 h 6248244"/>
              <a:gd name="connsiteX18" fmla="*/ 11824723 w 12281973"/>
              <a:gd name="connsiteY18" fmla="*/ 146142 h 6248244"/>
              <a:gd name="connsiteX19" fmla="*/ 10438260 w 12281973"/>
              <a:gd name="connsiteY19" fmla="*/ 118166 h 6248244"/>
              <a:gd name="connsiteX20" fmla="*/ 7778825 w 12281973"/>
              <a:gd name="connsiteY20" fmla="*/ 93017 h 6248244"/>
              <a:gd name="connsiteX21" fmla="*/ 2071691 w 12281973"/>
              <a:gd name="connsiteY21" fmla="*/ 17107 h 6248244"/>
              <a:gd name="connsiteX0" fmla="*/ 2071691 w 12281973"/>
              <a:gd name="connsiteY0" fmla="*/ 19214 h 6250351"/>
              <a:gd name="connsiteX1" fmla="*/ 483610 w 12281973"/>
              <a:gd name="connsiteY1" fmla="*/ 29975 h 6250351"/>
              <a:gd name="connsiteX2" fmla="*/ 36453 w 12281973"/>
              <a:gd name="connsiteY2" fmla="*/ 45735 h 6250351"/>
              <a:gd name="connsiteX3" fmla="*/ 36452 w 12281973"/>
              <a:gd name="connsiteY3" fmla="*/ 864099 h 6250351"/>
              <a:gd name="connsiteX4" fmla="*/ 17296 w 12281973"/>
              <a:gd name="connsiteY4" fmla="*/ 1388917 h 6250351"/>
              <a:gd name="connsiteX5" fmla="*/ 6679 w 12281973"/>
              <a:gd name="connsiteY5" fmla="*/ 4614122 h 6250351"/>
              <a:gd name="connsiteX6" fmla="*/ 89932 w 12281973"/>
              <a:gd name="connsiteY6" fmla="*/ 5960771 h 6250351"/>
              <a:gd name="connsiteX7" fmla="*/ 2768884 w 12281973"/>
              <a:gd name="connsiteY7" fmla="*/ 5948912 h 6250351"/>
              <a:gd name="connsiteX8" fmla="*/ 4422579 w 12281973"/>
              <a:gd name="connsiteY8" fmla="*/ 5927529 h 6250351"/>
              <a:gd name="connsiteX9" fmla="*/ 5393880 w 12281973"/>
              <a:gd name="connsiteY9" fmla="*/ 5943392 h 6250351"/>
              <a:gd name="connsiteX10" fmla="*/ 5877638 w 12281973"/>
              <a:gd name="connsiteY10" fmla="*/ 6250351 h 6250351"/>
              <a:gd name="connsiteX11" fmla="*/ 6150141 w 12281973"/>
              <a:gd name="connsiteY11" fmla="*/ 5927623 h 6250351"/>
              <a:gd name="connsiteX12" fmla="*/ 9277333 w 12281973"/>
              <a:gd name="connsiteY12" fmla="*/ 5930838 h 6250351"/>
              <a:gd name="connsiteX13" fmla="*/ 10186235 w 12281973"/>
              <a:gd name="connsiteY13" fmla="*/ 5933713 h 6250351"/>
              <a:gd name="connsiteX14" fmla="*/ 11106174 w 12281973"/>
              <a:gd name="connsiteY14" fmla="*/ 5941580 h 6250351"/>
              <a:gd name="connsiteX15" fmla="*/ 12264257 w 12281973"/>
              <a:gd name="connsiteY15" fmla="*/ 5940534 h 6250351"/>
              <a:gd name="connsiteX16" fmla="*/ 12242403 w 12281973"/>
              <a:gd name="connsiteY16" fmla="*/ 2640888 h 6250351"/>
              <a:gd name="connsiteX17" fmla="*/ 12233051 w 12281973"/>
              <a:gd name="connsiteY17" fmla="*/ 195527 h 6250351"/>
              <a:gd name="connsiteX18" fmla="*/ 11824723 w 12281973"/>
              <a:gd name="connsiteY18" fmla="*/ 148249 h 6250351"/>
              <a:gd name="connsiteX19" fmla="*/ 10295765 w 12281973"/>
              <a:gd name="connsiteY19" fmla="*/ 141693 h 6250351"/>
              <a:gd name="connsiteX20" fmla="*/ 7778825 w 12281973"/>
              <a:gd name="connsiteY20" fmla="*/ 95124 h 6250351"/>
              <a:gd name="connsiteX21" fmla="*/ 2071691 w 12281973"/>
              <a:gd name="connsiteY21" fmla="*/ 19214 h 6250351"/>
              <a:gd name="connsiteX0" fmla="*/ 2071691 w 12322325"/>
              <a:gd name="connsiteY0" fmla="*/ 0 h 6231137"/>
              <a:gd name="connsiteX1" fmla="*/ 483610 w 12322325"/>
              <a:gd name="connsiteY1" fmla="*/ 10761 h 6231137"/>
              <a:gd name="connsiteX2" fmla="*/ 36453 w 12322325"/>
              <a:gd name="connsiteY2" fmla="*/ 26521 h 6231137"/>
              <a:gd name="connsiteX3" fmla="*/ 36452 w 12322325"/>
              <a:gd name="connsiteY3" fmla="*/ 844885 h 6231137"/>
              <a:gd name="connsiteX4" fmla="*/ 17296 w 12322325"/>
              <a:gd name="connsiteY4" fmla="*/ 1369703 h 6231137"/>
              <a:gd name="connsiteX5" fmla="*/ 6679 w 12322325"/>
              <a:gd name="connsiteY5" fmla="*/ 4594908 h 6231137"/>
              <a:gd name="connsiteX6" fmla="*/ 89932 w 12322325"/>
              <a:gd name="connsiteY6" fmla="*/ 5941557 h 6231137"/>
              <a:gd name="connsiteX7" fmla="*/ 2768884 w 12322325"/>
              <a:gd name="connsiteY7" fmla="*/ 5929698 h 6231137"/>
              <a:gd name="connsiteX8" fmla="*/ 4422579 w 12322325"/>
              <a:gd name="connsiteY8" fmla="*/ 5908315 h 6231137"/>
              <a:gd name="connsiteX9" fmla="*/ 5393880 w 12322325"/>
              <a:gd name="connsiteY9" fmla="*/ 5924178 h 6231137"/>
              <a:gd name="connsiteX10" fmla="*/ 5877638 w 12322325"/>
              <a:gd name="connsiteY10" fmla="*/ 6231137 h 6231137"/>
              <a:gd name="connsiteX11" fmla="*/ 6150141 w 12322325"/>
              <a:gd name="connsiteY11" fmla="*/ 5908409 h 6231137"/>
              <a:gd name="connsiteX12" fmla="*/ 9277333 w 12322325"/>
              <a:gd name="connsiteY12" fmla="*/ 5911624 h 6231137"/>
              <a:gd name="connsiteX13" fmla="*/ 10186235 w 12322325"/>
              <a:gd name="connsiteY13" fmla="*/ 5914499 h 6231137"/>
              <a:gd name="connsiteX14" fmla="*/ 11106174 w 12322325"/>
              <a:gd name="connsiteY14" fmla="*/ 5922366 h 6231137"/>
              <a:gd name="connsiteX15" fmla="*/ 12264257 w 12322325"/>
              <a:gd name="connsiteY15" fmla="*/ 5921320 h 6231137"/>
              <a:gd name="connsiteX16" fmla="*/ 12242403 w 12322325"/>
              <a:gd name="connsiteY16" fmla="*/ 2621674 h 6231137"/>
              <a:gd name="connsiteX17" fmla="*/ 12233051 w 12322325"/>
              <a:gd name="connsiteY17" fmla="*/ 176313 h 6231137"/>
              <a:gd name="connsiteX18" fmla="*/ 11824723 w 12322325"/>
              <a:gd name="connsiteY18" fmla="*/ 129035 h 6231137"/>
              <a:gd name="connsiteX19" fmla="*/ 10295765 w 12322325"/>
              <a:gd name="connsiteY19" fmla="*/ 122479 h 6231137"/>
              <a:gd name="connsiteX20" fmla="*/ 7778825 w 12322325"/>
              <a:gd name="connsiteY20" fmla="*/ 75910 h 6231137"/>
              <a:gd name="connsiteX21" fmla="*/ 2071691 w 12322325"/>
              <a:gd name="connsiteY21" fmla="*/ 0 h 6231137"/>
              <a:gd name="connsiteX0" fmla="*/ 2071691 w 12275492"/>
              <a:gd name="connsiteY0" fmla="*/ 0 h 6231137"/>
              <a:gd name="connsiteX1" fmla="*/ 483610 w 12275492"/>
              <a:gd name="connsiteY1" fmla="*/ 10761 h 6231137"/>
              <a:gd name="connsiteX2" fmla="*/ 36453 w 12275492"/>
              <a:gd name="connsiteY2" fmla="*/ 26521 h 6231137"/>
              <a:gd name="connsiteX3" fmla="*/ 36452 w 12275492"/>
              <a:gd name="connsiteY3" fmla="*/ 844885 h 6231137"/>
              <a:gd name="connsiteX4" fmla="*/ 17296 w 12275492"/>
              <a:gd name="connsiteY4" fmla="*/ 1369703 h 6231137"/>
              <a:gd name="connsiteX5" fmla="*/ 6679 w 12275492"/>
              <a:gd name="connsiteY5" fmla="*/ 4594908 h 6231137"/>
              <a:gd name="connsiteX6" fmla="*/ 89932 w 12275492"/>
              <a:gd name="connsiteY6" fmla="*/ 5941557 h 6231137"/>
              <a:gd name="connsiteX7" fmla="*/ 2768884 w 12275492"/>
              <a:gd name="connsiteY7" fmla="*/ 5929698 h 6231137"/>
              <a:gd name="connsiteX8" fmla="*/ 4422579 w 12275492"/>
              <a:gd name="connsiteY8" fmla="*/ 5908315 h 6231137"/>
              <a:gd name="connsiteX9" fmla="*/ 5393880 w 12275492"/>
              <a:gd name="connsiteY9" fmla="*/ 5924178 h 6231137"/>
              <a:gd name="connsiteX10" fmla="*/ 5877638 w 12275492"/>
              <a:gd name="connsiteY10" fmla="*/ 6231137 h 6231137"/>
              <a:gd name="connsiteX11" fmla="*/ 6150141 w 12275492"/>
              <a:gd name="connsiteY11" fmla="*/ 5908409 h 6231137"/>
              <a:gd name="connsiteX12" fmla="*/ 9277333 w 12275492"/>
              <a:gd name="connsiteY12" fmla="*/ 5911624 h 6231137"/>
              <a:gd name="connsiteX13" fmla="*/ 10186235 w 12275492"/>
              <a:gd name="connsiteY13" fmla="*/ 5914499 h 6231137"/>
              <a:gd name="connsiteX14" fmla="*/ 11106174 w 12275492"/>
              <a:gd name="connsiteY14" fmla="*/ 5922366 h 6231137"/>
              <a:gd name="connsiteX15" fmla="*/ 12264257 w 12275492"/>
              <a:gd name="connsiteY15" fmla="*/ 5921320 h 6231137"/>
              <a:gd name="connsiteX16" fmla="*/ 12242403 w 12275492"/>
              <a:gd name="connsiteY16" fmla="*/ 2621674 h 6231137"/>
              <a:gd name="connsiteX17" fmla="*/ 12233051 w 12275492"/>
              <a:gd name="connsiteY17" fmla="*/ 176313 h 6231137"/>
              <a:gd name="connsiteX18" fmla="*/ 11824723 w 12275492"/>
              <a:gd name="connsiteY18" fmla="*/ 129035 h 6231137"/>
              <a:gd name="connsiteX19" fmla="*/ 10295765 w 12275492"/>
              <a:gd name="connsiteY19" fmla="*/ 122479 h 6231137"/>
              <a:gd name="connsiteX20" fmla="*/ 7778825 w 12275492"/>
              <a:gd name="connsiteY20" fmla="*/ 75910 h 6231137"/>
              <a:gd name="connsiteX21" fmla="*/ 2071691 w 12275492"/>
              <a:gd name="connsiteY21" fmla="*/ 0 h 6231137"/>
              <a:gd name="connsiteX0" fmla="*/ 2071691 w 12313887"/>
              <a:gd name="connsiteY0" fmla="*/ 20004 h 6251141"/>
              <a:gd name="connsiteX1" fmla="*/ 483610 w 12313887"/>
              <a:gd name="connsiteY1" fmla="*/ 30765 h 6251141"/>
              <a:gd name="connsiteX2" fmla="*/ 36453 w 12313887"/>
              <a:gd name="connsiteY2" fmla="*/ 46525 h 6251141"/>
              <a:gd name="connsiteX3" fmla="*/ 36452 w 12313887"/>
              <a:gd name="connsiteY3" fmla="*/ 864889 h 6251141"/>
              <a:gd name="connsiteX4" fmla="*/ 17296 w 12313887"/>
              <a:gd name="connsiteY4" fmla="*/ 1389707 h 6251141"/>
              <a:gd name="connsiteX5" fmla="*/ 6679 w 12313887"/>
              <a:gd name="connsiteY5" fmla="*/ 4614912 h 6251141"/>
              <a:gd name="connsiteX6" fmla="*/ 89932 w 12313887"/>
              <a:gd name="connsiteY6" fmla="*/ 5961561 h 6251141"/>
              <a:gd name="connsiteX7" fmla="*/ 2768884 w 12313887"/>
              <a:gd name="connsiteY7" fmla="*/ 5949702 h 6251141"/>
              <a:gd name="connsiteX8" fmla="*/ 4422579 w 12313887"/>
              <a:gd name="connsiteY8" fmla="*/ 5928319 h 6251141"/>
              <a:gd name="connsiteX9" fmla="*/ 5393880 w 12313887"/>
              <a:gd name="connsiteY9" fmla="*/ 5944182 h 6251141"/>
              <a:gd name="connsiteX10" fmla="*/ 5877638 w 12313887"/>
              <a:gd name="connsiteY10" fmla="*/ 6251141 h 6251141"/>
              <a:gd name="connsiteX11" fmla="*/ 6150141 w 12313887"/>
              <a:gd name="connsiteY11" fmla="*/ 5928413 h 6251141"/>
              <a:gd name="connsiteX12" fmla="*/ 9277333 w 12313887"/>
              <a:gd name="connsiteY12" fmla="*/ 5931628 h 6251141"/>
              <a:gd name="connsiteX13" fmla="*/ 10186235 w 12313887"/>
              <a:gd name="connsiteY13" fmla="*/ 5934503 h 6251141"/>
              <a:gd name="connsiteX14" fmla="*/ 11106174 w 12313887"/>
              <a:gd name="connsiteY14" fmla="*/ 5942370 h 6251141"/>
              <a:gd name="connsiteX15" fmla="*/ 12264257 w 12313887"/>
              <a:gd name="connsiteY15" fmla="*/ 5941324 h 6251141"/>
              <a:gd name="connsiteX16" fmla="*/ 12289901 w 12313887"/>
              <a:gd name="connsiteY16" fmla="*/ 2652389 h 6251141"/>
              <a:gd name="connsiteX17" fmla="*/ 12233051 w 12313887"/>
              <a:gd name="connsiteY17" fmla="*/ 196317 h 6251141"/>
              <a:gd name="connsiteX18" fmla="*/ 11824723 w 12313887"/>
              <a:gd name="connsiteY18" fmla="*/ 149039 h 6251141"/>
              <a:gd name="connsiteX19" fmla="*/ 10295765 w 12313887"/>
              <a:gd name="connsiteY19" fmla="*/ 142483 h 6251141"/>
              <a:gd name="connsiteX20" fmla="*/ 7778825 w 12313887"/>
              <a:gd name="connsiteY20" fmla="*/ 95914 h 6251141"/>
              <a:gd name="connsiteX21" fmla="*/ 2071691 w 12313887"/>
              <a:gd name="connsiteY21" fmla="*/ 20004 h 6251141"/>
              <a:gd name="connsiteX0" fmla="*/ 2071691 w 12332516"/>
              <a:gd name="connsiteY0" fmla="*/ 20004 h 6251141"/>
              <a:gd name="connsiteX1" fmla="*/ 483610 w 12332516"/>
              <a:gd name="connsiteY1" fmla="*/ 30765 h 6251141"/>
              <a:gd name="connsiteX2" fmla="*/ 36453 w 12332516"/>
              <a:gd name="connsiteY2" fmla="*/ 46525 h 6251141"/>
              <a:gd name="connsiteX3" fmla="*/ 36452 w 12332516"/>
              <a:gd name="connsiteY3" fmla="*/ 864889 h 6251141"/>
              <a:gd name="connsiteX4" fmla="*/ 17296 w 12332516"/>
              <a:gd name="connsiteY4" fmla="*/ 1389707 h 6251141"/>
              <a:gd name="connsiteX5" fmla="*/ 6679 w 12332516"/>
              <a:gd name="connsiteY5" fmla="*/ 4614912 h 6251141"/>
              <a:gd name="connsiteX6" fmla="*/ 89932 w 12332516"/>
              <a:gd name="connsiteY6" fmla="*/ 5961561 h 6251141"/>
              <a:gd name="connsiteX7" fmla="*/ 2768884 w 12332516"/>
              <a:gd name="connsiteY7" fmla="*/ 5949702 h 6251141"/>
              <a:gd name="connsiteX8" fmla="*/ 4422579 w 12332516"/>
              <a:gd name="connsiteY8" fmla="*/ 5928319 h 6251141"/>
              <a:gd name="connsiteX9" fmla="*/ 5393880 w 12332516"/>
              <a:gd name="connsiteY9" fmla="*/ 5944182 h 6251141"/>
              <a:gd name="connsiteX10" fmla="*/ 5877638 w 12332516"/>
              <a:gd name="connsiteY10" fmla="*/ 6251141 h 6251141"/>
              <a:gd name="connsiteX11" fmla="*/ 6150141 w 12332516"/>
              <a:gd name="connsiteY11" fmla="*/ 5928413 h 6251141"/>
              <a:gd name="connsiteX12" fmla="*/ 9277333 w 12332516"/>
              <a:gd name="connsiteY12" fmla="*/ 5931628 h 6251141"/>
              <a:gd name="connsiteX13" fmla="*/ 10186235 w 12332516"/>
              <a:gd name="connsiteY13" fmla="*/ 5934503 h 6251141"/>
              <a:gd name="connsiteX14" fmla="*/ 11106174 w 12332516"/>
              <a:gd name="connsiteY14" fmla="*/ 5942370 h 6251141"/>
              <a:gd name="connsiteX15" fmla="*/ 12264257 w 12332516"/>
              <a:gd name="connsiteY15" fmla="*/ 5941324 h 6251141"/>
              <a:gd name="connsiteX16" fmla="*/ 12289901 w 12332516"/>
              <a:gd name="connsiteY16" fmla="*/ 2652389 h 6251141"/>
              <a:gd name="connsiteX17" fmla="*/ 12280552 w 12332516"/>
              <a:gd name="connsiteY17" fmla="*/ 196317 h 6251141"/>
              <a:gd name="connsiteX18" fmla="*/ 11824723 w 12332516"/>
              <a:gd name="connsiteY18" fmla="*/ 149039 h 6251141"/>
              <a:gd name="connsiteX19" fmla="*/ 10295765 w 12332516"/>
              <a:gd name="connsiteY19" fmla="*/ 142483 h 6251141"/>
              <a:gd name="connsiteX20" fmla="*/ 7778825 w 12332516"/>
              <a:gd name="connsiteY20" fmla="*/ 95914 h 6251141"/>
              <a:gd name="connsiteX21" fmla="*/ 2071691 w 12332516"/>
              <a:gd name="connsiteY21" fmla="*/ 20004 h 6251141"/>
              <a:gd name="connsiteX0" fmla="*/ 2071691 w 12322347"/>
              <a:gd name="connsiteY0" fmla="*/ 0 h 6231137"/>
              <a:gd name="connsiteX1" fmla="*/ 483610 w 12322347"/>
              <a:gd name="connsiteY1" fmla="*/ 10761 h 6231137"/>
              <a:gd name="connsiteX2" fmla="*/ 36453 w 12322347"/>
              <a:gd name="connsiteY2" fmla="*/ 26521 h 6231137"/>
              <a:gd name="connsiteX3" fmla="*/ 36452 w 12322347"/>
              <a:gd name="connsiteY3" fmla="*/ 844885 h 6231137"/>
              <a:gd name="connsiteX4" fmla="*/ 17296 w 12322347"/>
              <a:gd name="connsiteY4" fmla="*/ 1369703 h 6231137"/>
              <a:gd name="connsiteX5" fmla="*/ 6679 w 12322347"/>
              <a:gd name="connsiteY5" fmla="*/ 4594908 h 6231137"/>
              <a:gd name="connsiteX6" fmla="*/ 89932 w 12322347"/>
              <a:gd name="connsiteY6" fmla="*/ 5941557 h 6231137"/>
              <a:gd name="connsiteX7" fmla="*/ 2768884 w 12322347"/>
              <a:gd name="connsiteY7" fmla="*/ 5929698 h 6231137"/>
              <a:gd name="connsiteX8" fmla="*/ 4422579 w 12322347"/>
              <a:gd name="connsiteY8" fmla="*/ 5908315 h 6231137"/>
              <a:gd name="connsiteX9" fmla="*/ 5393880 w 12322347"/>
              <a:gd name="connsiteY9" fmla="*/ 5924178 h 6231137"/>
              <a:gd name="connsiteX10" fmla="*/ 5877638 w 12322347"/>
              <a:gd name="connsiteY10" fmla="*/ 6231137 h 6231137"/>
              <a:gd name="connsiteX11" fmla="*/ 6150141 w 12322347"/>
              <a:gd name="connsiteY11" fmla="*/ 5908409 h 6231137"/>
              <a:gd name="connsiteX12" fmla="*/ 9277333 w 12322347"/>
              <a:gd name="connsiteY12" fmla="*/ 5911624 h 6231137"/>
              <a:gd name="connsiteX13" fmla="*/ 10186235 w 12322347"/>
              <a:gd name="connsiteY13" fmla="*/ 5914499 h 6231137"/>
              <a:gd name="connsiteX14" fmla="*/ 11106174 w 12322347"/>
              <a:gd name="connsiteY14" fmla="*/ 5922366 h 6231137"/>
              <a:gd name="connsiteX15" fmla="*/ 12264257 w 12322347"/>
              <a:gd name="connsiteY15" fmla="*/ 5921320 h 6231137"/>
              <a:gd name="connsiteX16" fmla="*/ 12289901 w 12322347"/>
              <a:gd name="connsiteY16" fmla="*/ 2632385 h 6231137"/>
              <a:gd name="connsiteX17" fmla="*/ 12280552 w 12322347"/>
              <a:gd name="connsiteY17" fmla="*/ 176313 h 6231137"/>
              <a:gd name="connsiteX18" fmla="*/ 11824723 w 12322347"/>
              <a:gd name="connsiteY18" fmla="*/ 129035 h 6231137"/>
              <a:gd name="connsiteX19" fmla="*/ 10295765 w 12322347"/>
              <a:gd name="connsiteY19" fmla="*/ 122479 h 6231137"/>
              <a:gd name="connsiteX20" fmla="*/ 7778825 w 12322347"/>
              <a:gd name="connsiteY20" fmla="*/ 75910 h 6231137"/>
              <a:gd name="connsiteX21" fmla="*/ 2071691 w 12322347"/>
              <a:gd name="connsiteY21" fmla="*/ 0 h 6231137"/>
              <a:gd name="connsiteX0" fmla="*/ 2071691 w 12322347"/>
              <a:gd name="connsiteY0" fmla="*/ 0 h 6231137"/>
              <a:gd name="connsiteX1" fmla="*/ 483610 w 12322347"/>
              <a:gd name="connsiteY1" fmla="*/ 10761 h 6231137"/>
              <a:gd name="connsiteX2" fmla="*/ 36453 w 12322347"/>
              <a:gd name="connsiteY2" fmla="*/ 68771 h 6231137"/>
              <a:gd name="connsiteX3" fmla="*/ 36452 w 12322347"/>
              <a:gd name="connsiteY3" fmla="*/ 844885 h 6231137"/>
              <a:gd name="connsiteX4" fmla="*/ 17296 w 12322347"/>
              <a:gd name="connsiteY4" fmla="*/ 1369703 h 6231137"/>
              <a:gd name="connsiteX5" fmla="*/ 6679 w 12322347"/>
              <a:gd name="connsiteY5" fmla="*/ 4594908 h 6231137"/>
              <a:gd name="connsiteX6" fmla="*/ 89932 w 12322347"/>
              <a:gd name="connsiteY6" fmla="*/ 5941557 h 6231137"/>
              <a:gd name="connsiteX7" fmla="*/ 2768884 w 12322347"/>
              <a:gd name="connsiteY7" fmla="*/ 5929698 h 6231137"/>
              <a:gd name="connsiteX8" fmla="*/ 4422579 w 12322347"/>
              <a:gd name="connsiteY8" fmla="*/ 5908315 h 6231137"/>
              <a:gd name="connsiteX9" fmla="*/ 5393880 w 12322347"/>
              <a:gd name="connsiteY9" fmla="*/ 5924178 h 6231137"/>
              <a:gd name="connsiteX10" fmla="*/ 5877638 w 12322347"/>
              <a:gd name="connsiteY10" fmla="*/ 6231137 h 6231137"/>
              <a:gd name="connsiteX11" fmla="*/ 6150141 w 12322347"/>
              <a:gd name="connsiteY11" fmla="*/ 5908409 h 6231137"/>
              <a:gd name="connsiteX12" fmla="*/ 9277333 w 12322347"/>
              <a:gd name="connsiteY12" fmla="*/ 5911624 h 6231137"/>
              <a:gd name="connsiteX13" fmla="*/ 10186235 w 12322347"/>
              <a:gd name="connsiteY13" fmla="*/ 5914499 h 6231137"/>
              <a:gd name="connsiteX14" fmla="*/ 11106174 w 12322347"/>
              <a:gd name="connsiteY14" fmla="*/ 5922366 h 6231137"/>
              <a:gd name="connsiteX15" fmla="*/ 12264257 w 12322347"/>
              <a:gd name="connsiteY15" fmla="*/ 5921320 h 6231137"/>
              <a:gd name="connsiteX16" fmla="*/ 12289901 w 12322347"/>
              <a:gd name="connsiteY16" fmla="*/ 2632385 h 6231137"/>
              <a:gd name="connsiteX17" fmla="*/ 12280552 w 12322347"/>
              <a:gd name="connsiteY17" fmla="*/ 176313 h 6231137"/>
              <a:gd name="connsiteX18" fmla="*/ 11824723 w 12322347"/>
              <a:gd name="connsiteY18" fmla="*/ 129035 h 6231137"/>
              <a:gd name="connsiteX19" fmla="*/ 10295765 w 12322347"/>
              <a:gd name="connsiteY19" fmla="*/ 122479 h 6231137"/>
              <a:gd name="connsiteX20" fmla="*/ 7778825 w 12322347"/>
              <a:gd name="connsiteY20" fmla="*/ 75910 h 6231137"/>
              <a:gd name="connsiteX21" fmla="*/ 2071691 w 12322347"/>
              <a:gd name="connsiteY21" fmla="*/ 0 h 6231137"/>
              <a:gd name="connsiteX0" fmla="*/ 2071691 w 12322347"/>
              <a:gd name="connsiteY0" fmla="*/ 0 h 6231137"/>
              <a:gd name="connsiteX1" fmla="*/ 578608 w 12322347"/>
              <a:gd name="connsiteY1" fmla="*/ 42448 h 6231137"/>
              <a:gd name="connsiteX2" fmla="*/ 36453 w 12322347"/>
              <a:gd name="connsiteY2" fmla="*/ 68771 h 6231137"/>
              <a:gd name="connsiteX3" fmla="*/ 36452 w 12322347"/>
              <a:gd name="connsiteY3" fmla="*/ 844885 h 6231137"/>
              <a:gd name="connsiteX4" fmla="*/ 17296 w 12322347"/>
              <a:gd name="connsiteY4" fmla="*/ 1369703 h 6231137"/>
              <a:gd name="connsiteX5" fmla="*/ 6679 w 12322347"/>
              <a:gd name="connsiteY5" fmla="*/ 4594908 h 6231137"/>
              <a:gd name="connsiteX6" fmla="*/ 89932 w 12322347"/>
              <a:gd name="connsiteY6" fmla="*/ 5941557 h 6231137"/>
              <a:gd name="connsiteX7" fmla="*/ 2768884 w 12322347"/>
              <a:gd name="connsiteY7" fmla="*/ 5929698 h 6231137"/>
              <a:gd name="connsiteX8" fmla="*/ 4422579 w 12322347"/>
              <a:gd name="connsiteY8" fmla="*/ 5908315 h 6231137"/>
              <a:gd name="connsiteX9" fmla="*/ 5393880 w 12322347"/>
              <a:gd name="connsiteY9" fmla="*/ 5924178 h 6231137"/>
              <a:gd name="connsiteX10" fmla="*/ 5877638 w 12322347"/>
              <a:gd name="connsiteY10" fmla="*/ 6231137 h 6231137"/>
              <a:gd name="connsiteX11" fmla="*/ 6150141 w 12322347"/>
              <a:gd name="connsiteY11" fmla="*/ 5908409 h 6231137"/>
              <a:gd name="connsiteX12" fmla="*/ 9277333 w 12322347"/>
              <a:gd name="connsiteY12" fmla="*/ 5911624 h 6231137"/>
              <a:gd name="connsiteX13" fmla="*/ 10186235 w 12322347"/>
              <a:gd name="connsiteY13" fmla="*/ 5914499 h 6231137"/>
              <a:gd name="connsiteX14" fmla="*/ 11106174 w 12322347"/>
              <a:gd name="connsiteY14" fmla="*/ 5922366 h 6231137"/>
              <a:gd name="connsiteX15" fmla="*/ 12264257 w 12322347"/>
              <a:gd name="connsiteY15" fmla="*/ 5921320 h 6231137"/>
              <a:gd name="connsiteX16" fmla="*/ 12289901 w 12322347"/>
              <a:gd name="connsiteY16" fmla="*/ 2632385 h 6231137"/>
              <a:gd name="connsiteX17" fmla="*/ 12280552 w 12322347"/>
              <a:gd name="connsiteY17" fmla="*/ 176313 h 6231137"/>
              <a:gd name="connsiteX18" fmla="*/ 11824723 w 12322347"/>
              <a:gd name="connsiteY18" fmla="*/ 129035 h 6231137"/>
              <a:gd name="connsiteX19" fmla="*/ 10295765 w 12322347"/>
              <a:gd name="connsiteY19" fmla="*/ 122479 h 6231137"/>
              <a:gd name="connsiteX20" fmla="*/ 7778825 w 12322347"/>
              <a:gd name="connsiteY20" fmla="*/ 75910 h 6231137"/>
              <a:gd name="connsiteX21" fmla="*/ 2071691 w 12322347"/>
              <a:gd name="connsiteY21" fmla="*/ 0 h 6231137"/>
              <a:gd name="connsiteX0" fmla="*/ 2261685 w 12322347"/>
              <a:gd name="connsiteY0" fmla="*/ 10365 h 6188689"/>
              <a:gd name="connsiteX1" fmla="*/ 578608 w 12322347"/>
              <a:gd name="connsiteY1" fmla="*/ 0 h 6188689"/>
              <a:gd name="connsiteX2" fmla="*/ 36453 w 12322347"/>
              <a:gd name="connsiteY2" fmla="*/ 26323 h 6188689"/>
              <a:gd name="connsiteX3" fmla="*/ 36452 w 12322347"/>
              <a:gd name="connsiteY3" fmla="*/ 802437 h 6188689"/>
              <a:gd name="connsiteX4" fmla="*/ 17296 w 12322347"/>
              <a:gd name="connsiteY4" fmla="*/ 1327255 h 6188689"/>
              <a:gd name="connsiteX5" fmla="*/ 6679 w 12322347"/>
              <a:gd name="connsiteY5" fmla="*/ 4552460 h 6188689"/>
              <a:gd name="connsiteX6" fmla="*/ 89932 w 12322347"/>
              <a:gd name="connsiteY6" fmla="*/ 5899109 h 6188689"/>
              <a:gd name="connsiteX7" fmla="*/ 2768884 w 12322347"/>
              <a:gd name="connsiteY7" fmla="*/ 5887250 h 6188689"/>
              <a:gd name="connsiteX8" fmla="*/ 4422579 w 12322347"/>
              <a:gd name="connsiteY8" fmla="*/ 5865867 h 6188689"/>
              <a:gd name="connsiteX9" fmla="*/ 5393880 w 12322347"/>
              <a:gd name="connsiteY9" fmla="*/ 5881730 h 6188689"/>
              <a:gd name="connsiteX10" fmla="*/ 5877638 w 12322347"/>
              <a:gd name="connsiteY10" fmla="*/ 6188689 h 6188689"/>
              <a:gd name="connsiteX11" fmla="*/ 6150141 w 12322347"/>
              <a:gd name="connsiteY11" fmla="*/ 5865961 h 6188689"/>
              <a:gd name="connsiteX12" fmla="*/ 9277333 w 12322347"/>
              <a:gd name="connsiteY12" fmla="*/ 5869176 h 6188689"/>
              <a:gd name="connsiteX13" fmla="*/ 10186235 w 12322347"/>
              <a:gd name="connsiteY13" fmla="*/ 5872051 h 6188689"/>
              <a:gd name="connsiteX14" fmla="*/ 11106174 w 12322347"/>
              <a:gd name="connsiteY14" fmla="*/ 5879918 h 6188689"/>
              <a:gd name="connsiteX15" fmla="*/ 12264257 w 12322347"/>
              <a:gd name="connsiteY15" fmla="*/ 5878872 h 6188689"/>
              <a:gd name="connsiteX16" fmla="*/ 12289901 w 12322347"/>
              <a:gd name="connsiteY16" fmla="*/ 2589937 h 6188689"/>
              <a:gd name="connsiteX17" fmla="*/ 12280552 w 12322347"/>
              <a:gd name="connsiteY17" fmla="*/ 133865 h 6188689"/>
              <a:gd name="connsiteX18" fmla="*/ 11824723 w 12322347"/>
              <a:gd name="connsiteY18" fmla="*/ 86587 h 6188689"/>
              <a:gd name="connsiteX19" fmla="*/ 10295765 w 12322347"/>
              <a:gd name="connsiteY19" fmla="*/ 80031 h 6188689"/>
              <a:gd name="connsiteX20" fmla="*/ 7778825 w 12322347"/>
              <a:gd name="connsiteY20" fmla="*/ 33462 h 6188689"/>
              <a:gd name="connsiteX21" fmla="*/ 2261685 w 12322347"/>
              <a:gd name="connsiteY21" fmla="*/ 10365 h 6188689"/>
              <a:gd name="connsiteX0" fmla="*/ 2261685 w 12322347"/>
              <a:gd name="connsiteY0" fmla="*/ 0 h 6178324"/>
              <a:gd name="connsiteX1" fmla="*/ 816102 w 12322347"/>
              <a:gd name="connsiteY1" fmla="*/ 10760 h 6178324"/>
              <a:gd name="connsiteX2" fmla="*/ 36453 w 12322347"/>
              <a:gd name="connsiteY2" fmla="*/ 15958 h 6178324"/>
              <a:gd name="connsiteX3" fmla="*/ 36452 w 12322347"/>
              <a:gd name="connsiteY3" fmla="*/ 792072 h 6178324"/>
              <a:gd name="connsiteX4" fmla="*/ 17296 w 12322347"/>
              <a:gd name="connsiteY4" fmla="*/ 1316890 h 6178324"/>
              <a:gd name="connsiteX5" fmla="*/ 6679 w 12322347"/>
              <a:gd name="connsiteY5" fmla="*/ 4542095 h 6178324"/>
              <a:gd name="connsiteX6" fmla="*/ 89932 w 12322347"/>
              <a:gd name="connsiteY6" fmla="*/ 5888744 h 6178324"/>
              <a:gd name="connsiteX7" fmla="*/ 2768884 w 12322347"/>
              <a:gd name="connsiteY7" fmla="*/ 5876885 h 6178324"/>
              <a:gd name="connsiteX8" fmla="*/ 4422579 w 12322347"/>
              <a:gd name="connsiteY8" fmla="*/ 5855502 h 6178324"/>
              <a:gd name="connsiteX9" fmla="*/ 5393880 w 12322347"/>
              <a:gd name="connsiteY9" fmla="*/ 5871365 h 6178324"/>
              <a:gd name="connsiteX10" fmla="*/ 5877638 w 12322347"/>
              <a:gd name="connsiteY10" fmla="*/ 6178324 h 6178324"/>
              <a:gd name="connsiteX11" fmla="*/ 6150141 w 12322347"/>
              <a:gd name="connsiteY11" fmla="*/ 5855596 h 6178324"/>
              <a:gd name="connsiteX12" fmla="*/ 9277333 w 12322347"/>
              <a:gd name="connsiteY12" fmla="*/ 5858811 h 6178324"/>
              <a:gd name="connsiteX13" fmla="*/ 10186235 w 12322347"/>
              <a:gd name="connsiteY13" fmla="*/ 5861686 h 6178324"/>
              <a:gd name="connsiteX14" fmla="*/ 11106174 w 12322347"/>
              <a:gd name="connsiteY14" fmla="*/ 5869553 h 6178324"/>
              <a:gd name="connsiteX15" fmla="*/ 12264257 w 12322347"/>
              <a:gd name="connsiteY15" fmla="*/ 5868507 h 6178324"/>
              <a:gd name="connsiteX16" fmla="*/ 12289901 w 12322347"/>
              <a:gd name="connsiteY16" fmla="*/ 2579572 h 6178324"/>
              <a:gd name="connsiteX17" fmla="*/ 12280552 w 12322347"/>
              <a:gd name="connsiteY17" fmla="*/ 123500 h 6178324"/>
              <a:gd name="connsiteX18" fmla="*/ 11824723 w 12322347"/>
              <a:gd name="connsiteY18" fmla="*/ 76222 h 6178324"/>
              <a:gd name="connsiteX19" fmla="*/ 10295765 w 12322347"/>
              <a:gd name="connsiteY19" fmla="*/ 69666 h 6178324"/>
              <a:gd name="connsiteX20" fmla="*/ 7778825 w 12322347"/>
              <a:gd name="connsiteY20" fmla="*/ 23097 h 6178324"/>
              <a:gd name="connsiteX21" fmla="*/ 2261685 w 12322347"/>
              <a:gd name="connsiteY21" fmla="*/ 0 h 6178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2322347" h="6178324">
                <a:moveTo>
                  <a:pt x="2261685" y="0"/>
                </a:moveTo>
                <a:lnTo>
                  <a:pt x="816102" y="10760"/>
                </a:lnTo>
                <a:lnTo>
                  <a:pt x="36453" y="15958"/>
                </a:lnTo>
                <a:cubicBezTo>
                  <a:pt x="36453" y="288746"/>
                  <a:pt x="36452" y="519284"/>
                  <a:pt x="36452" y="792072"/>
                </a:cubicBezTo>
                <a:cubicBezTo>
                  <a:pt x="37984" y="902748"/>
                  <a:pt x="15764" y="1206214"/>
                  <a:pt x="17296" y="1316890"/>
                </a:cubicBezTo>
                <a:cubicBezTo>
                  <a:pt x="32125" y="1752674"/>
                  <a:pt x="-17301" y="3705146"/>
                  <a:pt x="6679" y="4542095"/>
                </a:cubicBezTo>
                <a:cubicBezTo>
                  <a:pt x="46570" y="5225386"/>
                  <a:pt x="-51265" y="5916324"/>
                  <a:pt x="89932" y="5888744"/>
                </a:cubicBezTo>
                <a:cubicBezTo>
                  <a:pt x="879263" y="5903089"/>
                  <a:pt x="1955065" y="5877266"/>
                  <a:pt x="2768884" y="5876885"/>
                </a:cubicBezTo>
                <a:lnTo>
                  <a:pt x="4422579" y="5855502"/>
                </a:lnTo>
                <a:lnTo>
                  <a:pt x="5393880" y="5871365"/>
                </a:lnTo>
                <a:cubicBezTo>
                  <a:pt x="5664089" y="6007274"/>
                  <a:pt x="5704024" y="6065354"/>
                  <a:pt x="5877638" y="6178324"/>
                </a:cubicBezTo>
                <a:cubicBezTo>
                  <a:pt x="5954187" y="6102215"/>
                  <a:pt x="6049125" y="5996227"/>
                  <a:pt x="6150141" y="5855596"/>
                </a:cubicBezTo>
                <a:cubicBezTo>
                  <a:pt x="6237130" y="5852856"/>
                  <a:pt x="8916121" y="5865726"/>
                  <a:pt x="9277333" y="5858811"/>
                </a:cubicBezTo>
                <a:lnTo>
                  <a:pt x="10186235" y="5861686"/>
                </a:lnTo>
                <a:lnTo>
                  <a:pt x="11106174" y="5869553"/>
                </a:lnTo>
                <a:cubicBezTo>
                  <a:pt x="11463837" y="5859889"/>
                  <a:pt x="12237326" y="5912260"/>
                  <a:pt x="12264257" y="5868507"/>
                </a:cubicBezTo>
                <a:cubicBezTo>
                  <a:pt x="12302700" y="5662987"/>
                  <a:pt x="12276557" y="4364873"/>
                  <a:pt x="12289901" y="2579572"/>
                </a:cubicBezTo>
                <a:cubicBezTo>
                  <a:pt x="12338262" y="1498304"/>
                  <a:pt x="12330432" y="544926"/>
                  <a:pt x="12280552" y="123500"/>
                </a:cubicBezTo>
                <a:cubicBezTo>
                  <a:pt x="12274271" y="70433"/>
                  <a:pt x="12155521" y="85194"/>
                  <a:pt x="11824723" y="76222"/>
                </a:cubicBezTo>
                <a:cubicBezTo>
                  <a:pt x="11493925" y="67250"/>
                  <a:pt x="10495817" y="85585"/>
                  <a:pt x="10295765" y="69666"/>
                </a:cubicBezTo>
                <a:lnTo>
                  <a:pt x="7778825" y="23097"/>
                </a:lnTo>
                <a:lnTo>
                  <a:pt x="2261685" y="0"/>
                </a:ln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4D3EE0-9C39-EA0D-EB1C-2B690859F0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4283" y="1398840"/>
            <a:ext cx="3976204" cy="3976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0761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96A35EAA-ED80-4FF1-942C-82B1D483AF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33683" flipH="1">
            <a:off x="977627" y="481134"/>
            <a:ext cx="9378187" cy="5238589"/>
          </a:xfrm>
          <a:custGeom>
            <a:avLst/>
            <a:gdLst/>
            <a:ahLst/>
            <a:cxnLst/>
            <a:rect l="l" t="t" r="r" b="b"/>
            <a:pathLst>
              <a:path w="1237972" h="852489">
                <a:moveTo>
                  <a:pt x="633056" y="852489"/>
                </a:moveTo>
                <a:cubicBezTo>
                  <a:pt x="716495" y="841059"/>
                  <a:pt x="733789" y="812455"/>
                  <a:pt x="825461" y="773218"/>
                </a:cubicBezTo>
                <a:cubicBezTo>
                  <a:pt x="917133" y="733981"/>
                  <a:pt x="1120276" y="716959"/>
                  <a:pt x="1183087" y="617069"/>
                </a:cubicBezTo>
                <a:cubicBezTo>
                  <a:pt x="1245898" y="517180"/>
                  <a:pt x="1258148" y="283568"/>
                  <a:pt x="1202325" y="173881"/>
                </a:cubicBezTo>
                <a:cubicBezTo>
                  <a:pt x="1146502" y="64194"/>
                  <a:pt x="1083676" y="36572"/>
                  <a:pt x="981005" y="19225"/>
                </a:cubicBezTo>
                <a:cubicBezTo>
                  <a:pt x="823274" y="-7425"/>
                  <a:pt x="446352" y="-23746"/>
                  <a:pt x="245994" y="92349"/>
                </a:cubicBezTo>
                <a:cubicBezTo>
                  <a:pt x="45636" y="208444"/>
                  <a:pt x="-47145" y="246094"/>
                  <a:pt x="23501" y="568036"/>
                </a:cubicBezTo>
                <a:cubicBezTo>
                  <a:pt x="51046" y="756743"/>
                  <a:pt x="510357" y="722029"/>
                  <a:pt x="552172" y="730697"/>
                </a:cubicBezTo>
                <a:cubicBezTo>
                  <a:pt x="733623" y="767368"/>
                  <a:pt x="633056" y="852489"/>
                  <a:pt x="633056" y="852489"/>
                </a:cubicBezTo>
                <a:close/>
              </a:path>
            </a:pathLst>
          </a:custGeom>
          <a:solidFill>
            <a:schemeClr val="bg1"/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415F49B-3CBC-46CF-AFB5-988852D047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33683" flipH="1">
            <a:off x="1010574" y="456230"/>
            <a:ext cx="9378187" cy="5238589"/>
          </a:xfrm>
          <a:custGeom>
            <a:avLst/>
            <a:gdLst/>
            <a:ahLst/>
            <a:cxnLst/>
            <a:rect l="l" t="t" r="r" b="b"/>
            <a:pathLst>
              <a:path w="1237972" h="852489">
                <a:moveTo>
                  <a:pt x="633056" y="852489"/>
                </a:moveTo>
                <a:cubicBezTo>
                  <a:pt x="716495" y="841059"/>
                  <a:pt x="733789" y="812455"/>
                  <a:pt x="825461" y="773218"/>
                </a:cubicBezTo>
                <a:cubicBezTo>
                  <a:pt x="917133" y="733981"/>
                  <a:pt x="1120276" y="716959"/>
                  <a:pt x="1183087" y="617069"/>
                </a:cubicBezTo>
                <a:cubicBezTo>
                  <a:pt x="1245898" y="517180"/>
                  <a:pt x="1258148" y="283568"/>
                  <a:pt x="1202325" y="173881"/>
                </a:cubicBezTo>
                <a:cubicBezTo>
                  <a:pt x="1146502" y="64194"/>
                  <a:pt x="1083676" y="36572"/>
                  <a:pt x="981005" y="19225"/>
                </a:cubicBezTo>
                <a:cubicBezTo>
                  <a:pt x="823274" y="-7425"/>
                  <a:pt x="446352" y="-23746"/>
                  <a:pt x="245994" y="92349"/>
                </a:cubicBezTo>
                <a:cubicBezTo>
                  <a:pt x="45636" y="208444"/>
                  <a:pt x="-47145" y="246094"/>
                  <a:pt x="23501" y="568036"/>
                </a:cubicBezTo>
                <a:cubicBezTo>
                  <a:pt x="51046" y="756743"/>
                  <a:pt x="510357" y="722029"/>
                  <a:pt x="552172" y="730697"/>
                </a:cubicBezTo>
                <a:cubicBezTo>
                  <a:pt x="733623" y="767368"/>
                  <a:pt x="633056" y="852489"/>
                  <a:pt x="633056" y="852489"/>
                </a:cubicBez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3B49476-BACD-49C8-AABA-493B623CAE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1E33827-D9B6-4139-8DC5-A4ADFD575B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53403" y="560386"/>
            <a:ext cx="6919656" cy="4575663"/>
          </a:xfrm>
          <a:custGeom>
            <a:avLst/>
            <a:gdLst>
              <a:gd name="connsiteX0" fmla="*/ 3063362 w 5358686"/>
              <a:gd name="connsiteY0" fmla="*/ 3429562 h 3905917"/>
              <a:gd name="connsiteX1" fmla="*/ 4752173 w 5358686"/>
              <a:gd name="connsiteY1" fmla="*/ 3086315 h 3905917"/>
              <a:gd name="connsiteX2" fmla="*/ 5358470 w 5358686"/>
              <a:gd name="connsiteY2" fmla="*/ 1525101 h 3905917"/>
              <a:gd name="connsiteX3" fmla="*/ 4960932 w 5358686"/>
              <a:gd name="connsiteY3" fmla="*/ 466701 h 3905917"/>
              <a:gd name="connsiteX4" fmla="*/ 932230 w 5358686"/>
              <a:gd name="connsiteY4" fmla="*/ 19557 h 3905917"/>
              <a:gd name="connsiteX5" fmla="*/ 62745 w 5358686"/>
              <a:gd name="connsiteY5" fmla="*/ 783491 h 3905917"/>
              <a:gd name="connsiteX6" fmla="*/ 230579 w 5358686"/>
              <a:gd name="connsiteY6" fmla="*/ 2939564 h 3905917"/>
              <a:gd name="connsiteX7" fmla="*/ 2493030 w 5358686"/>
              <a:gd name="connsiteY7" fmla="*/ 3459876 h 3905917"/>
              <a:gd name="connsiteX8" fmla="*/ 2539191 w 5358686"/>
              <a:gd name="connsiteY8" fmla="*/ 3905918 h 3905917"/>
              <a:gd name="connsiteX9" fmla="*/ 3063362 w 5358686"/>
              <a:gd name="connsiteY9" fmla="*/ 3429562 h 39059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358686" h="3905917">
                <a:moveTo>
                  <a:pt x="3063362" y="3429562"/>
                </a:moveTo>
                <a:cubicBezTo>
                  <a:pt x="3522907" y="3461392"/>
                  <a:pt x="4421742" y="3347987"/>
                  <a:pt x="4752173" y="3086315"/>
                </a:cubicBezTo>
                <a:cubicBezTo>
                  <a:pt x="5090322" y="2818580"/>
                  <a:pt x="5367565" y="2214901"/>
                  <a:pt x="5358470" y="1525101"/>
                </a:cubicBezTo>
                <a:cubicBezTo>
                  <a:pt x="5352407" y="1065281"/>
                  <a:pt x="5344552" y="716660"/>
                  <a:pt x="4960932" y="466701"/>
                </a:cubicBezTo>
                <a:cubicBezTo>
                  <a:pt x="4519163" y="262351"/>
                  <a:pt x="1981674" y="-86269"/>
                  <a:pt x="932230" y="19557"/>
                </a:cubicBezTo>
                <a:cubicBezTo>
                  <a:pt x="446779" y="83769"/>
                  <a:pt x="146249" y="410480"/>
                  <a:pt x="62745" y="783491"/>
                </a:cubicBezTo>
                <a:cubicBezTo>
                  <a:pt x="-52589" y="1298843"/>
                  <a:pt x="-15798" y="2680923"/>
                  <a:pt x="230579" y="2939564"/>
                </a:cubicBezTo>
                <a:cubicBezTo>
                  <a:pt x="501759" y="3224110"/>
                  <a:pt x="1191008" y="3475723"/>
                  <a:pt x="2493030" y="3459876"/>
                </a:cubicBezTo>
                <a:cubicBezTo>
                  <a:pt x="2556553" y="3579206"/>
                  <a:pt x="2569919" y="3721411"/>
                  <a:pt x="2539191" y="3905918"/>
                </a:cubicBezTo>
                <a:cubicBezTo>
                  <a:pt x="2769997" y="3713556"/>
                  <a:pt x="3063362" y="3429562"/>
                  <a:pt x="3063362" y="3429562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907F25B-D671-478E-A1EE-5BA7DECE53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92294" y="606011"/>
            <a:ext cx="6919656" cy="4575663"/>
          </a:xfrm>
          <a:custGeom>
            <a:avLst/>
            <a:gdLst>
              <a:gd name="connsiteX0" fmla="*/ 3063362 w 5358686"/>
              <a:gd name="connsiteY0" fmla="*/ 3429562 h 3905917"/>
              <a:gd name="connsiteX1" fmla="*/ 4752173 w 5358686"/>
              <a:gd name="connsiteY1" fmla="*/ 3086315 h 3905917"/>
              <a:gd name="connsiteX2" fmla="*/ 5358470 w 5358686"/>
              <a:gd name="connsiteY2" fmla="*/ 1525101 h 3905917"/>
              <a:gd name="connsiteX3" fmla="*/ 4960932 w 5358686"/>
              <a:gd name="connsiteY3" fmla="*/ 466701 h 3905917"/>
              <a:gd name="connsiteX4" fmla="*/ 932230 w 5358686"/>
              <a:gd name="connsiteY4" fmla="*/ 19557 h 3905917"/>
              <a:gd name="connsiteX5" fmla="*/ 62745 w 5358686"/>
              <a:gd name="connsiteY5" fmla="*/ 783491 h 3905917"/>
              <a:gd name="connsiteX6" fmla="*/ 230579 w 5358686"/>
              <a:gd name="connsiteY6" fmla="*/ 2939564 h 3905917"/>
              <a:gd name="connsiteX7" fmla="*/ 2493030 w 5358686"/>
              <a:gd name="connsiteY7" fmla="*/ 3459876 h 3905917"/>
              <a:gd name="connsiteX8" fmla="*/ 2539191 w 5358686"/>
              <a:gd name="connsiteY8" fmla="*/ 3905918 h 3905917"/>
              <a:gd name="connsiteX9" fmla="*/ 3063362 w 5358686"/>
              <a:gd name="connsiteY9" fmla="*/ 3429562 h 39059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358686" h="3905917">
                <a:moveTo>
                  <a:pt x="3063362" y="3429562"/>
                </a:moveTo>
                <a:cubicBezTo>
                  <a:pt x="3522907" y="3461392"/>
                  <a:pt x="4421742" y="3347987"/>
                  <a:pt x="4752173" y="3086315"/>
                </a:cubicBezTo>
                <a:cubicBezTo>
                  <a:pt x="5090322" y="2818580"/>
                  <a:pt x="5367565" y="2214901"/>
                  <a:pt x="5358470" y="1525101"/>
                </a:cubicBezTo>
                <a:cubicBezTo>
                  <a:pt x="5352407" y="1065281"/>
                  <a:pt x="5344552" y="716660"/>
                  <a:pt x="4960932" y="466701"/>
                </a:cubicBezTo>
                <a:cubicBezTo>
                  <a:pt x="4519163" y="262351"/>
                  <a:pt x="1981674" y="-86269"/>
                  <a:pt x="932230" y="19557"/>
                </a:cubicBezTo>
                <a:cubicBezTo>
                  <a:pt x="446779" y="83769"/>
                  <a:pt x="146249" y="410480"/>
                  <a:pt x="62745" y="783491"/>
                </a:cubicBezTo>
                <a:cubicBezTo>
                  <a:pt x="-52589" y="1298843"/>
                  <a:pt x="-15798" y="2680923"/>
                  <a:pt x="230579" y="2939564"/>
                </a:cubicBezTo>
                <a:cubicBezTo>
                  <a:pt x="501759" y="3224110"/>
                  <a:pt x="1191008" y="3475723"/>
                  <a:pt x="2493030" y="3459876"/>
                </a:cubicBezTo>
                <a:cubicBezTo>
                  <a:pt x="2556553" y="3579206"/>
                  <a:pt x="2569919" y="3721411"/>
                  <a:pt x="2539191" y="3905918"/>
                </a:cubicBezTo>
                <a:cubicBezTo>
                  <a:pt x="2769997" y="3713556"/>
                  <a:pt x="3063362" y="3429562"/>
                  <a:pt x="3063362" y="3429562"/>
                </a:cubicBez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C75E7EF-2AD7-40CB-BC67-FA8F574BEB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257268" y="2872071"/>
            <a:ext cx="4180515" cy="3301837"/>
          </a:xfrm>
          <a:custGeom>
            <a:avLst/>
            <a:gdLst>
              <a:gd name="connsiteX0" fmla="*/ 2787528 w 4712373"/>
              <a:gd name="connsiteY0" fmla="*/ 3676359 h 4068523"/>
              <a:gd name="connsiteX1" fmla="*/ 4687166 w 4712373"/>
              <a:gd name="connsiteY1" fmla="*/ 1907489 h 4068523"/>
              <a:gd name="connsiteX2" fmla="*/ 2172275 w 4712373"/>
              <a:gd name="connsiteY2" fmla="*/ 136 h 4068523"/>
              <a:gd name="connsiteX3" fmla="*/ 111143 w 4712373"/>
              <a:gd name="connsiteY3" fmla="*/ 1123024 h 4068523"/>
              <a:gd name="connsiteX4" fmla="*/ 2016292 w 4712373"/>
              <a:gd name="connsiteY4" fmla="*/ 3609943 h 4068523"/>
              <a:gd name="connsiteX5" fmla="*/ 1772395 w 4712373"/>
              <a:gd name="connsiteY5" fmla="*/ 4068523 h 4068523"/>
              <a:gd name="connsiteX6" fmla="*/ 2787528 w 4712373"/>
              <a:gd name="connsiteY6" fmla="*/ 3676359 h 4068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712373" h="4068523">
                <a:moveTo>
                  <a:pt x="2787528" y="3676359"/>
                </a:moveTo>
                <a:cubicBezTo>
                  <a:pt x="3711855" y="3636261"/>
                  <a:pt x="4464628" y="3196007"/>
                  <a:pt x="4687166" y="1907489"/>
                </a:cubicBezTo>
                <a:cubicBezTo>
                  <a:pt x="4825649" y="1015407"/>
                  <a:pt x="4448230" y="272693"/>
                  <a:pt x="2172275" y="136"/>
                </a:cubicBezTo>
                <a:cubicBezTo>
                  <a:pt x="1282673" y="-8132"/>
                  <a:pt x="341811" y="361571"/>
                  <a:pt x="111143" y="1123024"/>
                </a:cubicBezTo>
                <a:cubicBezTo>
                  <a:pt x="-63581" y="1699557"/>
                  <a:pt x="-340824" y="3171342"/>
                  <a:pt x="2016292" y="3609943"/>
                </a:cubicBezTo>
                <a:cubicBezTo>
                  <a:pt x="2000583" y="3847363"/>
                  <a:pt x="1926174" y="3976339"/>
                  <a:pt x="1772395" y="4068523"/>
                </a:cubicBezTo>
                <a:cubicBezTo>
                  <a:pt x="2353889" y="4067834"/>
                  <a:pt x="2787528" y="3676359"/>
                  <a:pt x="2787528" y="3676359"/>
                </a:cubicBezTo>
                <a:close/>
              </a:path>
            </a:pathLst>
          </a:custGeom>
          <a:solidFill>
            <a:schemeClr val="bg1"/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6B8B9B37-264C-4866-91BF-26A20D42B9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235544" y="2827605"/>
            <a:ext cx="4180515" cy="3301837"/>
          </a:xfrm>
          <a:custGeom>
            <a:avLst/>
            <a:gdLst>
              <a:gd name="connsiteX0" fmla="*/ 2787528 w 4712373"/>
              <a:gd name="connsiteY0" fmla="*/ 3676359 h 4068523"/>
              <a:gd name="connsiteX1" fmla="*/ 4687166 w 4712373"/>
              <a:gd name="connsiteY1" fmla="*/ 1907489 h 4068523"/>
              <a:gd name="connsiteX2" fmla="*/ 2172275 w 4712373"/>
              <a:gd name="connsiteY2" fmla="*/ 136 h 4068523"/>
              <a:gd name="connsiteX3" fmla="*/ 111143 w 4712373"/>
              <a:gd name="connsiteY3" fmla="*/ 1123024 h 4068523"/>
              <a:gd name="connsiteX4" fmla="*/ 2016292 w 4712373"/>
              <a:gd name="connsiteY4" fmla="*/ 3609943 h 4068523"/>
              <a:gd name="connsiteX5" fmla="*/ 1772395 w 4712373"/>
              <a:gd name="connsiteY5" fmla="*/ 4068523 h 4068523"/>
              <a:gd name="connsiteX6" fmla="*/ 2787528 w 4712373"/>
              <a:gd name="connsiteY6" fmla="*/ 3676359 h 4068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712373" h="4068523">
                <a:moveTo>
                  <a:pt x="2787528" y="3676359"/>
                </a:moveTo>
                <a:cubicBezTo>
                  <a:pt x="3711855" y="3636261"/>
                  <a:pt x="4464628" y="3196007"/>
                  <a:pt x="4687166" y="1907489"/>
                </a:cubicBezTo>
                <a:cubicBezTo>
                  <a:pt x="4825649" y="1015407"/>
                  <a:pt x="4448230" y="272693"/>
                  <a:pt x="2172275" y="136"/>
                </a:cubicBezTo>
                <a:cubicBezTo>
                  <a:pt x="1282673" y="-8132"/>
                  <a:pt x="341811" y="361571"/>
                  <a:pt x="111143" y="1123024"/>
                </a:cubicBezTo>
                <a:cubicBezTo>
                  <a:pt x="-63581" y="1699557"/>
                  <a:pt x="-340824" y="3171342"/>
                  <a:pt x="2016292" y="3609943"/>
                </a:cubicBezTo>
                <a:cubicBezTo>
                  <a:pt x="2000583" y="3847363"/>
                  <a:pt x="1926174" y="3976339"/>
                  <a:pt x="1772395" y="4068523"/>
                </a:cubicBezTo>
                <a:cubicBezTo>
                  <a:pt x="2353889" y="4067834"/>
                  <a:pt x="2787528" y="3676359"/>
                  <a:pt x="2787528" y="3676359"/>
                </a:cubicBez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1FA1E87-6005-6C05-25F2-209681E5B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7299" y="1224011"/>
            <a:ext cx="5422901" cy="287079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800"/>
              <a:t>Hypothesis 1: Recent years have a greater energy difference than later years.</a:t>
            </a:r>
            <a:br>
              <a:rPr lang="en-US" sz="4800"/>
            </a:br>
            <a:endParaRPr lang="en-US" sz="480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00D391C-A32C-D4AB-1866-59D5302304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63486" y="3766456"/>
            <a:ext cx="2983019" cy="192677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>
                <a:solidFill>
                  <a:schemeClr val="tx1"/>
                </a:solidFill>
              </a:rPr>
              <a:t>Pricilla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EE3C253-2B17-61E5-ACD4-78C773295381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C7C6FF"/>
              </a:clrFrom>
              <a:clrTo>
                <a:srgbClr val="C7C6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41888"/>
            <a:ext cx="2132585" cy="2132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1256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96A35EAA-ED80-4FF1-942C-82B1D483AF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33683" flipH="1">
            <a:off x="977627" y="481134"/>
            <a:ext cx="9378187" cy="5238589"/>
          </a:xfrm>
          <a:custGeom>
            <a:avLst/>
            <a:gdLst/>
            <a:ahLst/>
            <a:cxnLst/>
            <a:rect l="l" t="t" r="r" b="b"/>
            <a:pathLst>
              <a:path w="1237972" h="852489">
                <a:moveTo>
                  <a:pt x="633056" y="852489"/>
                </a:moveTo>
                <a:cubicBezTo>
                  <a:pt x="716495" y="841059"/>
                  <a:pt x="733789" y="812455"/>
                  <a:pt x="825461" y="773218"/>
                </a:cubicBezTo>
                <a:cubicBezTo>
                  <a:pt x="917133" y="733981"/>
                  <a:pt x="1120276" y="716959"/>
                  <a:pt x="1183087" y="617069"/>
                </a:cubicBezTo>
                <a:cubicBezTo>
                  <a:pt x="1245898" y="517180"/>
                  <a:pt x="1258148" y="283568"/>
                  <a:pt x="1202325" y="173881"/>
                </a:cubicBezTo>
                <a:cubicBezTo>
                  <a:pt x="1146502" y="64194"/>
                  <a:pt x="1083676" y="36572"/>
                  <a:pt x="981005" y="19225"/>
                </a:cubicBezTo>
                <a:cubicBezTo>
                  <a:pt x="823274" y="-7425"/>
                  <a:pt x="446352" y="-23746"/>
                  <a:pt x="245994" y="92349"/>
                </a:cubicBezTo>
                <a:cubicBezTo>
                  <a:pt x="45636" y="208444"/>
                  <a:pt x="-47145" y="246094"/>
                  <a:pt x="23501" y="568036"/>
                </a:cubicBezTo>
                <a:cubicBezTo>
                  <a:pt x="51046" y="756743"/>
                  <a:pt x="510357" y="722029"/>
                  <a:pt x="552172" y="730697"/>
                </a:cubicBezTo>
                <a:cubicBezTo>
                  <a:pt x="733623" y="767368"/>
                  <a:pt x="633056" y="852489"/>
                  <a:pt x="633056" y="852489"/>
                </a:cubicBezTo>
                <a:close/>
              </a:path>
            </a:pathLst>
          </a:custGeom>
          <a:solidFill>
            <a:schemeClr val="bg1"/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415F49B-3CBC-46CF-AFB5-988852D047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33683" flipH="1">
            <a:off x="1010574" y="456230"/>
            <a:ext cx="9378187" cy="5238589"/>
          </a:xfrm>
          <a:custGeom>
            <a:avLst/>
            <a:gdLst/>
            <a:ahLst/>
            <a:cxnLst/>
            <a:rect l="l" t="t" r="r" b="b"/>
            <a:pathLst>
              <a:path w="1237972" h="852489">
                <a:moveTo>
                  <a:pt x="633056" y="852489"/>
                </a:moveTo>
                <a:cubicBezTo>
                  <a:pt x="716495" y="841059"/>
                  <a:pt x="733789" y="812455"/>
                  <a:pt x="825461" y="773218"/>
                </a:cubicBezTo>
                <a:cubicBezTo>
                  <a:pt x="917133" y="733981"/>
                  <a:pt x="1120276" y="716959"/>
                  <a:pt x="1183087" y="617069"/>
                </a:cubicBezTo>
                <a:cubicBezTo>
                  <a:pt x="1245898" y="517180"/>
                  <a:pt x="1258148" y="283568"/>
                  <a:pt x="1202325" y="173881"/>
                </a:cubicBezTo>
                <a:cubicBezTo>
                  <a:pt x="1146502" y="64194"/>
                  <a:pt x="1083676" y="36572"/>
                  <a:pt x="981005" y="19225"/>
                </a:cubicBezTo>
                <a:cubicBezTo>
                  <a:pt x="823274" y="-7425"/>
                  <a:pt x="446352" y="-23746"/>
                  <a:pt x="245994" y="92349"/>
                </a:cubicBezTo>
                <a:cubicBezTo>
                  <a:pt x="45636" y="208444"/>
                  <a:pt x="-47145" y="246094"/>
                  <a:pt x="23501" y="568036"/>
                </a:cubicBezTo>
                <a:cubicBezTo>
                  <a:pt x="51046" y="756743"/>
                  <a:pt x="510357" y="722029"/>
                  <a:pt x="552172" y="730697"/>
                </a:cubicBezTo>
                <a:cubicBezTo>
                  <a:pt x="733623" y="767368"/>
                  <a:pt x="633056" y="852489"/>
                  <a:pt x="633056" y="852489"/>
                </a:cubicBez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FB5426F-482B-4074-A203-9F2C2BEB0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F778232E-C75B-4B3C-9201-81C0775715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40086" y="335066"/>
            <a:ext cx="7441203" cy="6013686"/>
          </a:xfrm>
          <a:custGeom>
            <a:avLst/>
            <a:gdLst>
              <a:gd name="connsiteX0" fmla="*/ 7142118 w 7680682"/>
              <a:gd name="connsiteY0" fmla="*/ 6405352 h 6405386"/>
              <a:gd name="connsiteX1" fmla="*/ 6552830 w 7680682"/>
              <a:gd name="connsiteY1" fmla="*/ 6396252 h 6405386"/>
              <a:gd name="connsiteX2" fmla="*/ 987782 w 7680682"/>
              <a:gd name="connsiteY2" fmla="*/ 6365722 h 6405386"/>
              <a:gd name="connsiteX3" fmla="*/ 0 w 7680682"/>
              <a:gd name="connsiteY3" fmla="*/ 6336938 h 6405386"/>
              <a:gd name="connsiteX4" fmla="*/ 0 w 7680682"/>
              <a:gd name="connsiteY4" fmla="*/ 32372 h 6405386"/>
              <a:gd name="connsiteX5" fmla="*/ 157934 w 7680682"/>
              <a:gd name="connsiteY5" fmla="*/ 32797 h 6405386"/>
              <a:gd name="connsiteX6" fmla="*/ 6431319 w 7680682"/>
              <a:gd name="connsiteY6" fmla="*/ 0 h 6405386"/>
              <a:gd name="connsiteX7" fmla="*/ 7631470 w 7680682"/>
              <a:gd name="connsiteY7" fmla="*/ 30531 h 6405386"/>
              <a:gd name="connsiteX8" fmla="*/ 7560032 w 7680682"/>
              <a:gd name="connsiteY8" fmla="*/ 6274128 h 6405386"/>
              <a:gd name="connsiteX9" fmla="*/ 7394324 w 7680682"/>
              <a:gd name="connsiteY9" fmla="*/ 6402154 h 6405386"/>
              <a:gd name="connsiteX10" fmla="*/ 7142118 w 7680682"/>
              <a:gd name="connsiteY10" fmla="*/ 6405352 h 64053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680682" h="6405386">
                <a:moveTo>
                  <a:pt x="7142118" y="6405352"/>
                </a:moveTo>
                <a:cubicBezTo>
                  <a:pt x="6967357" y="6404963"/>
                  <a:pt x="6748379" y="6401325"/>
                  <a:pt x="6552830" y="6396252"/>
                </a:cubicBezTo>
                <a:lnTo>
                  <a:pt x="987782" y="6365722"/>
                </a:lnTo>
                <a:lnTo>
                  <a:pt x="0" y="6336938"/>
                </a:lnTo>
                <a:lnTo>
                  <a:pt x="0" y="32372"/>
                </a:lnTo>
                <a:lnTo>
                  <a:pt x="157934" y="32797"/>
                </a:lnTo>
                <a:cubicBezTo>
                  <a:pt x="2047215" y="35779"/>
                  <a:pt x="4666218" y="0"/>
                  <a:pt x="6431319" y="0"/>
                </a:cubicBezTo>
                <a:cubicBezTo>
                  <a:pt x="6931382" y="30531"/>
                  <a:pt x="7288570" y="-1"/>
                  <a:pt x="7631470" y="30531"/>
                </a:cubicBezTo>
                <a:cubicBezTo>
                  <a:pt x="7736245" y="2096465"/>
                  <a:pt x="7655283" y="4971471"/>
                  <a:pt x="7560032" y="6274128"/>
                </a:cubicBezTo>
                <a:cubicBezTo>
                  <a:pt x="7551842" y="6434165"/>
                  <a:pt x="7558630" y="6381800"/>
                  <a:pt x="7394324" y="6402154"/>
                </a:cubicBezTo>
                <a:cubicBezTo>
                  <a:pt x="7335914" y="6404650"/>
                  <a:pt x="7246975" y="6405586"/>
                  <a:pt x="7142118" y="6405352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A7F160B5-A1CE-4576-8323-263FB7D1B3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79246" y="762711"/>
            <a:ext cx="4297875" cy="4329484"/>
          </a:xfrm>
          <a:custGeom>
            <a:avLst/>
            <a:gdLst>
              <a:gd name="connsiteX0" fmla="*/ 3063362 w 5358686"/>
              <a:gd name="connsiteY0" fmla="*/ 3429562 h 3905917"/>
              <a:gd name="connsiteX1" fmla="*/ 4752173 w 5358686"/>
              <a:gd name="connsiteY1" fmla="*/ 3086315 h 3905917"/>
              <a:gd name="connsiteX2" fmla="*/ 5358470 w 5358686"/>
              <a:gd name="connsiteY2" fmla="*/ 1525101 h 3905917"/>
              <a:gd name="connsiteX3" fmla="*/ 4960932 w 5358686"/>
              <a:gd name="connsiteY3" fmla="*/ 466701 h 3905917"/>
              <a:gd name="connsiteX4" fmla="*/ 932230 w 5358686"/>
              <a:gd name="connsiteY4" fmla="*/ 19557 h 3905917"/>
              <a:gd name="connsiteX5" fmla="*/ 62745 w 5358686"/>
              <a:gd name="connsiteY5" fmla="*/ 783491 h 3905917"/>
              <a:gd name="connsiteX6" fmla="*/ 230579 w 5358686"/>
              <a:gd name="connsiteY6" fmla="*/ 2939564 h 3905917"/>
              <a:gd name="connsiteX7" fmla="*/ 2493030 w 5358686"/>
              <a:gd name="connsiteY7" fmla="*/ 3459876 h 3905917"/>
              <a:gd name="connsiteX8" fmla="*/ 2539191 w 5358686"/>
              <a:gd name="connsiteY8" fmla="*/ 3905918 h 3905917"/>
              <a:gd name="connsiteX9" fmla="*/ 3063362 w 5358686"/>
              <a:gd name="connsiteY9" fmla="*/ 3429562 h 3905917"/>
              <a:gd name="connsiteX0" fmla="*/ 3495230 w 5358668"/>
              <a:gd name="connsiteY0" fmla="*/ 3367114 h 3905918"/>
              <a:gd name="connsiteX1" fmla="*/ 4752173 w 5358668"/>
              <a:gd name="connsiteY1" fmla="*/ 3086315 h 3905918"/>
              <a:gd name="connsiteX2" fmla="*/ 5358470 w 5358668"/>
              <a:gd name="connsiteY2" fmla="*/ 1525101 h 3905918"/>
              <a:gd name="connsiteX3" fmla="*/ 4960932 w 5358668"/>
              <a:gd name="connsiteY3" fmla="*/ 466701 h 3905918"/>
              <a:gd name="connsiteX4" fmla="*/ 932230 w 5358668"/>
              <a:gd name="connsiteY4" fmla="*/ 19557 h 3905918"/>
              <a:gd name="connsiteX5" fmla="*/ 62745 w 5358668"/>
              <a:gd name="connsiteY5" fmla="*/ 783491 h 3905918"/>
              <a:gd name="connsiteX6" fmla="*/ 230579 w 5358668"/>
              <a:gd name="connsiteY6" fmla="*/ 2939564 h 3905918"/>
              <a:gd name="connsiteX7" fmla="*/ 2493030 w 5358668"/>
              <a:gd name="connsiteY7" fmla="*/ 3459876 h 3905918"/>
              <a:gd name="connsiteX8" fmla="*/ 2539191 w 5358668"/>
              <a:gd name="connsiteY8" fmla="*/ 3905918 h 3905918"/>
              <a:gd name="connsiteX9" fmla="*/ 3495230 w 5358668"/>
              <a:gd name="connsiteY9" fmla="*/ 3367114 h 3905918"/>
              <a:gd name="connsiteX0" fmla="*/ 3573176 w 5436614"/>
              <a:gd name="connsiteY0" fmla="*/ 3367114 h 3905918"/>
              <a:gd name="connsiteX1" fmla="*/ 4830119 w 5436614"/>
              <a:gd name="connsiteY1" fmla="*/ 3086315 h 3905918"/>
              <a:gd name="connsiteX2" fmla="*/ 5436416 w 5436614"/>
              <a:gd name="connsiteY2" fmla="*/ 1525101 h 3905918"/>
              <a:gd name="connsiteX3" fmla="*/ 5038878 w 5436614"/>
              <a:gd name="connsiteY3" fmla="*/ 466701 h 3905918"/>
              <a:gd name="connsiteX4" fmla="*/ 1010176 w 5436614"/>
              <a:gd name="connsiteY4" fmla="*/ 19557 h 3905918"/>
              <a:gd name="connsiteX5" fmla="*/ 140691 w 5436614"/>
              <a:gd name="connsiteY5" fmla="*/ 783491 h 3905918"/>
              <a:gd name="connsiteX6" fmla="*/ 308525 w 5436614"/>
              <a:gd name="connsiteY6" fmla="*/ 2939564 h 3905918"/>
              <a:gd name="connsiteX7" fmla="*/ 3039861 w 5436614"/>
              <a:gd name="connsiteY7" fmla="*/ 3409918 h 3905918"/>
              <a:gd name="connsiteX8" fmla="*/ 2617137 w 5436614"/>
              <a:gd name="connsiteY8" fmla="*/ 3905918 h 3905918"/>
              <a:gd name="connsiteX9" fmla="*/ 3573176 w 5436614"/>
              <a:gd name="connsiteY9" fmla="*/ 3367114 h 3905918"/>
              <a:gd name="connsiteX0" fmla="*/ 3573176 w 5436614"/>
              <a:gd name="connsiteY0" fmla="*/ 3367114 h 3843470"/>
              <a:gd name="connsiteX1" fmla="*/ 4830119 w 5436614"/>
              <a:gd name="connsiteY1" fmla="*/ 3086315 h 3843470"/>
              <a:gd name="connsiteX2" fmla="*/ 5436416 w 5436614"/>
              <a:gd name="connsiteY2" fmla="*/ 1525101 h 3843470"/>
              <a:gd name="connsiteX3" fmla="*/ 5038878 w 5436614"/>
              <a:gd name="connsiteY3" fmla="*/ 466701 h 3843470"/>
              <a:gd name="connsiteX4" fmla="*/ 1010176 w 5436614"/>
              <a:gd name="connsiteY4" fmla="*/ 19557 h 3843470"/>
              <a:gd name="connsiteX5" fmla="*/ 140691 w 5436614"/>
              <a:gd name="connsiteY5" fmla="*/ 783491 h 3843470"/>
              <a:gd name="connsiteX6" fmla="*/ 308525 w 5436614"/>
              <a:gd name="connsiteY6" fmla="*/ 2939564 h 3843470"/>
              <a:gd name="connsiteX7" fmla="*/ 3039861 w 5436614"/>
              <a:gd name="connsiteY7" fmla="*/ 3409918 h 3843470"/>
              <a:gd name="connsiteX8" fmla="*/ 3123040 w 5436614"/>
              <a:gd name="connsiteY8" fmla="*/ 3843470 h 3843470"/>
              <a:gd name="connsiteX9" fmla="*/ 3573176 w 5436614"/>
              <a:gd name="connsiteY9" fmla="*/ 3367114 h 3843470"/>
              <a:gd name="connsiteX0" fmla="*/ 3733585 w 5436599"/>
              <a:gd name="connsiteY0" fmla="*/ 3417073 h 3843470"/>
              <a:gd name="connsiteX1" fmla="*/ 4830119 w 5436599"/>
              <a:gd name="connsiteY1" fmla="*/ 3086315 h 3843470"/>
              <a:gd name="connsiteX2" fmla="*/ 5436416 w 5436599"/>
              <a:gd name="connsiteY2" fmla="*/ 1525101 h 3843470"/>
              <a:gd name="connsiteX3" fmla="*/ 5038878 w 5436599"/>
              <a:gd name="connsiteY3" fmla="*/ 466701 h 3843470"/>
              <a:gd name="connsiteX4" fmla="*/ 1010176 w 5436599"/>
              <a:gd name="connsiteY4" fmla="*/ 19557 h 3843470"/>
              <a:gd name="connsiteX5" fmla="*/ 140691 w 5436599"/>
              <a:gd name="connsiteY5" fmla="*/ 783491 h 3843470"/>
              <a:gd name="connsiteX6" fmla="*/ 308525 w 5436599"/>
              <a:gd name="connsiteY6" fmla="*/ 2939564 h 3843470"/>
              <a:gd name="connsiteX7" fmla="*/ 3039861 w 5436599"/>
              <a:gd name="connsiteY7" fmla="*/ 3409918 h 3843470"/>
              <a:gd name="connsiteX8" fmla="*/ 3123040 w 5436599"/>
              <a:gd name="connsiteY8" fmla="*/ 3843470 h 3843470"/>
              <a:gd name="connsiteX9" fmla="*/ 3733585 w 5436599"/>
              <a:gd name="connsiteY9" fmla="*/ 3417073 h 3843470"/>
              <a:gd name="connsiteX0" fmla="*/ 3745572 w 5448586"/>
              <a:gd name="connsiteY0" fmla="*/ 3417073 h 3843470"/>
              <a:gd name="connsiteX1" fmla="*/ 4842106 w 5448586"/>
              <a:gd name="connsiteY1" fmla="*/ 3086315 h 3843470"/>
              <a:gd name="connsiteX2" fmla="*/ 5448403 w 5448586"/>
              <a:gd name="connsiteY2" fmla="*/ 1525101 h 3843470"/>
              <a:gd name="connsiteX3" fmla="*/ 5050865 w 5448586"/>
              <a:gd name="connsiteY3" fmla="*/ 466701 h 3843470"/>
              <a:gd name="connsiteX4" fmla="*/ 1022163 w 5448586"/>
              <a:gd name="connsiteY4" fmla="*/ 19557 h 3843470"/>
              <a:gd name="connsiteX5" fmla="*/ 152678 w 5448586"/>
              <a:gd name="connsiteY5" fmla="*/ 783491 h 3843470"/>
              <a:gd name="connsiteX6" fmla="*/ 320512 w 5448586"/>
              <a:gd name="connsiteY6" fmla="*/ 2939564 h 3843470"/>
              <a:gd name="connsiteX7" fmla="*/ 3236934 w 5448586"/>
              <a:gd name="connsiteY7" fmla="*/ 3422408 h 3843470"/>
              <a:gd name="connsiteX8" fmla="*/ 3135027 w 5448586"/>
              <a:gd name="connsiteY8" fmla="*/ 3843470 h 3843470"/>
              <a:gd name="connsiteX9" fmla="*/ 3745572 w 5448586"/>
              <a:gd name="connsiteY9" fmla="*/ 3417073 h 3843470"/>
              <a:gd name="connsiteX0" fmla="*/ 3745572 w 5448586"/>
              <a:gd name="connsiteY0" fmla="*/ 3417073 h 3793511"/>
              <a:gd name="connsiteX1" fmla="*/ 4842106 w 5448586"/>
              <a:gd name="connsiteY1" fmla="*/ 3086315 h 3793511"/>
              <a:gd name="connsiteX2" fmla="*/ 5448403 w 5448586"/>
              <a:gd name="connsiteY2" fmla="*/ 1525101 h 3793511"/>
              <a:gd name="connsiteX3" fmla="*/ 5050865 w 5448586"/>
              <a:gd name="connsiteY3" fmla="*/ 466701 h 3793511"/>
              <a:gd name="connsiteX4" fmla="*/ 1022163 w 5448586"/>
              <a:gd name="connsiteY4" fmla="*/ 19557 h 3793511"/>
              <a:gd name="connsiteX5" fmla="*/ 152678 w 5448586"/>
              <a:gd name="connsiteY5" fmla="*/ 783491 h 3793511"/>
              <a:gd name="connsiteX6" fmla="*/ 320512 w 5448586"/>
              <a:gd name="connsiteY6" fmla="*/ 2939564 h 3793511"/>
              <a:gd name="connsiteX7" fmla="*/ 3236934 w 5448586"/>
              <a:gd name="connsiteY7" fmla="*/ 3422408 h 3793511"/>
              <a:gd name="connsiteX8" fmla="*/ 3233739 w 5448586"/>
              <a:gd name="connsiteY8" fmla="*/ 3793511 h 3793511"/>
              <a:gd name="connsiteX9" fmla="*/ 3745572 w 5448586"/>
              <a:gd name="connsiteY9" fmla="*/ 3417073 h 3793511"/>
              <a:gd name="connsiteX0" fmla="*/ 3745572 w 5452948"/>
              <a:gd name="connsiteY0" fmla="*/ 3417073 h 3793511"/>
              <a:gd name="connsiteX1" fmla="*/ 4928480 w 5452948"/>
              <a:gd name="connsiteY1" fmla="*/ 3061336 h 3793511"/>
              <a:gd name="connsiteX2" fmla="*/ 5448403 w 5452948"/>
              <a:gd name="connsiteY2" fmla="*/ 1525101 h 3793511"/>
              <a:gd name="connsiteX3" fmla="*/ 5050865 w 5452948"/>
              <a:gd name="connsiteY3" fmla="*/ 466701 h 3793511"/>
              <a:gd name="connsiteX4" fmla="*/ 1022163 w 5452948"/>
              <a:gd name="connsiteY4" fmla="*/ 19557 h 3793511"/>
              <a:gd name="connsiteX5" fmla="*/ 152678 w 5452948"/>
              <a:gd name="connsiteY5" fmla="*/ 783491 h 3793511"/>
              <a:gd name="connsiteX6" fmla="*/ 320512 w 5452948"/>
              <a:gd name="connsiteY6" fmla="*/ 2939564 h 3793511"/>
              <a:gd name="connsiteX7" fmla="*/ 3236934 w 5452948"/>
              <a:gd name="connsiteY7" fmla="*/ 3422408 h 3793511"/>
              <a:gd name="connsiteX8" fmla="*/ 3233739 w 5452948"/>
              <a:gd name="connsiteY8" fmla="*/ 3793511 h 3793511"/>
              <a:gd name="connsiteX9" fmla="*/ 3745572 w 5452948"/>
              <a:gd name="connsiteY9" fmla="*/ 3417073 h 3793511"/>
              <a:gd name="connsiteX0" fmla="*/ 3745572 w 5452948"/>
              <a:gd name="connsiteY0" fmla="*/ 3417073 h 3793511"/>
              <a:gd name="connsiteX1" fmla="*/ 4928480 w 5452948"/>
              <a:gd name="connsiteY1" fmla="*/ 3061336 h 3793511"/>
              <a:gd name="connsiteX2" fmla="*/ 5448403 w 5452948"/>
              <a:gd name="connsiteY2" fmla="*/ 1525101 h 3793511"/>
              <a:gd name="connsiteX3" fmla="*/ 5050865 w 5452948"/>
              <a:gd name="connsiteY3" fmla="*/ 466701 h 3793511"/>
              <a:gd name="connsiteX4" fmla="*/ 1022163 w 5452948"/>
              <a:gd name="connsiteY4" fmla="*/ 19557 h 3793511"/>
              <a:gd name="connsiteX5" fmla="*/ 152678 w 5452948"/>
              <a:gd name="connsiteY5" fmla="*/ 783491 h 3793511"/>
              <a:gd name="connsiteX6" fmla="*/ 320512 w 5452948"/>
              <a:gd name="connsiteY6" fmla="*/ 2939564 h 3793511"/>
              <a:gd name="connsiteX7" fmla="*/ 3236934 w 5452948"/>
              <a:gd name="connsiteY7" fmla="*/ 3422408 h 3793511"/>
              <a:gd name="connsiteX8" fmla="*/ 3233739 w 5452948"/>
              <a:gd name="connsiteY8" fmla="*/ 3793511 h 3793511"/>
              <a:gd name="connsiteX9" fmla="*/ 3745572 w 5452948"/>
              <a:gd name="connsiteY9" fmla="*/ 3417073 h 3793511"/>
              <a:gd name="connsiteX0" fmla="*/ 3744403 w 5451779"/>
              <a:gd name="connsiteY0" fmla="*/ 3417073 h 3793511"/>
              <a:gd name="connsiteX1" fmla="*/ 4927311 w 5451779"/>
              <a:gd name="connsiteY1" fmla="*/ 3061336 h 3793511"/>
              <a:gd name="connsiteX2" fmla="*/ 5447234 w 5451779"/>
              <a:gd name="connsiteY2" fmla="*/ 1525101 h 3793511"/>
              <a:gd name="connsiteX3" fmla="*/ 5049696 w 5451779"/>
              <a:gd name="connsiteY3" fmla="*/ 466701 h 3793511"/>
              <a:gd name="connsiteX4" fmla="*/ 1020994 w 5451779"/>
              <a:gd name="connsiteY4" fmla="*/ 19557 h 3793511"/>
              <a:gd name="connsiteX5" fmla="*/ 151509 w 5451779"/>
              <a:gd name="connsiteY5" fmla="*/ 783491 h 3793511"/>
              <a:gd name="connsiteX6" fmla="*/ 319343 w 5451779"/>
              <a:gd name="connsiteY6" fmla="*/ 2939564 h 3793511"/>
              <a:gd name="connsiteX7" fmla="*/ 3217850 w 5451779"/>
              <a:gd name="connsiteY7" fmla="*/ 3422408 h 3793511"/>
              <a:gd name="connsiteX8" fmla="*/ 3232570 w 5451779"/>
              <a:gd name="connsiteY8" fmla="*/ 3793511 h 3793511"/>
              <a:gd name="connsiteX9" fmla="*/ 3744403 w 5451779"/>
              <a:gd name="connsiteY9" fmla="*/ 3417073 h 3793511"/>
              <a:gd name="connsiteX0" fmla="*/ 3744403 w 5451779"/>
              <a:gd name="connsiteY0" fmla="*/ 3417073 h 3793511"/>
              <a:gd name="connsiteX1" fmla="*/ 4927311 w 5451779"/>
              <a:gd name="connsiteY1" fmla="*/ 3061336 h 3793511"/>
              <a:gd name="connsiteX2" fmla="*/ 5447234 w 5451779"/>
              <a:gd name="connsiteY2" fmla="*/ 1525101 h 3793511"/>
              <a:gd name="connsiteX3" fmla="*/ 5049696 w 5451779"/>
              <a:gd name="connsiteY3" fmla="*/ 466701 h 3793511"/>
              <a:gd name="connsiteX4" fmla="*/ 1020994 w 5451779"/>
              <a:gd name="connsiteY4" fmla="*/ 19557 h 3793511"/>
              <a:gd name="connsiteX5" fmla="*/ 151509 w 5451779"/>
              <a:gd name="connsiteY5" fmla="*/ 783491 h 3793511"/>
              <a:gd name="connsiteX6" fmla="*/ 319343 w 5451779"/>
              <a:gd name="connsiteY6" fmla="*/ 2939564 h 3793511"/>
              <a:gd name="connsiteX7" fmla="*/ 3217850 w 5451779"/>
              <a:gd name="connsiteY7" fmla="*/ 3422408 h 3793511"/>
              <a:gd name="connsiteX8" fmla="*/ 3232570 w 5451779"/>
              <a:gd name="connsiteY8" fmla="*/ 3793511 h 3793511"/>
              <a:gd name="connsiteX9" fmla="*/ 3744403 w 5451779"/>
              <a:gd name="connsiteY9" fmla="*/ 3417073 h 3793511"/>
              <a:gd name="connsiteX0" fmla="*/ 3798149 w 5451779"/>
              <a:gd name="connsiteY0" fmla="*/ 3417073 h 3793511"/>
              <a:gd name="connsiteX1" fmla="*/ 4927311 w 5451779"/>
              <a:gd name="connsiteY1" fmla="*/ 3061336 h 3793511"/>
              <a:gd name="connsiteX2" fmla="*/ 5447234 w 5451779"/>
              <a:gd name="connsiteY2" fmla="*/ 1525101 h 3793511"/>
              <a:gd name="connsiteX3" fmla="*/ 5049696 w 5451779"/>
              <a:gd name="connsiteY3" fmla="*/ 466701 h 3793511"/>
              <a:gd name="connsiteX4" fmla="*/ 1020994 w 5451779"/>
              <a:gd name="connsiteY4" fmla="*/ 19557 h 3793511"/>
              <a:gd name="connsiteX5" fmla="*/ 151509 w 5451779"/>
              <a:gd name="connsiteY5" fmla="*/ 783491 h 3793511"/>
              <a:gd name="connsiteX6" fmla="*/ 319343 w 5451779"/>
              <a:gd name="connsiteY6" fmla="*/ 2939564 h 3793511"/>
              <a:gd name="connsiteX7" fmla="*/ 3217850 w 5451779"/>
              <a:gd name="connsiteY7" fmla="*/ 3422408 h 3793511"/>
              <a:gd name="connsiteX8" fmla="*/ 3232570 w 5451779"/>
              <a:gd name="connsiteY8" fmla="*/ 3793511 h 3793511"/>
              <a:gd name="connsiteX9" fmla="*/ 3798149 w 5451779"/>
              <a:gd name="connsiteY9" fmla="*/ 3417073 h 3793511"/>
              <a:gd name="connsiteX0" fmla="*/ 3798149 w 5451779"/>
              <a:gd name="connsiteY0" fmla="*/ 3417073 h 3793511"/>
              <a:gd name="connsiteX1" fmla="*/ 4927311 w 5451779"/>
              <a:gd name="connsiteY1" fmla="*/ 3061336 h 3793511"/>
              <a:gd name="connsiteX2" fmla="*/ 5447234 w 5451779"/>
              <a:gd name="connsiteY2" fmla="*/ 1525101 h 3793511"/>
              <a:gd name="connsiteX3" fmla="*/ 5049696 w 5451779"/>
              <a:gd name="connsiteY3" fmla="*/ 466701 h 3793511"/>
              <a:gd name="connsiteX4" fmla="*/ 1020994 w 5451779"/>
              <a:gd name="connsiteY4" fmla="*/ 19557 h 3793511"/>
              <a:gd name="connsiteX5" fmla="*/ 151509 w 5451779"/>
              <a:gd name="connsiteY5" fmla="*/ 783491 h 3793511"/>
              <a:gd name="connsiteX6" fmla="*/ 319343 w 5451779"/>
              <a:gd name="connsiteY6" fmla="*/ 2939564 h 3793511"/>
              <a:gd name="connsiteX7" fmla="*/ 3217850 w 5451779"/>
              <a:gd name="connsiteY7" fmla="*/ 3422408 h 3793511"/>
              <a:gd name="connsiteX8" fmla="*/ 3232570 w 5451779"/>
              <a:gd name="connsiteY8" fmla="*/ 3793511 h 3793511"/>
              <a:gd name="connsiteX9" fmla="*/ 3798149 w 5451779"/>
              <a:gd name="connsiteY9" fmla="*/ 3417073 h 3793511"/>
              <a:gd name="connsiteX0" fmla="*/ 3798149 w 5451779"/>
              <a:gd name="connsiteY0" fmla="*/ 3417073 h 3688651"/>
              <a:gd name="connsiteX1" fmla="*/ 4927311 w 5451779"/>
              <a:gd name="connsiteY1" fmla="*/ 3061336 h 3688651"/>
              <a:gd name="connsiteX2" fmla="*/ 5447234 w 5451779"/>
              <a:gd name="connsiteY2" fmla="*/ 1525101 h 3688651"/>
              <a:gd name="connsiteX3" fmla="*/ 5049696 w 5451779"/>
              <a:gd name="connsiteY3" fmla="*/ 466701 h 3688651"/>
              <a:gd name="connsiteX4" fmla="*/ 1020994 w 5451779"/>
              <a:gd name="connsiteY4" fmla="*/ 19557 h 3688651"/>
              <a:gd name="connsiteX5" fmla="*/ 151509 w 5451779"/>
              <a:gd name="connsiteY5" fmla="*/ 783491 h 3688651"/>
              <a:gd name="connsiteX6" fmla="*/ 319343 w 5451779"/>
              <a:gd name="connsiteY6" fmla="*/ 2939564 h 3688651"/>
              <a:gd name="connsiteX7" fmla="*/ 3217850 w 5451779"/>
              <a:gd name="connsiteY7" fmla="*/ 3422408 h 3688651"/>
              <a:gd name="connsiteX8" fmla="*/ 3195189 w 5451779"/>
              <a:gd name="connsiteY8" fmla="*/ 3688651 h 3688651"/>
              <a:gd name="connsiteX9" fmla="*/ 3798149 w 5451779"/>
              <a:gd name="connsiteY9" fmla="*/ 3417073 h 3688651"/>
              <a:gd name="connsiteX0" fmla="*/ 3798149 w 5451779"/>
              <a:gd name="connsiteY0" fmla="*/ 3417073 h 3688651"/>
              <a:gd name="connsiteX1" fmla="*/ 4927311 w 5451779"/>
              <a:gd name="connsiteY1" fmla="*/ 3061336 h 3688651"/>
              <a:gd name="connsiteX2" fmla="*/ 5447234 w 5451779"/>
              <a:gd name="connsiteY2" fmla="*/ 1525101 h 3688651"/>
              <a:gd name="connsiteX3" fmla="*/ 5049696 w 5451779"/>
              <a:gd name="connsiteY3" fmla="*/ 466701 h 3688651"/>
              <a:gd name="connsiteX4" fmla="*/ 1020994 w 5451779"/>
              <a:gd name="connsiteY4" fmla="*/ 19557 h 3688651"/>
              <a:gd name="connsiteX5" fmla="*/ 151509 w 5451779"/>
              <a:gd name="connsiteY5" fmla="*/ 783491 h 3688651"/>
              <a:gd name="connsiteX6" fmla="*/ 319343 w 5451779"/>
              <a:gd name="connsiteY6" fmla="*/ 2939564 h 3688651"/>
              <a:gd name="connsiteX7" fmla="*/ 3217850 w 5451779"/>
              <a:gd name="connsiteY7" fmla="*/ 3422408 h 3688651"/>
              <a:gd name="connsiteX8" fmla="*/ 3195189 w 5451779"/>
              <a:gd name="connsiteY8" fmla="*/ 3688651 h 3688651"/>
              <a:gd name="connsiteX9" fmla="*/ 3798149 w 5451779"/>
              <a:gd name="connsiteY9" fmla="*/ 3417073 h 3688651"/>
              <a:gd name="connsiteX0" fmla="*/ 3798149 w 5451779"/>
              <a:gd name="connsiteY0" fmla="*/ 3417073 h 3688651"/>
              <a:gd name="connsiteX1" fmla="*/ 4927311 w 5451779"/>
              <a:gd name="connsiteY1" fmla="*/ 3061336 h 3688651"/>
              <a:gd name="connsiteX2" fmla="*/ 5447234 w 5451779"/>
              <a:gd name="connsiteY2" fmla="*/ 1525101 h 3688651"/>
              <a:gd name="connsiteX3" fmla="*/ 5049696 w 5451779"/>
              <a:gd name="connsiteY3" fmla="*/ 466701 h 3688651"/>
              <a:gd name="connsiteX4" fmla="*/ 1020994 w 5451779"/>
              <a:gd name="connsiteY4" fmla="*/ 19557 h 3688651"/>
              <a:gd name="connsiteX5" fmla="*/ 151509 w 5451779"/>
              <a:gd name="connsiteY5" fmla="*/ 783491 h 3688651"/>
              <a:gd name="connsiteX6" fmla="*/ 319343 w 5451779"/>
              <a:gd name="connsiteY6" fmla="*/ 2939564 h 3688651"/>
              <a:gd name="connsiteX7" fmla="*/ 3217850 w 5451779"/>
              <a:gd name="connsiteY7" fmla="*/ 3422408 h 3688651"/>
              <a:gd name="connsiteX8" fmla="*/ 3195189 w 5451779"/>
              <a:gd name="connsiteY8" fmla="*/ 3688651 h 3688651"/>
              <a:gd name="connsiteX9" fmla="*/ 3798149 w 5451779"/>
              <a:gd name="connsiteY9" fmla="*/ 3417073 h 3688651"/>
              <a:gd name="connsiteX0" fmla="*/ 3850484 w 5451779"/>
              <a:gd name="connsiteY0" fmla="*/ 3417073 h 3688651"/>
              <a:gd name="connsiteX1" fmla="*/ 4927311 w 5451779"/>
              <a:gd name="connsiteY1" fmla="*/ 3061336 h 3688651"/>
              <a:gd name="connsiteX2" fmla="*/ 5447234 w 5451779"/>
              <a:gd name="connsiteY2" fmla="*/ 1525101 h 3688651"/>
              <a:gd name="connsiteX3" fmla="*/ 5049696 w 5451779"/>
              <a:gd name="connsiteY3" fmla="*/ 466701 h 3688651"/>
              <a:gd name="connsiteX4" fmla="*/ 1020994 w 5451779"/>
              <a:gd name="connsiteY4" fmla="*/ 19557 h 3688651"/>
              <a:gd name="connsiteX5" fmla="*/ 151509 w 5451779"/>
              <a:gd name="connsiteY5" fmla="*/ 783491 h 3688651"/>
              <a:gd name="connsiteX6" fmla="*/ 319343 w 5451779"/>
              <a:gd name="connsiteY6" fmla="*/ 2939564 h 3688651"/>
              <a:gd name="connsiteX7" fmla="*/ 3217850 w 5451779"/>
              <a:gd name="connsiteY7" fmla="*/ 3422408 h 3688651"/>
              <a:gd name="connsiteX8" fmla="*/ 3195189 w 5451779"/>
              <a:gd name="connsiteY8" fmla="*/ 3688651 h 3688651"/>
              <a:gd name="connsiteX9" fmla="*/ 3850484 w 5451779"/>
              <a:gd name="connsiteY9" fmla="*/ 3417073 h 3688651"/>
              <a:gd name="connsiteX0" fmla="*/ 3850484 w 5451779"/>
              <a:gd name="connsiteY0" fmla="*/ 3417073 h 3663685"/>
              <a:gd name="connsiteX1" fmla="*/ 4927311 w 5451779"/>
              <a:gd name="connsiteY1" fmla="*/ 3061336 h 3663685"/>
              <a:gd name="connsiteX2" fmla="*/ 5447234 w 5451779"/>
              <a:gd name="connsiteY2" fmla="*/ 1525101 h 3663685"/>
              <a:gd name="connsiteX3" fmla="*/ 5049696 w 5451779"/>
              <a:gd name="connsiteY3" fmla="*/ 466701 h 3663685"/>
              <a:gd name="connsiteX4" fmla="*/ 1020994 w 5451779"/>
              <a:gd name="connsiteY4" fmla="*/ 19557 h 3663685"/>
              <a:gd name="connsiteX5" fmla="*/ 151509 w 5451779"/>
              <a:gd name="connsiteY5" fmla="*/ 783491 h 3663685"/>
              <a:gd name="connsiteX6" fmla="*/ 319343 w 5451779"/>
              <a:gd name="connsiteY6" fmla="*/ 2939564 h 3663685"/>
              <a:gd name="connsiteX7" fmla="*/ 3217850 w 5451779"/>
              <a:gd name="connsiteY7" fmla="*/ 3422408 h 3663685"/>
              <a:gd name="connsiteX8" fmla="*/ 3195190 w 5451779"/>
              <a:gd name="connsiteY8" fmla="*/ 3663685 h 3663685"/>
              <a:gd name="connsiteX9" fmla="*/ 3850484 w 5451779"/>
              <a:gd name="connsiteY9" fmla="*/ 3417073 h 3663685"/>
              <a:gd name="connsiteX0" fmla="*/ 3850484 w 5451779"/>
              <a:gd name="connsiteY0" fmla="*/ 3417073 h 3663685"/>
              <a:gd name="connsiteX1" fmla="*/ 4927311 w 5451779"/>
              <a:gd name="connsiteY1" fmla="*/ 3061336 h 3663685"/>
              <a:gd name="connsiteX2" fmla="*/ 5447234 w 5451779"/>
              <a:gd name="connsiteY2" fmla="*/ 1525101 h 3663685"/>
              <a:gd name="connsiteX3" fmla="*/ 5049696 w 5451779"/>
              <a:gd name="connsiteY3" fmla="*/ 466701 h 3663685"/>
              <a:gd name="connsiteX4" fmla="*/ 1020994 w 5451779"/>
              <a:gd name="connsiteY4" fmla="*/ 19557 h 3663685"/>
              <a:gd name="connsiteX5" fmla="*/ 151509 w 5451779"/>
              <a:gd name="connsiteY5" fmla="*/ 783491 h 3663685"/>
              <a:gd name="connsiteX6" fmla="*/ 319343 w 5451779"/>
              <a:gd name="connsiteY6" fmla="*/ 2939564 h 3663685"/>
              <a:gd name="connsiteX7" fmla="*/ 3217850 w 5451779"/>
              <a:gd name="connsiteY7" fmla="*/ 3422408 h 3663685"/>
              <a:gd name="connsiteX8" fmla="*/ 3195190 w 5451779"/>
              <a:gd name="connsiteY8" fmla="*/ 3663685 h 3663685"/>
              <a:gd name="connsiteX9" fmla="*/ 3850484 w 5451779"/>
              <a:gd name="connsiteY9" fmla="*/ 3417073 h 3663685"/>
              <a:gd name="connsiteX0" fmla="*/ 3873290 w 5474585"/>
              <a:gd name="connsiteY0" fmla="*/ 3417073 h 3663685"/>
              <a:gd name="connsiteX1" fmla="*/ 4950117 w 5474585"/>
              <a:gd name="connsiteY1" fmla="*/ 3061336 h 3663685"/>
              <a:gd name="connsiteX2" fmla="*/ 5470040 w 5474585"/>
              <a:gd name="connsiteY2" fmla="*/ 1525101 h 3663685"/>
              <a:gd name="connsiteX3" fmla="*/ 5072502 w 5474585"/>
              <a:gd name="connsiteY3" fmla="*/ 466701 h 3663685"/>
              <a:gd name="connsiteX4" fmla="*/ 1407509 w 5474585"/>
              <a:gd name="connsiteY4" fmla="*/ 19557 h 3663685"/>
              <a:gd name="connsiteX5" fmla="*/ 174315 w 5474585"/>
              <a:gd name="connsiteY5" fmla="*/ 783491 h 3663685"/>
              <a:gd name="connsiteX6" fmla="*/ 342149 w 5474585"/>
              <a:gd name="connsiteY6" fmla="*/ 2939564 h 3663685"/>
              <a:gd name="connsiteX7" fmla="*/ 3240656 w 5474585"/>
              <a:gd name="connsiteY7" fmla="*/ 3422408 h 3663685"/>
              <a:gd name="connsiteX8" fmla="*/ 3217996 w 5474585"/>
              <a:gd name="connsiteY8" fmla="*/ 3663685 h 3663685"/>
              <a:gd name="connsiteX9" fmla="*/ 3873290 w 5474585"/>
              <a:gd name="connsiteY9" fmla="*/ 3417073 h 3663685"/>
              <a:gd name="connsiteX0" fmla="*/ 3782561 w 5383856"/>
              <a:gd name="connsiteY0" fmla="*/ 3417073 h 3663685"/>
              <a:gd name="connsiteX1" fmla="*/ 4859388 w 5383856"/>
              <a:gd name="connsiteY1" fmla="*/ 3061336 h 3663685"/>
              <a:gd name="connsiteX2" fmla="*/ 5379311 w 5383856"/>
              <a:gd name="connsiteY2" fmla="*/ 1525101 h 3663685"/>
              <a:gd name="connsiteX3" fmla="*/ 4981773 w 5383856"/>
              <a:gd name="connsiteY3" fmla="*/ 466701 h 3663685"/>
              <a:gd name="connsiteX4" fmla="*/ 1316780 w 5383856"/>
              <a:gd name="connsiteY4" fmla="*/ 19557 h 3663685"/>
              <a:gd name="connsiteX5" fmla="*/ 271711 w 5383856"/>
              <a:gd name="connsiteY5" fmla="*/ 783491 h 3663685"/>
              <a:gd name="connsiteX6" fmla="*/ 251420 w 5383856"/>
              <a:gd name="connsiteY6" fmla="*/ 2939564 h 3663685"/>
              <a:gd name="connsiteX7" fmla="*/ 3149927 w 5383856"/>
              <a:gd name="connsiteY7" fmla="*/ 3422408 h 3663685"/>
              <a:gd name="connsiteX8" fmla="*/ 3127267 w 5383856"/>
              <a:gd name="connsiteY8" fmla="*/ 3663685 h 3663685"/>
              <a:gd name="connsiteX9" fmla="*/ 3782561 w 5383856"/>
              <a:gd name="connsiteY9" fmla="*/ 3417073 h 3663685"/>
              <a:gd name="connsiteX0" fmla="*/ 3580559 w 5181854"/>
              <a:gd name="connsiteY0" fmla="*/ 3417073 h 3663685"/>
              <a:gd name="connsiteX1" fmla="*/ 4657386 w 5181854"/>
              <a:gd name="connsiteY1" fmla="*/ 3061336 h 3663685"/>
              <a:gd name="connsiteX2" fmla="*/ 5177309 w 5181854"/>
              <a:gd name="connsiteY2" fmla="*/ 1525101 h 3663685"/>
              <a:gd name="connsiteX3" fmla="*/ 4779771 w 5181854"/>
              <a:gd name="connsiteY3" fmla="*/ 466701 h 3663685"/>
              <a:gd name="connsiteX4" fmla="*/ 1114778 w 5181854"/>
              <a:gd name="connsiteY4" fmla="*/ 19557 h 3663685"/>
              <a:gd name="connsiteX5" fmla="*/ 69709 w 5181854"/>
              <a:gd name="connsiteY5" fmla="*/ 783491 h 3663685"/>
              <a:gd name="connsiteX6" fmla="*/ 413129 w 5181854"/>
              <a:gd name="connsiteY6" fmla="*/ 3002561 h 3663685"/>
              <a:gd name="connsiteX7" fmla="*/ 2947925 w 5181854"/>
              <a:gd name="connsiteY7" fmla="*/ 3422408 h 3663685"/>
              <a:gd name="connsiteX8" fmla="*/ 2925265 w 5181854"/>
              <a:gd name="connsiteY8" fmla="*/ 3663685 h 3663685"/>
              <a:gd name="connsiteX9" fmla="*/ 3580559 w 5181854"/>
              <a:gd name="connsiteY9" fmla="*/ 3417073 h 3663685"/>
              <a:gd name="connsiteX0" fmla="*/ 3568134 w 5169429"/>
              <a:gd name="connsiteY0" fmla="*/ 3417073 h 3663685"/>
              <a:gd name="connsiteX1" fmla="*/ 4644961 w 5169429"/>
              <a:gd name="connsiteY1" fmla="*/ 3061336 h 3663685"/>
              <a:gd name="connsiteX2" fmla="*/ 5164884 w 5169429"/>
              <a:gd name="connsiteY2" fmla="*/ 1525101 h 3663685"/>
              <a:gd name="connsiteX3" fmla="*/ 4767346 w 5169429"/>
              <a:gd name="connsiteY3" fmla="*/ 466701 h 3663685"/>
              <a:gd name="connsiteX4" fmla="*/ 1102353 w 5169429"/>
              <a:gd name="connsiteY4" fmla="*/ 19557 h 3663685"/>
              <a:gd name="connsiteX5" fmla="*/ 57284 w 5169429"/>
              <a:gd name="connsiteY5" fmla="*/ 783491 h 3663685"/>
              <a:gd name="connsiteX6" fmla="*/ 438330 w 5169429"/>
              <a:gd name="connsiteY6" fmla="*/ 3020560 h 3663685"/>
              <a:gd name="connsiteX7" fmla="*/ 2935500 w 5169429"/>
              <a:gd name="connsiteY7" fmla="*/ 3422408 h 3663685"/>
              <a:gd name="connsiteX8" fmla="*/ 2912840 w 5169429"/>
              <a:gd name="connsiteY8" fmla="*/ 3663685 h 3663685"/>
              <a:gd name="connsiteX9" fmla="*/ 3568134 w 5169429"/>
              <a:gd name="connsiteY9" fmla="*/ 3417073 h 3663685"/>
              <a:gd name="connsiteX0" fmla="*/ 3568133 w 5169428"/>
              <a:gd name="connsiteY0" fmla="*/ 3417073 h 3663685"/>
              <a:gd name="connsiteX1" fmla="*/ 4644960 w 5169428"/>
              <a:gd name="connsiteY1" fmla="*/ 3061336 h 3663685"/>
              <a:gd name="connsiteX2" fmla="*/ 5164883 w 5169428"/>
              <a:gd name="connsiteY2" fmla="*/ 1525101 h 3663685"/>
              <a:gd name="connsiteX3" fmla="*/ 4767345 w 5169428"/>
              <a:gd name="connsiteY3" fmla="*/ 466701 h 3663685"/>
              <a:gd name="connsiteX4" fmla="*/ 1102352 w 5169428"/>
              <a:gd name="connsiteY4" fmla="*/ 19557 h 3663685"/>
              <a:gd name="connsiteX5" fmla="*/ 57283 w 5169428"/>
              <a:gd name="connsiteY5" fmla="*/ 783491 h 3663685"/>
              <a:gd name="connsiteX6" fmla="*/ 438329 w 5169428"/>
              <a:gd name="connsiteY6" fmla="*/ 2930565 h 3663685"/>
              <a:gd name="connsiteX7" fmla="*/ 2935499 w 5169428"/>
              <a:gd name="connsiteY7" fmla="*/ 3422408 h 3663685"/>
              <a:gd name="connsiteX8" fmla="*/ 2912839 w 5169428"/>
              <a:gd name="connsiteY8" fmla="*/ 3663685 h 3663685"/>
              <a:gd name="connsiteX9" fmla="*/ 3568133 w 5169428"/>
              <a:gd name="connsiteY9" fmla="*/ 3417073 h 3663685"/>
              <a:gd name="connsiteX0" fmla="*/ 3560828 w 5162123"/>
              <a:gd name="connsiteY0" fmla="*/ 3417073 h 3663685"/>
              <a:gd name="connsiteX1" fmla="*/ 4637655 w 5162123"/>
              <a:gd name="connsiteY1" fmla="*/ 3061336 h 3663685"/>
              <a:gd name="connsiteX2" fmla="*/ 5157578 w 5162123"/>
              <a:gd name="connsiteY2" fmla="*/ 1525101 h 3663685"/>
              <a:gd name="connsiteX3" fmla="*/ 4760040 w 5162123"/>
              <a:gd name="connsiteY3" fmla="*/ 466701 h 3663685"/>
              <a:gd name="connsiteX4" fmla="*/ 1095047 w 5162123"/>
              <a:gd name="connsiteY4" fmla="*/ 19557 h 3663685"/>
              <a:gd name="connsiteX5" fmla="*/ 49978 w 5162123"/>
              <a:gd name="connsiteY5" fmla="*/ 783491 h 3663685"/>
              <a:gd name="connsiteX6" fmla="*/ 456108 w 5162123"/>
              <a:gd name="connsiteY6" fmla="*/ 2921566 h 3663685"/>
              <a:gd name="connsiteX7" fmla="*/ 2928194 w 5162123"/>
              <a:gd name="connsiteY7" fmla="*/ 3422408 h 3663685"/>
              <a:gd name="connsiteX8" fmla="*/ 2905534 w 5162123"/>
              <a:gd name="connsiteY8" fmla="*/ 3663685 h 3663685"/>
              <a:gd name="connsiteX9" fmla="*/ 3560828 w 5162123"/>
              <a:gd name="connsiteY9" fmla="*/ 3417073 h 3663685"/>
              <a:gd name="connsiteX0" fmla="*/ 3560828 w 5157795"/>
              <a:gd name="connsiteY0" fmla="*/ 3417903 h 3664515"/>
              <a:gd name="connsiteX1" fmla="*/ 4637655 w 5157795"/>
              <a:gd name="connsiteY1" fmla="*/ 3062166 h 3664515"/>
              <a:gd name="connsiteX2" fmla="*/ 5157578 w 5157795"/>
              <a:gd name="connsiteY2" fmla="*/ 1525931 h 3664515"/>
              <a:gd name="connsiteX3" fmla="*/ 4672248 w 5157795"/>
              <a:gd name="connsiteY3" fmla="*/ 449532 h 3664515"/>
              <a:gd name="connsiteX4" fmla="*/ 1095047 w 5157795"/>
              <a:gd name="connsiteY4" fmla="*/ 20387 h 3664515"/>
              <a:gd name="connsiteX5" fmla="*/ 49978 w 5157795"/>
              <a:gd name="connsiteY5" fmla="*/ 784321 h 3664515"/>
              <a:gd name="connsiteX6" fmla="*/ 456108 w 5157795"/>
              <a:gd name="connsiteY6" fmla="*/ 2922396 h 3664515"/>
              <a:gd name="connsiteX7" fmla="*/ 2928194 w 5157795"/>
              <a:gd name="connsiteY7" fmla="*/ 3423238 h 3664515"/>
              <a:gd name="connsiteX8" fmla="*/ 2905534 w 5157795"/>
              <a:gd name="connsiteY8" fmla="*/ 3664515 h 3664515"/>
              <a:gd name="connsiteX9" fmla="*/ 3560828 w 5157795"/>
              <a:gd name="connsiteY9" fmla="*/ 3417903 h 3664515"/>
              <a:gd name="connsiteX0" fmla="*/ 3560828 w 5157966"/>
              <a:gd name="connsiteY0" fmla="*/ 3417903 h 3664515"/>
              <a:gd name="connsiteX1" fmla="*/ 4625113 w 5157966"/>
              <a:gd name="connsiteY1" fmla="*/ 2972172 h 3664515"/>
              <a:gd name="connsiteX2" fmla="*/ 5157578 w 5157966"/>
              <a:gd name="connsiteY2" fmla="*/ 1525931 h 3664515"/>
              <a:gd name="connsiteX3" fmla="*/ 4672248 w 5157966"/>
              <a:gd name="connsiteY3" fmla="*/ 449532 h 3664515"/>
              <a:gd name="connsiteX4" fmla="*/ 1095047 w 5157966"/>
              <a:gd name="connsiteY4" fmla="*/ 20387 h 3664515"/>
              <a:gd name="connsiteX5" fmla="*/ 49978 w 5157966"/>
              <a:gd name="connsiteY5" fmla="*/ 784321 h 3664515"/>
              <a:gd name="connsiteX6" fmla="*/ 456108 w 5157966"/>
              <a:gd name="connsiteY6" fmla="*/ 2922396 h 3664515"/>
              <a:gd name="connsiteX7" fmla="*/ 2928194 w 5157966"/>
              <a:gd name="connsiteY7" fmla="*/ 3423238 h 3664515"/>
              <a:gd name="connsiteX8" fmla="*/ 2905534 w 5157966"/>
              <a:gd name="connsiteY8" fmla="*/ 3664515 h 3664515"/>
              <a:gd name="connsiteX9" fmla="*/ 3560828 w 5157966"/>
              <a:gd name="connsiteY9" fmla="*/ 3417903 h 3664515"/>
              <a:gd name="connsiteX0" fmla="*/ 3560828 w 5157966"/>
              <a:gd name="connsiteY0" fmla="*/ 3417903 h 3664515"/>
              <a:gd name="connsiteX1" fmla="*/ 4625113 w 5157966"/>
              <a:gd name="connsiteY1" fmla="*/ 2972172 h 3664515"/>
              <a:gd name="connsiteX2" fmla="*/ 5157578 w 5157966"/>
              <a:gd name="connsiteY2" fmla="*/ 1606926 h 3664515"/>
              <a:gd name="connsiteX3" fmla="*/ 4672248 w 5157966"/>
              <a:gd name="connsiteY3" fmla="*/ 449532 h 3664515"/>
              <a:gd name="connsiteX4" fmla="*/ 1095047 w 5157966"/>
              <a:gd name="connsiteY4" fmla="*/ 20387 h 3664515"/>
              <a:gd name="connsiteX5" fmla="*/ 49978 w 5157966"/>
              <a:gd name="connsiteY5" fmla="*/ 784321 h 3664515"/>
              <a:gd name="connsiteX6" fmla="*/ 456108 w 5157966"/>
              <a:gd name="connsiteY6" fmla="*/ 2922396 h 3664515"/>
              <a:gd name="connsiteX7" fmla="*/ 2928194 w 5157966"/>
              <a:gd name="connsiteY7" fmla="*/ 3423238 h 3664515"/>
              <a:gd name="connsiteX8" fmla="*/ 2905534 w 5157966"/>
              <a:gd name="connsiteY8" fmla="*/ 3664515 h 3664515"/>
              <a:gd name="connsiteX9" fmla="*/ 3560828 w 5157966"/>
              <a:gd name="connsiteY9" fmla="*/ 3417903 h 3664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157966" h="3664515">
                <a:moveTo>
                  <a:pt x="3560828" y="3417903"/>
                </a:moveTo>
                <a:cubicBezTo>
                  <a:pt x="4020373" y="3449733"/>
                  <a:pt x="4358988" y="3274001"/>
                  <a:pt x="4625113" y="2972172"/>
                </a:cubicBezTo>
                <a:cubicBezTo>
                  <a:pt x="4891238" y="2670343"/>
                  <a:pt x="5149722" y="2027366"/>
                  <a:pt x="5157578" y="1606926"/>
                </a:cubicBezTo>
                <a:cubicBezTo>
                  <a:pt x="5165434" y="1186486"/>
                  <a:pt x="5055868" y="699491"/>
                  <a:pt x="4672248" y="449532"/>
                </a:cubicBezTo>
                <a:cubicBezTo>
                  <a:pt x="4230479" y="245182"/>
                  <a:pt x="2144491" y="-85439"/>
                  <a:pt x="1095047" y="20387"/>
                </a:cubicBezTo>
                <a:cubicBezTo>
                  <a:pt x="609596" y="84599"/>
                  <a:pt x="156468" y="300653"/>
                  <a:pt x="49978" y="784321"/>
                </a:cubicBezTo>
                <a:cubicBezTo>
                  <a:pt x="-56512" y="1267989"/>
                  <a:pt x="-23595" y="2482577"/>
                  <a:pt x="456108" y="2922396"/>
                </a:cubicBezTo>
                <a:cubicBezTo>
                  <a:pt x="935811" y="3362215"/>
                  <a:pt x="1626172" y="3439085"/>
                  <a:pt x="2928194" y="3423238"/>
                </a:cubicBezTo>
                <a:cubicBezTo>
                  <a:pt x="2961858" y="3542568"/>
                  <a:pt x="2958691" y="3539928"/>
                  <a:pt x="2905534" y="3664515"/>
                </a:cubicBezTo>
                <a:cubicBezTo>
                  <a:pt x="3294758" y="3581805"/>
                  <a:pt x="3560828" y="3417903"/>
                  <a:pt x="3560828" y="3417903"/>
                </a:cubicBezTo>
                <a:close/>
              </a:path>
            </a:pathLst>
          </a:custGeom>
          <a:solidFill>
            <a:schemeClr val="bg1"/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95D3C4-0636-AC49-7322-98883418C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1549" y="1407381"/>
            <a:ext cx="3330106" cy="290412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dirty="0"/>
              <a:t>Energy Distribution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940F28-1737-DC2C-2C45-C14F293ABA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51549" y="5300330"/>
            <a:ext cx="3825572" cy="1314479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sz="1800" dirty="0">
                <a:solidFill>
                  <a:schemeClr val="tx1"/>
                </a:solidFill>
              </a:rPr>
              <a:t>This shows a wide spread of energy values across each year. </a:t>
            </a:r>
          </a:p>
          <a:p>
            <a:r>
              <a:rPr lang="en-US" sz="1800" dirty="0">
                <a:solidFill>
                  <a:schemeClr val="tx1"/>
                </a:solidFill>
              </a:rPr>
              <a:t>There is minimal correlation</a:t>
            </a:r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90FBB49E-3BAD-1EB6-859D-EB34D57959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185" y="528228"/>
            <a:ext cx="5670723" cy="5742505"/>
          </a:xfrm>
          <a:prstGeom prst="rect">
            <a:avLst/>
          </a:prstGeom>
        </p:spPr>
      </p:pic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33366780-B46E-437C-812E-406B7500D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27663" y="782008"/>
            <a:ext cx="4297875" cy="4329484"/>
          </a:xfrm>
          <a:custGeom>
            <a:avLst/>
            <a:gdLst>
              <a:gd name="connsiteX0" fmla="*/ 3063362 w 5358686"/>
              <a:gd name="connsiteY0" fmla="*/ 3429562 h 3905917"/>
              <a:gd name="connsiteX1" fmla="*/ 4752173 w 5358686"/>
              <a:gd name="connsiteY1" fmla="*/ 3086315 h 3905917"/>
              <a:gd name="connsiteX2" fmla="*/ 5358470 w 5358686"/>
              <a:gd name="connsiteY2" fmla="*/ 1525101 h 3905917"/>
              <a:gd name="connsiteX3" fmla="*/ 4960932 w 5358686"/>
              <a:gd name="connsiteY3" fmla="*/ 466701 h 3905917"/>
              <a:gd name="connsiteX4" fmla="*/ 932230 w 5358686"/>
              <a:gd name="connsiteY4" fmla="*/ 19557 h 3905917"/>
              <a:gd name="connsiteX5" fmla="*/ 62745 w 5358686"/>
              <a:gd name="connsiteY5" fmla="*/ 783491 h 3905917"/>
              <a:gd name="connsiteX6" fmla="*/ 230579 w 5358686"/>
              <a:gd name="connsiteY6" fmla="*/ 2939564 h 3905917"/>
              <a:gd name="connsiteX7" fmla="*/ 2493030 w 5358686"/>
              <a:gd name="connsiteY7" fmla="*/ 3459876 h 3905917"/>
              <a:gd name="connsiteX8" fmla="*/ 2539191 w 5358686"/>
              <a:gd name="connsiteY8" fmla="*/ 3905918 h 3905917"/>
              <a:gd name="connsiteX9" fmla="*/ 3063362 w 5358686"/>
              <a:gd name="connsiteY9" fmla="*/ 3429562 h 3905917"/>
              <a:gd name="connsiteX0" fmla="*/ 3495230 w 5358668"/>
              <a:gd name="connsiteY0" fmla="*/ 3367114 h 3905918"/>
              <a:gd name="connsiteX1" fmla="*/ 4752173 w 5358668"/>
              <a:gd name="connsiteY1" fmla="*/ 3086315 h 3905918"/>
              <a:gd name="connsiteX2" fmla="*/ 5358470 w 5358668"/>
              <a:gd name="connsiteY2" fmla="*/ 1525101 h 3905918"/>
              <a:gd name="connsiteX3" fmla="*/ 4960932 w 5358668"/>
              <a:gd name="connsiteY3" fmla="*/ 466701 h 3905918"/>
              <a:gd name="connsiteX4" fmla="*/ 932230 w 5358668"/>
              <a:gd name="connsiteY4" fmla="*/ 19557 h 3905918"/>
              <a:gd name="connsiteX5" fmla="*/ 62745 w 5358668"/>
              <a:gd name="connsiteY5" fmla="*/ 783491 h 3905918"/>
              <a:gd name="connsiteX6" fmla="*/ 230579 w 5358668"/>
              <a:gd name="connsiteY6" fmla="*/ 2939564 h 3905918"/>
              <a:gd name="connsiteX7" fmla="*/ 2493030 w 5358668"/>
              <a:gd name="connsiteY7" fmla="*/ 3459876 h 3905918"/>
              <a:gd name="connsiteX8" fmla="*/ 2539191 w 5358668"/>
              <a:gd name="connsiteY8" fmla="*/ 3905918 h 3905918"/>
              <a:gd name="connsiteX9" fmla="*/ 3495230 w 5358668"/>
              <a:gd name="connsiteY9" fmla="*/ 3367114 h 3905918"/>
              <a:gd name="connsiteX0" fmla="*/ 3573176 w 5436614"/>
              <a:gd name="connsiteY0" fmla="*/ 3367114 h 3905918"/>
              <a:gd name="connsiteX1" fmla="*/ 4830119 w 5436614"/>
              <a:gd name="connsiteY1" fmla="*/ 3086315 h 3905918"/>
              <a:gd name="connsiteX2" fmla="*/ 5436416 w 5436614"/>
              <a:gd name="connsiteY2" fmla="*/ 1525101 h 3905918"/>
              <a:gd name="connsiteX3" fmla="*/ 5038878 w 5436614"/>
              <a:gd name="connsiteY3" fmla="*/ 466701 h 3905918"/>
              <a:gd name="connsiteX4" fmla="*/ 1010176 w 5436614"/>
              <a:gd name="connsiteY4" fmla="*/ 19557 h 3905918"/>
              <a:gd name="connsiteX5" fmla="*/ 140691 w 5436614"/>
              <a:gd name="connsiteY5" fmla="*/ 783491 h 3905918"/>
              <a:gd name="connsiteX6" fmla="*/ 308525 w 5436614"/>
              <a:gd name="connsiteY6" fmla="*/ 2939564 h 3905918"/>
              <a:gd name="connsiteX7" fmla="*/ 3039861 w 5436614"/>
              <a:gd name="connsiteY7" fmla="*/ 3409918 h 3905918"/>
              <a:gd name="connsiteX8" fmla="*/ 2617137 w 5436614"/>
              <a:gd name="connsiteY8" fmla="*/ 3905918 h 3905918"/>
              <a:gd name="connsiteX9" fmla="*/ 3573176 w 5436614"/>
              <a:gd name="connsiteY9" fmla="*/ 3367114 h 3905918"/>
              <a:gd name="connsiteX0" fmla="*/ 3573176 w 5436614"/>
              <a:gd name="connsiteY0" fmla="*/ 3367114 h 3843470"/>
              <a:gd name="connsiteX1" fmla="*/ 4830119 w 5436614"/>
              <a:gd name="connsiteY1" fmla="*/ 3086315 h 3843470"/>
              <a:gd name="connsiteX2" fmla="*/ 5436416 w 5436614"/>
              <a:gd name="connsiteY2" fmla="*/ 1525101 h 3843470"/>
              <a:gd name="connsiteX3" fmla="*/ 5038878 w 5436614"/>
              <a:gd name="connsiteY3" fmla="*/ 466701 h 3843470"/>
              <a:gd name="connsiteX4" fmla="*/ 1010176 w 5436614"/>
              <a:gd name="connsiteY4" fmla="*/ 19557 h 3843470"/>
              <a:gd name="connsiteX5" fmla="*/ 140691 w 5436614"/>
              <a:gd name="connsiteY5" fmla="*/ 783491 h 3843470"/>
              <a:gd name="connsiteX6" fmla="*/ 308525 w 5436614"/>
              <a:gd name="connsiteY6" fmla="*/ 2939564 h 3843470"/>
              <a:gd name="connsiteX7" fmla="*/ 3039861 w 5436614"/>
              <a:gd name="connsiteY7" fmla="*/ 3409918 h 3843470"/>
              <a:gd name="connsiteX8" fmla="*/ 3123040 w 5436614"/>
              <a:gd name="connsiteY8" fmla="*/ 3843470 h 3843470"/>
              <a:gd name="connsiteX9" fmla="*/ 3573176 w 5436614"/>
              <a:gd name="connsiteY9" fmla="*/ 3367114 h 3843470"/>
              <a:gd name="connsiteX0" fmla="*/ 3733585 w 5436599"/>
              <a:gd name="connsiteY0" fmla="*/ 3417073 h 3843470"/>
              <a:gd name="connsiteX1" fmla="*/ 4830119 w 5436599"/>
              <a:gd name="connsiteY1" fmla="*/ 3086315 h 3843470"/>
              <a:gd name="connsiteX2" fmla="*/ 5436416 w 5436599"/>
              <a:gd name="connsiteY2" fmla="*/ 1525101 h 3843470"/>
              <a:gd name="connsiteX3" fmla="*/ 5038878 w 5436599"/>
              <a:gd name="connsiteY3" fmla="*/ 466701 h 3843470"/>
              <a:gd name="connsiteX4" fmla="*/ 1010176 w 5436599"/>
              <a:gd name="connsiteY4" fmla="*/ 19557 h 3843470"/>
              <a:gd name="connsiteX5" fmla="*/ 140691 w 5436599"/>
              <a:gd name="connsiteY5" fmla="*/ 783491 h 3843470"/>
              <a:gd name="connsiteX6" fmla="*/ 308525 w 5436599"/>
              <a:gd name="connsiteY6" fmla="*/ 2939564 h 3843470"/>
              <a:gd name="connsiteX7" fmla="*/ 3039861 w 5436599"/>
              <a:gd name="connsiteY7" fmla="*/ 3409918 h 3843470"/>
              <a:gd name="connsiteX8" fmla="*/ 3123040 w 5436599"/>
              <a:gd name="connsiteY8" fmla="*/ 3843470 h 3843470"/>
              <a:gd name="connsiteX9" fmla="*/ 3733585 w 5436599"/>
              <a:gd name="connsiteY9" fmla="*/ 3417073 h 3843470"/>
              <a:gd name="connsiteX0" fmla="*/ 3745572 w 5448586"/>
              <a:gd name="connsiteY0" fmla="*/ 3417073 h 3843470"/>
              <a:gd name="connsiteX1" fmla="*/ 4842106 w 5448586"/>
              <a:gd name="connsiteY1" fmla="*/ 3086315 h 3843470"/>
              <a:gd name="connsiteX2" fmla="*/ 5448403 w 5448586"/>
              <a:gd name="connsiteY2" fmla="*/ 1525101 h 3843470"/>
              <a:gd name="connsiteX3" fmla="*/ 5050865 w 5448586"/>
              <a:gd name="connsiteY3" fmla="*/ 466701 h 3843470"/>
              <a:gd name="connsiteX4" fmla="*/ 1022163 w 5448586"/>
              <a:gd name="connsiteY4" fmla="*/ 19557 h 3843470"/>
              <a:gd name="connsiteX5" fmla="*/ 152678 w 5448586"/>
              <a:gd name="connsiteY5" fmla="*/ 783491 h 3843470"/>
              <a:gd name="connsiteX6" fmla="*/ 320512 w 5448586"/>
              <a:gd name="connsiteY6" fmla="*/ 2939564 h 3843470"/>
              <a:gd name="connsiteX7" fmla="*/ 3236934 w 5448586"/>
              <a:gd name="connsiteY7" fmla="*/ 3422408 h 3843470"/>
              <a:gd name="connsiteX8" fmla="*/ 3135027 w 5448586"/>
              <a:gd name="connsiteY8" fmla="*/ 3843470 h 3843470"/>
              <a:gd name="connsiteX9" fmla="*/ 3745572 w 5448586"/>
              <a:gd name="connsiteY9" fmla="*/ 3417073 h 3843470"/>
              <a:gd name="connsiteX0" fmla="*/ 3745572 w 5448586"/>
              <a:gd name="connsiteY0" fmla="*/ 3417073 h 3793511"/>
              <a:gd name="connsiteX1" fmla="*/ 4842106 w 5448586"/>
              <a:gd name="connsiteY1" fmla="*/ 3086315 h 3793511"/>
              <a:gd name="connsiteX2" fmla="*/ 5448403 w 5448586"/>
              <a:gd name="connsiteY2" fmla="*/ 1525101 h 3793511"/>
              <a:gd name="connsiteX3" fmla="*/ 5050865 w 5448586"/>
              <a:gd name="connsiteY3" fmla="*/ 466701 h 3793511"/>
              <a:gd name="connsiteX4" fmla="*/ 1022163 w 5448586"/>
              <a:gd name="connsiteY4" fmla="*/ 19557 h 3793511"/>
              <a:gd name="connsiteX5" fmla="*/ 152678 w 5448586"/>
              <a:gd name="connsiteY5" fmla="*/ 783491 h 3793511"/>
              <a:gd name="connsiteX6" fmla="*/ 320512 w 5448586"/>
              <a:gd name="connsiteY6" fmla="*/ 2939564 h 3793511"/>
              <a:gd name="connsiteX7" fmla="*/ 3236934 w 5448586"/>
              <a:gd name="connsiteY7" fmla="*/ 3422408 h 3793511"/>
              <a:gd name="connsiteX8" fmla="*/ 3233739 w 5448586"/>
              <a:gd name="connsiteY8" fmla="*/ 3793511 h 3793511"/>
              <a:gd name="connsiteX9" fmla="*/ 3745572 w 5448586"/>
              <a:gd name="connsiteY9" fmla="*/ 3417073 h 3793511"/>
              <a:gd name="connsiteX0" fmla="*/ 3745572 w 5452948"/>
              <a:gd name="connsiteY0" fmla="*/ 3417073 h 3793511"/>
              <a:gd name="connsiteX1" fmla="*/ 4928480 w 5452948"/>
              <a:gd name="connsiteY1" fmla="*/ 3061336 h 3793511"/>
              <a:gd name="connsiteX2" fmla="*/ 5448403 w 5452948"/>
              <a:gd name="connsiteY2" fmla="*/ 1525101 h 3793511"/>
              <a:gd name="connsiteX3" fmla="*/ 5050865 w 5452948"/>
              <a:gd name="connsiteY3" fmla="*/ 466701 h 3793511"/>
              <a:gd name="connsiteX4" fmla="*/ 1022163 w 5452948"/>
              <a:gd name="connsiteY4" fmla="*/ 19557 h 3793511"/>
              <a:gd name="connsiteX5" fmla="*/ 152678 w 5452948"/>
              <a:gd name="connsiteY5" fmla="*/ 783491 h 3793511"/>
              <a:gd name="connsiteX6" fmla="*/ 320512 w 5452948"/>
              <a:gd name="connsiteY6" fmla="*/ 2939564 h 3793511"/>
              <a:gd name="connsiteX7" fmla="*/ 3236934 w 5452948"/>
              <a:gd name="connsiteY7" fmla="*/ 3422408 h 3793511"/>
              <a:gd name="connsiteX8" fmla="*/ 3233739 w 5452948"/>
              <a:gd name="connsiteY8" fmla="*/ 3793511 h 3793511"/>
              <a:gd name="connsiteX9" fmla="*/ 3745572 w 5452948"/>
              <a:gd name="connsiteY9" fmla="*/ 3417073 h 3793511"/>
              <a:gd name="connsiteX0" fmla="*/ 3745572 w 5452948"/>
              <a:gd name="connsiteY0" fmla="*/ 3417073 h 3793511"/>
              <a:gd name="connsiteX1" fmla="*/ 4928480 w 5452948"/>
              <a:gd name="connsiteY1" fmla="*/ 3061336 h 3793511"/>
              <a:gd name="connsiteX2" fmla="*/ 5448403 w 5452948"/>
              <a:gd name="connsiteY2" fmla="*/ 1525101 h 3793511"/>
              <a:gd name="connsiteX3" fmla="*/ 5050865 w 5452948"/>
              <a:gd name="connsiteY3" fmla="*/ 466701 h 3793511"/>
              <a:gd name="connsiteX4" fmla="*/ 1022163 w 5452948"/>
              <a:gd name="connsiteY4" fmla="*/ 19557 h 3793511"/>
              <a:gd name="connsiteX5" fmla="*/ 152678 w 5452948"/>
              <a:gd name="connsiteY5" fmla="*/ 783491 h 3793511"/>
              <a:gd name="connsiteX6" fmla="*/ 320512 w 5452948"/>
              <a:gd name="connsiteY6" fmla="*/ 2939564 h 3793511"/>
              <a:gd name="connsiteX7" fmla="*/ 3236934 w 5452948"/>
              <a:gd name="connsiteY7" fmla="*/ 3422408 h 3793511"/>
              <a:gd name="connsiteX8" fmla="*/ 3233739 w 5452948"/>
              <a:gd name="connsiteY8" fmla="*/ 3793511 h 3793511"/>
              <a:gd name="connsiteX9" fmla="*/ 3745572 w 5452948"/>
              <a:gd name="connsiteY9" fmla="*/ 3417073 h 3793511"/>
              <a:gd name="connsiteX0" fmla="*/ 3744403 w 5451779"/>
              <a:gd name="connsiteY0" fmla="*/ 3417073 h 3793511"/>
              <a:gd name="connsiteX1" fmla="*/ 4927311 w 5451779"/>
              <a:gd name="connsiteY1" fmla="*/ 3061336 h 3793511"/>
              <a:gd name="connsiteX2" fmla="*/ 5447234 w 5451779"/>
              <a:gd name="connsiteY2" fmla="*/ 1525101 h 3793511"/>
              <a:gd name="connsiteX3" fmla="*/ 5049696 w 5451779"/>
              <a:gd name="connsiteY3" fmla="*/ 466701 h 3793511"/>
              <a:gd name="connsiteX4" fmla="*/ 1020994 w 5451779"/>
              <a:gd name="connsiteY4" fmla="*/ 19557 h 3793511"/>
              <a:gd name="connsiteX5" fmla="*/ 151509 w 5451779"/>
              <a:gd name="connsiteY5" fmla="*/ 783491 h 3793511"/>
              <a:gd name="connsiteX6" fmla="*/ 319343 w 5451779"/>
              <a:gd name="connsiteY6" fmla="*/ 2939564 h 3793511"/>
              <a:gd name="connsiteX7" fmla="*/ 3217850 w 5451779"/>
              <a:gd name="connsiteY7" fmla="*/ 3422408 h 3793511"/>
              <a:gd name="connsiteX8" fmla="*/ 3232570 w 5451779"/>
              <a:gd name="connsiteY8" fmla="*/ 3793511 h 3793511"/>
              <a:gd name="connsiteX9" fmla="*/ 3744403 w 5451779"/>
              <a:gd name="connsiteY9" fmla="*/ 3417073 h 3793511"/>
              <a:gd name="connsiteX0" fmla="*/ 3744403 w 5451779"/>
              <a:gd name="connsiteY0" fmla="*/ 3417073 h 3793511"/>
              <a:gd name="connsiteX1" fmla="*/ 4927311 w 5451779"/>
              <a:gd name="connsiteY1" fmla="*/ 3061336 h 3793511"/>
              <a:gd name="connsiteX2" fmla="*/ 5447234 w 5451779"/>
              <a:gd name="connsiteY2" fmla="*/ 1525101 h 3793511"/>
              <a:gd name="connsiteX3" fmla="*/ 5049696 w 5451779"/>
              <a:gd name="connsiteY3" fmla="*/ 466701 h 3793511"/>
              <a:gd name="connsiteX4" fmla="*/ 1020994 w 5451779"/>
              <a:gd name="connsiteY4" fmla="*/ 19557 h 3793511"/>
              <a:gd name="connsiteX5" fmla="*/ 151509 w 5451779"/>
              <a:gd name="connsiteY5" fmla="*/ 783491 h 3793511"/>
              <a:gd name="connsiteX6" fmla="*/ 319343 w 5451779"/>
              <a:gd name="connsiteY6" fmla="*/ 2939564 h 3793511"/>
              <a:gd name="connsiteX7" fmla="*/ 3217850 w 5451779"/>
              <a:gd name="connsiteY7" fmla="*/ 3422408 h 3793511"/>
              <a:gd name="connsiteX8" fmla="*/ 3232570 w 5451779"/>
              <a:gd name="connsiteY8" fmla="*/ 3793511 h 3793511"/>
              <a:gd name="connsiteX9" fmla="*/ 3744403 w 5451779"/>
              <a:gd name="connsiteY9" fmla="*/ 3417073 h 3793511"/>
              <a:gd name="connsiteX0" fmla="*/ 3798149 w 5451779"/>
              <a:gd name="connsiteY0" fmla="*/ 3417073 h 3793511"/>
              <a:gd name="connsiteX1" fmla="*/ 4927311 w 5451779"/>
              <a:gd name="connsiteY1" fmla="*/ 3061336 h 3793511"/>
              <a:gd name="connsiteX2" fmla="*/ 5447234 w 5451779"/>
              <a:gd name="connsiteY2" fmla="*/ 1525101 h 3793511"/>
              <a:gd name="connsiteX3" fmla="*/ 5049696 w 5451779"/>
              <a:gd name="connsiteY3" fmla="*/ 466701 h 3793511"/>
              <a:gd name="connsiteX4" fmla="*/ 1020994 w 5451779"/>
              <a:gd name="connsiteY4" fmla="*/ 19557 h 3793511"/>
              <a:gd name="connsiteX5" fmla="*/ 151509 w 5451779"/>
              <a:gd name="connsiteY5" fmla="*/ 783491 h 3793511"/>
              <a:gd name="connsiteX6" fmla="*/ 319343 w 5451779"/>
              <a:gd name="connsiteY6" fmla="*/ 2939564 h 3793511"/>
              <a:gd name="connsiteX7" fmla="*/ 3217850 w 5451779"/>
              <a:gd name="connsiteY7" fmla="*/ 3422408 h 3793511"/>
              <a:gd name="connsiteX8" fmla="*/ 3232570 w 5451779"/>
              <a:gd name="connsiteY8" fmla="*/ 3793511 h 3793511"/>
              <a:gd name="connsiteX9" fmla="*/ 3798149 w 5451779"/>
              <a:gd name="connsiteY9" fmla="*/ 3417073 h 3793511"/>
              <a:gd name="connsiteX0" fmla="*/ 3798149 w 5451779"/>
              <a:gd name="connsiteY0" fmla="*/ 3417073 h 3793511"/>
              <a:gd name="connsiteX1" fmla="*/ 4927311 w 5451779"/>
              <a:gd name="connsiteY1" fmla="*/ 3061336 h 3793511"/>
              <a:gd name="connsiteX2" fmla="*/ 5447234 w 5451779"/>
              <a:gd name="connsiteY2" fmla="*/ 1525101 h 3793511"/>
              <a:gd name="connsiteX3" fmla="*/ 5049696 w 5451779"/>
              <a:gd name="connsiteY3" fmla="*/ 466701 h 3793511"/>
              <a:gd name="connsiteX4" fmla="*/ 1020994 w 5451779"/>
              <a:gd name="connsiteY4" fmla="*/ 19557 h 3793511"/>
              <a:gd name="connsiteX5" fmla="*/ 151509 w 5451779"/>
              <a:gd name="connsiteY5" fmla="*/ 783491 h 3793511"/>
              <a:gd name="connsiteX6" fmla="*/ 319343 w 5451779"/>
              <a:gd name="connsiteY6" fmla="*/ 2939564 h 3793511"/>
              <a:gd name="connsiteX7" fmla="*/ 3217850 w 5451779"/>
              <a:gd name="connsiteY7" fmla="*/ 3422408 h 3793511"/>
              <a:gd name="connsiteX8" fmla="*/ 3232570 w 5451779"/>
              <a:gd name="connsiteY8" fmla="*/ 3793511 h 3793511"/>
              <a:gd name="connsiteX9" fmla="*/ 3798149 w 5451779"/>
              <a:gd name="connsiteY9" fmla="*/ 3417073 h 3793511"/>
              <a:gd name="connsiteX0" fmla="*/ 3798149 w 5451779"/>
              <a:gd name="connsiteY0" fmla="*/ 3417073 h 3688651"/>
              <a:gd name="connsiteX1" fmla="*/ 4927311 w 5451779"/>
              <a:gd name="connsiteY1" fmla="*/ 3061336 h 3688651"/>
              <a:gd name="connsiteX2" fmla="*/ 5447234 w 5451779"/>
              <a:gd name="connsiteY2" fmla="*/ 1525101 h 3688651"/>
              <a:gd name="connsiteX3" fmla="*/ 5049696 w 5451779"/>
              <a:gd name="connsiteY3" fmla="*/ 466701 h 3688651"/>
              <a:gd name="connsiteX4" fmla="*/ 1020994 w 5451779"/>
              <a:gd name="connsiteY4" fmla="*/ 19557 h 3688651"/>
              <a:gd name="connsiteX5" fmla="*/ 151509 w 5451779"/>
              <a:gd name="connsiteY5" fmla="*/ 783491 h 3688651"/>
              <a:gd name="connsiteX6" fmla="*/ 319343 w 5451779"/>
              <a:gd name="connsiteY6" fmla="*/ 2939564 h 3688651"/>
              <a:gd name="connsiteX7" fmla="*/ 3217850 w 5451779"/>
              <a:gd name="connsiteY7" fmla="*/ 3422408 h 3688651"/>
              <a:gd name="connsiteX8" fmla="*/ 3195189 w 5451779"/>
              <a:gd name="connsiteY8" fmla="*/ 3688651 h 3688651"/>
              <a:gd name="connsiteX9" fmla="*/ 3798149 w 5451779"/>
              <a:gd name="connsiteY9" fmla="*/ 3417073 h 3688651"/>
              <a:gd name="connsiteX0" fmla="*/ 3798149 w 5451779"/>
              <a:gd name="connsiteY0" fmla="*/ 3417073 h 3688651"/>
              <a:gd name="connsiteX1" fmla="*/ 4927311 w 5451779"/>
              <a:gd name="connsiteY1" fmla="*/ 3061336 h 3688651"/>
              <a:gd name="connsiteX2" fmla="*/ 5447234 w 5451779"/>
              <a:gd name="connsiteY2" fmla="*/ 1525101 h 3688651"/>
              <a:gd name="connsiteX3" fmla="*/ 5049696 w 5451779"/>
              <a:gd name="connsiteY3" fmla="*/ 466701 h 3688651"/>
              <a:gd name="connsiteX4" fmla="*/ 1020994 w 5451779"/>
              <a:gd name="connsiteY4" fmla="*/ 19557 h 3688651"/>
              <a:gd name="connsiteX5" fmla="*/ 151509 w 5451779"/>
              <a:gd name="connsiteY5" fmla="*/ 783491 h 3688651"/>
              <a:gd name="connsiteX6" fmla="*/ 319343 w 5451779"/>
              <a:gd name="connsiteY6" fmla="*/ 2939564 h 3688651"/>
              <a:gd name="connsiteX7" fmla="*/ 3217850 w 5451779"/>
              <a:gd name="connsiteY7" fmla="*/ 3422408 h 3688651"/>
              <a:gd name="connsiteX8" fmla="*/ 3195189 w 5451779"/>
              <a:gd name="connsiteY8" fmla="*/ 3688651 h 3688651"/>
              <a:gd name="connsiteX9" fmla="*/ 3798149 w 5451779"/>
              <a:gd name="connsiteY9" fmla="*/ 3417073 h 3688651"/>
              <a:gd name="connsiteX0" fmla="*/ 3798149 w 5451779"/>
              <a:gd name="connsiteY0" fmla="*/ 3417073 h 3688651"/>
              <a:gd name="connsiteX1" fmla="*/ 4927311 w 5451779"/>
              <a:gd name="connsiteY1" fmla="*/ 3061336 h 3688651"/>
              <a:gd name="connsiteX2" fmla="*/ 5447234 w 5451779"/>
              <a:gd name="connsiteY2" fmla="*/ 1525101 h 3688651"/>
              <a:gd name="connsiteX3" fmla="*/ 5049696 w 5451779"/>
              <a:gd name="connsiteY3" fmla="*/ 466701 h 3688651"/>
              <a:gd name="connsiteX4" fmla="*/ 1020994 w 5451779"/>
              <a:gd name="connsiteY4" fmla="*/ 19557 h 3688651"/>
              <a:gd name="connsiteX5" fmla="*/ 151509 w 5451779"/>
              <a:gd name="connsiteY5" fmla="*/ 783491 h 3688651"/>
              <a:gd name="connsiteX6" fmla="*/ 319343 w 5451779"/>
              <a:gd name="connsiteY6" fmla="*/ 2939564 h 3688651"/>
              <a:gd name="connsiteX7" fmla="*/ 3217850 w 5451779"/>
              <a:gd name="connsiteY7" fmla="*/ 3422408 h 3688651"/>
              <a:gd name="connsiteX8" fmla="*/ 3195189 w 5451779"/>
              <a:gd name="connsiteY8" fmla="*/ 3688651 h 3688651"/>
              <a:gd name="connsiteX9" fmla="*/ 3798149 w 5451779"/>
              <a:gd name="connsiteY9" fmla="*/ 3417073 h 3688651"/>
              <a:gd name="connsiteX0" fmla="*/ 3850484 w 5451779"/>
              <a:gd name="connsiteY0" fmla="*/ 3417073 h 3688651"/>
              <a:gd name="connsiteX1" fmla="*/ 4927311 w 5451779"/>
              <a:gd name="connsiteY1" fmla="*/ 3061336 h 3688651"/>
              <a:gd name="connsiteX2" fmla="*/ 5447234 w 5451779"/>
              <a:gd name="connsiteY2" fmla="*/ 1525101 h 3688651"/>
              <a:gd name="connsiteX3" fmla="*/ 5049696 w 5451779"/>
              <a:gd name="connsiteY3" fmla="*/ 466701 h 3688651"/>
              <a:gd name="connsiteX4" fmla="*/ 1020994 w 5451779"/>
              <a:gd name="connsiteY4" fmla="*/ 19557 h 3688651"/>
              <a:gd name="connsiteX5" fmla="*/ 151509 w 5451779"/>
              <a:gd name="connsiteY5" fmla="*/ 783491 h 3688651"/>
              <a:gd name="connsiteX6" fmla="*/ 319343 w 5451779"/>
              <a:gd name="connsiteY6" fmla="*/ 2939564 h 3688651"/>
              <a:gd name="connsiteX7" fmla="*/ 3217850 w 5451779"/>
              <a:gd name="connsiteY7" fmla="*/ 3422408 h 3688651"/>
              <a:gd name="connsiteX8" fmla="*/ 3195189 w 5451779"/>
              <a:gd name="connsiteY8" fmla="*/ 3688651 h 3688651"/>
              <a:gd name="connsiteX9" fmla="*/ 3850484 w 5451779"/>
              <a:gd name="connsiteY9" fmla="*/ 3417073 h 3688651"/>
              <a:gd name="connsiteX0" fmla="*/ 3850484 w 5451779"/>
              <a:gd name="connsiteY0" fmla="*/ 3417073 h 3663685"/>
              <a:gd name="connsiteX1" fmla="*/ 4927311 w 5451779"/>
              <a:gd name="connsiteY1" fmla="*/ 3061336 h 3663685"/>
              <a:gd name="connsiteX2" fmla="*/ 5447234 w 5451779"/>
              <a:gd name="connsiteY2" fmla="*/ 1525101 h 3663685"/>
              <a:gd name="connsiteX3" fmla="*/ 5049696 w 5451779"/>
              <a:gd name="connsiteY3" fmla="*/ 466701 h 3663685"/>
              <a:gd name="connsiteX4" fmla="*/ 1020994 w 5451779"/>
              <a:gd name="connsiteY4" fmla="*/ 19557 h 3663685"/>
              <a:gd name="connsiteX5" fmla="*/ 151509 w 5451779"/>
              <a:gd name="connsiteY5" fmla="*/ 783491 h 3663685"/>
              <a:gd name="connsiteX6" fmla="*/ 319343 w 5451779"/>
              <a:gd name="connsiteY6" fmla="*/ 2939564 h 3663685"/>
              <a:gd name="connsiteX7" fmla="*/ 3217850 w 5451779"/>
              <a:gd name="connsiteY7" fmla="*/ 3422408 h 3663685"/>
              <a:gd name="connsiteX8" fmla="*/ 3195190 w 5451779"/>
              <a:gd name="connsiteY8" fmla="*/ 3663685 h 3663685"/>
              <a:gd name="connsiteX9" fmla="*/ 3850484 w 5451779"/>
              <a:gd name="connsiteY9" fmla="*/ 3417073 h 3663685"/>
              <a:gd name="connsiteX0" fmla="*/ 3850484 w 5451779"/>
              <a:gd name="connsiteY0" fmla="*/ 3417073 h 3663685"/>
              <a:gd name="connsiteX1" fmla="*/ 4927311 w 5451779"/>
              <a:gd name="connsiteY1" fmla="*/ 3061336 h 3663685"/>
              <a:gd name="connsiteX2" fmla="*/ 5447234 w 5451779"/>
              <a:gd name="connsiteY2" fmla="*/ 1525101 h 3663685"/>
              <a:gd name="connsiteX3" fmla="*/ 5049696 w 5451779"/>
              <a:gd name="connsiteY3" fmla="*/ 466701 h 3663685"/>
              <a:gd name="connsiteX4" fmla="*/ 1020994 w 5451779"/>
              <a:gd name="connsiteY4" fmla="*/ 19557 h 3663685"/>
              <a:gd name="connsiteX5" fmla="*/ 151509 w 5451779"/>
              <a:gd name="connsiteY5" fmla="*/ 783491 h 3663685"/>
              <a:gd name="connsiteX6" fmla="*/ 319343 w 5451779"/>
              <a:gd name="connsiteY6" fmla="*/ 2939564 h 3663685"/>
              <a:gd name="connsiteX7" fmla="*/ 3217850 w 5451779"/>
              <a:gd name="connsiteY7" fmla="*/ 3422408 h 3663685"/>
              <a:gd name="connsiteX8" fmla="*/ 3195190 w 5451779"/>
              <a:gd name="connsiteY8" fmla="*/ 3663685 h 3663685"/>
              <a:gd name="connsiteX9" fmla="*/ 3850484 w 5451779"/>
              <a:gd name="connsiteY9" fmla="*/ 3417073 h 3663685"/>
              <a:gd name="connsiteX0" fmla="*/ 3873290 w 5474585"/>
              <a:gd name="connsiteY0" fmla="*/ 3417073 h 3663685"/>
              <a:gd name="connsiteX1" fmla="*/ 4950117 w 5474585"/>
              <a:gd name="connsiteY1" fmla="*/ 3061336 h 3663685"/>
              <a:gd name="connsiteX2" fmla="*/ 5470040 w 5474585"/>
              <a:gd name="connsiteY2" fmla="*/ 1525101 h 3663685"/>
              <a:gd name="connsiteX3" fmla="*/ 5072502 w 5474585"/>
              <a:gd name="connsiteY3" fmla="*/ 466701 h 3663685"/>
              <a:gd name="connsiteX4" fmla="*/ 1407509 w 5474585"/>
              <a:gd name="connsiteY4" fmla="*/ 19557 h 3663685"/>
              <a:gd name="connsiteX5" fmla="*/ 174315 w 5474585"/>
              <a:gd name="connsiteY5" fmla="*/ 783491 h 3663685"/>
              <a:gd name="connsiteX6" fmla="*/ 342149 w 5474585"/>
              <a:gd name="connsiteY6" fmla="*/ 2939564 h 3663685"/>
              <a:gd name="connsiteX7" fmla="*/ 3240656 w 5474585"/>
              <a:gd name="connsiteY7" fmla="*/ 3422408 h 3663685"/>
              <a:gd name="connsiteX8" fmla="*/ 3217996 w 5474585"/>
              <a:gd name="connsiteY8" fmla="*/ 3663685 h 3663685"/>
              <a:gd name="connsiteX9" fmla="*/ 3873290 w 5474585"/>
              <a:gd name="connsiteY9" fmla="*/ 3417073 h 3663685"/>
              <a:gd name="connsiteX0" fmla="*/ 3782561 w 5383856"/>
              <a:gd name="connsiteY0" fmla="*/ 3417073 h 3663685"/>
              <a:gd name="connsiteX1" fmla="*/ 4859388 w 5383856"/>
              <a:gd name="connsiteY1" fmla="*/ 3061336 h 3663685"/>
              <a:gd name="connsiteX2" fmla="*/ 5379311 w 5383856"/>
              <a:gd name="connsiteY2" fmla="*/ 1525101 h 3663685"/>
              <a:gd name="connsiteX3" fmla="*/ 4981773 w 5383856"/>
              <a:gd name="connsiteY3" fmla="*/ 466701 h 3663685"/>
              <a:gd name="connsiteX4" fmla="*/ 1316780 w 5383856"/>
              <a:gd name="connsiteY4" fmla="*/ 19557 h 3663685"/>
              <a:gd name="connsiteX5" fmla="*/ 271711 w 5383856"/>
              <a:gd name="connsiteY5" fmla="*/ 783491 h 3663685"/>
              <a:gd name="connsiteX6" fmla="*/ 251420 w 5383856"/>
              <a:gd name="connsiteY6" fmla="*/ 2939564 h 3663685"/>
              <a:gd name="connsiteX7" fmla="*/ 3149927 w 5383856"/>
              <a:gd name="connsiteY7" fmla="*/ 3422408 h 3663685"/>
              <a:gd name="connsiteX8" fmla="*/ 3127267 w 5383856"/>
              <a:gd name="connsiteY8" fmla="*/ 3663685 h 3663685"/>
              <a:gd name="connsiteX9" fmla="*/ 3782561 w 5383856"/>
              <a:gd name="connsiteY9" fmla="*/ 3417073 h 3663685"/>
              <a:gd name="connsiteX0" fmla="*/ 3580559 w 5181854"/>
              <a:gd name="connsiteY0" fmla="*/ 3417073 h 3663685"/>
              <a:gd name="connsiteX1" fmla="*/ 4657386 w 5181854"/>
              <a:gd name="connsiteY1" fmla="*/ 3061336 h 3663685"/>
              <a:gd name="connsiteX2" fmla="*/ 5177309 w 5181854"/>
              <a:gd name="connsiteY2" fmla="*/ 1525101 h 3663685"/>
              <a:gd name="connsiteX3" fmla="*/ 4779771 w 5181854"/>
              <a:gd name="connsiteY3" fmla="*/ 466701 h 3663685"/>
              <a:gd name="connsiteX4" fmla="*/ 1114778 w 5181854"/>
              <a:gd name="connsiteY4" fmla="*/ 19557 h 3663685"/>
              <a:gd name="connsiteX5" fmla="*/ 69709 w 5181854"/>
              <a:gd name="connsiteY5" fmla="*/ 783491 h 3663685"/>
              <a:gd name="connsiteX6" fmla="*/ 413129 w 5181854"/>
              <a:gd name="connsiteY6" fmla="*/ 3002561 h 3663685"/>
              <a:gd name="connsiteX7" fmla="*/ 2947925 w 5181854"/>
              <a:gd name="connsiteY7" fmla="*/ 3422408 h 3663685"/>
              <a:gd name="connsiteX8" fmla="*/ 2925265 w 5181854"/>
              <a:gd name="connsiteY8" fmla="*/ 3663685 h 3663685"/>
              <a:gd name="connsiteX9" fmla="*/ 3580559 w 5181854"/>
              <a:gd name="connsiteY9" fmla="*/ 3417073 h 3663685"/>
              <a:gd name="connsiteX0" fmla="*/ 3568134 w 5169429"/>
              <a:gd name="connsiteY0" fmla="*/ 3417073 h 3663685"/>
              <a:gd name="connsiteX1" fmla="*/ 4644961 w 5169429"/>
              <a:gd name="connsiteY1" fmla="*/ 3061336 h 3663685"/>
              <a:gd name="connsiteX2" fmla="*/ 5164884 w 5169429"/>
              <a:gd name="connsiteY2" fmla="*/ 1525101 h 3663685"/>
              <a:gd name="connsiteX3" fmla="*/ 4767346 w 5169429"/>
              <a:gd name="connsiteY3" fmla="*/ 466701 h 3663685"/>
              <a:gd name="connsiteX4" fmla="*/ 1102353 w 5169429"/>
              <a:gd name="connsiteY4" fmla="*/ 19557 h 3663685"/>
              <a:gd name="connsiteX5" fmla="*/ 57284 w 5169429"/>
              <a:gd name="connsiteY5" fmla="*/ 783491 h 3663685"/>
              <a:gd name="connsiteX6" fmla="*/ 438330 w 5169429"/>
              <a:gd name="connsiteY6" fmla="*/ 3020560 h 3663685"/>
              <a:gd name="connsiteX7" fmla="*/ 2935500 w 5169429"/>
              <a:gd name="connsiteY7" fmla="*/ 3422408 h 3663685"/>
              <a:gd name="connsiteX8" fmla="*/ 2912840 w 5169429"/>
              <a:gd name="connsiteY8" fmla="*/ 3663685 h 3663685"/>
              <a:gd name="connsiteX9" fmla="*/ 3568134 w 5169429"/>
              <a:gd name="connsiteY9" fmla="*/ 3417073 h 3663685"/>
              <a:gd name="connsiteX0" fmla="*/ 3568133 w 5169428"/>
              <a:gd name="connsiteY0" fmla="*/ 3417073 h 3663685"/>
              <a:gd name="connsiteX1" fmla="*/ 4644960 w 5169428"/>
              <a:gd name="connsiteY1" fmla="*/ 3061336 h 3663685"/>
              <a:gd name="connsiteX2" fmla="*/ 5164883 w 5169428"/>
              <a:gd name="connsiteY2" fmla="*/ 1525101 h 3663685"/>
              <a:gd name="connsiteX3" fmla="*/ 4767345 w 5169428"/>
              <a:gd name="connsiteY3" fmla="*/ 466701 h 3663685"/>
              <a:gd name="connsiteX4" fmla="*/ 1102352 w 5169428"/>
              <a:gd name="connsiteY4" fmla="*/ 19557 h 3663685"/>
              <a:gd name="connsiteX5" fmla="*/ 57283 w 5169428"/>
              <a:gd name="connsiteY5" fmla="*/ 783491 h 3663685"/>
              <a:gd name="connsiteX6" fmla="*/ 438329 w 5169428"/>
              <a:gd name="connsiteY6" fmla="*/ 2930565 h 3663685"/>
              <a:gd name="connsiteX7" fmla="*/ 2935499 w 5169428"/>
              <a:gd name="connsiteY7" fmla="*/ 3422408 h 3663685"/>
              <a:gd name="connsiteX8" fmla="*/ 2912839 w 5169428"/>
              <a:gd name="connsiteY8" fmla="*/ 3663685 h 3663685"/>
              <a:gd name="connsiteX9" fmla="*/ 3568133 w 5169428"/>
              <a:gd name="connsiteY9" fmla="*/ 3417073 h 3663685"/>
              <a:gd name="connsiteX0" fmla="*/ 3560828 w 5162123"/>
              <a:gd name="connsiteY0" fmla="*/ 3417073 h 3663685"/>
              <a:gd name="connsiteX1" fmla="*/ 4637655 w 5162123"/>
              <a:gd name="connsiteY1" fmla="*/ 3061336 h 3663685"/>
              <a:gd name="connsiteX2" fmla="*/ 5157578 w 5162123"/>
              <a:gd name="connsiteY2" fmla="*/ 1525101 h 3663685"/>
              <a:gd name="connsiteX3" fmla="*/ 4760040 w 5162123"/>
              <a:gd name="connsiteY3" fmla="*/ 466701 h 3663685"/>
              <a:gd name="connsiteX4" fmla="*/ 1095047 w 5162123"/>
              <a:gd name="connsiteY4" fmla="*/ 19557 h 3663685"/>
              <a:gd name="connsiteX5" fmla="*/ 49978 w 5162123"/>
              <a:gd name="connsiteY5" fmla="*/ 783491 h 3663685"/>
              <a:gd name="connsiteX6" fmla="*/ 456108 w 5162123"/>
              <a:gd name="connsiteY6" fmla="*/ 2921566 h 3663685"/>
              <a:gd name="connsiteX7" fmla="*/ 2928194 w 5162123"/>
              <a:gd name="connsiteY7" fmla="*/ 3422408 h 3663685"/>
              <a:gd name="connsiteX8" fmla="*/ 2905534 w 5162123"/>
              <a:gd name="connsiteY8" fmla="*/ 3663685 h 3663685"/>
              <a:gd name="connsiteX9" fmla="*/ 3560828 w 5162123"/>
              <a:gd name="connsiteY9" fmla="*/ 3417073 h 3663685"/>
              <a:gd name="connsiteX0" fmla="*/ 3560828 w 5157795"/>
              <a:gd name="connsiteY0" fmla="*/ 3417903 h 3664515"/>
              <a:gd name="connsiteX1" fmla="*/ 4637655 w 5157795"/>
              <a:gd name="connsiteY1" fmla="*/ 3062166 h 3664515"/>
              <a:gd name="connsiteX2" fmla="*/ 5157578 w 5157795"/>
              <a:gd name="connsiteY2" fmla="*/ 1525931 h 3664515"/>
              <a:gd name="connsiteX3" fmla="*/ 4672248 w 5157795"/>
              <a:gd name="connsiteY3" fmla="*/ 449532 h 3664515"/>
              <a:gd name="connsiteX4" fmla="*/ 1095047 w 5157795"/>
              <a:gd name="connsiteY4" fmla="*/ 20387 h 3664515"/>
              <a:gd name="connsiteX5" fmla="*/ 49978 w 5157795"/>
              <a:gd name="connsiteY5" fmla="*/ 784321 h 3664515"/>
              <a:gd name="connsiteX6" fmla="*/ 456108 w 5157795"/>
              <a:gd name="connsiteY6" fmla="*/ 2922396 h 3664515"/>
              <a:gd name="connsiteX7" fmla="*/ 2928194 w 5157795"/>
              <a:gd name="connsiteY7" fmla="*/ 3423238 h 3664515"/>
              <a:gd name="connsiteX8" fmla="*/ 2905534 w 5157795"/>
              <a:gd name="connsiteY8" fmla="*/ 3664515 h 3664515"/>
              <a:gd name="connsiteX9" fmla="*/ 3560828 w 5157795"/>
              <a:gd name="connsiteY9" fmla="*/ 3417903 h 3664515"/>
              <a:gd name="connsiteX0" fmla="*/ 3560828 w 5157966"/>
              <a:gd name="connsiteY0" fmla="*/ 3417903 h 3664515"/>
              <a:gd name="connsiteX1" fmla="*/ 4625113 w 5157966"/>
              <a:gd name="connsiteY1" fmla="*/ 2972172 h 3664515"/>
              <a:gd name="connsiteX2" fmla="*/ 5157578 w 5157966"/>
              <a:gd name="connsiteY2" fmla="*/ 1525931 h 3664515"/>
              <a:gd name="connsiteX3" fmla="*/ 4672248 w 5157966"/>
              <a:gd name="connsiteY3" fmla="*/ 449532 h 3664515"/>
              <a:gd name="connsiteX4" fmla="*/ 1095047 w 5157966"/>
              <a:gd name="connsiteY4" fmla="*/ 20387 h 3664515"/>
              <a:gd name="connsiteX5" fmla="*/ 49978 w 5157966"/>
              <a:gd name="connsiteY5" fmla="*/ 784321 h 3664515"/>
              <a:gd name="connsiteX6" fmla="*/ 456108 w 5157966"/>
              <a:gd name="connsiteY6" fmla="*/ 2922396 h 3664515"/>
              <a:gd name="connsiteX7" fmla="*/ 2928194 w 5157966"/>
              <a:gd name="connsiteY7" fmla="*/ 3423238 h 3664515"/>
              <a:gd name="connsiteX8" fmla="*/ 2905534 w 5157966"/>
              <a:gd name="connsiteY8" fmla="*/ 3664515 h 3664515"/>
              <a:gd name="connsiteX9" fmla="*/ 3560828 w 5157966"/>
              <a:gd name="connsiteY9" fmla="*/ 3417903 h 3664515"/>
              <a:gd name="connsiteX0" fmla="*/ 3560828 w 5157966"/>
              <a:gd name="connsiteY0" fmla="*/ 3417903 h 3664515"/>
              <a:gd name="connsiteX1" fmla="*/ 4625113 w 5157966"/>
              <a:gd name="connsiteY1" fmla="*/ 2972172 h 3664515"/>
              <a:gd name="connsiteX2" fmla="*/ 5157578 w 5157966"/>
              <a:gd name="connsiteY2" fmla="*/ 1606926 h 3664515"/>
              <a:gd name="connsiteX3" fmla="*/ 4672248 w 5157966"/>
              <a:gd name="connsiteY3" fmla="*/ 449532 h 3664515"/>
              <a:gd name="connsiteX4" fmla="*/ 1095047 w 5157966"/>
              <a:gd name="connsiteY4" fmla="*/ 20387 h 3664515"/>
              <a:gd name="connsiteX5" fmla="*/ 49978 w 5157966"/>
              <a:gd name="connsiteY5" fmla="*/ 784321 h 3664515"/>
              <a:gd name="connsiteX6" fmla="*/ 456108 w 5157966"/>
              <a:gd name="connsiteY6" fmla="*/ 2922396 h 3664515"/>
              <a:gd name="connsiteX7" fmla="*/ 2928194 w 5157966"/>
              <a:gd name="connsiteY7" fmla="*/ 3423238 h 3664515"/>
              <a:gd name="connsiteX8" fmla="*/ 2905534 w 5157966"/>
              <a:gd name="connsiteY8" fmla="*/ 3664515 h 3664515"/>
              <a:gd name="connsiteX9" fmla="*/ 3560828 w 5157966"/>
              <a:gd name="connsiteY9" fmla="*/ 3417903 h 3664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157966" h="3664515">
                <a:moveTo>
                  <a:pt x="3560828" y="3417903"/>
                </a:moveTo>
                <a:cubicBezTo>
                  <a:pt x="4020373" y="3449733"/>
                  <a:pt x="4358988" y="3274001"/>
                  <a:pt x="4625113" y="2972172"/>
                </a:cubicBezTo>
                <a:cubicBezTo>
                  <a:pt x="4891238" y="2670343"/>
                  <a:pt x="5149722" y="2027366"/>
                  <a:pt x="5157578" y="1606926"/>
                </a:cubicBezTo>
                <a:cubicBezTo>
                  <a:pt x="5165434" y="1186486"/>
                  <a:pt x="5055868" y="699491"/>
                  <a:pt x="4672248" y="449532"/>
                </a:cubicBezTo>
                <a:cubicBezTo>
                  <a:pt x="4230479" y="245182"/>
                  <a:pt x="2144491" y="-85439"/>
                  <a:pt x="1095047" y="20387"/>
                </a:cubicBezTo>
                <a:cubicBezTo>
                  <a:pt x="609596" y="84599"/>
                  <a:pt x="156468" y="300653"/>
                  <a:pt x="49978" y="784321"/>
                </a:cubicBezTo>
                <a:cubicBezTo>
                  <a:pt x="-56512" y="1267989"/>
                  <a:pt x="-23595" y="2482577"/>
                  <a:pt x="456108" y="2922396"/>
                </a:cubicBezTo>
                <a:cubicBezTo>
                  <a:pt x="935811" y="3362215"/>
                  <a:pt x="1626172" y="3439085"/>
                  <a:pt x="2928194" y="3423238"/>
                </a:cubicBezTo>
                <a:cubicBezTo>
                  <a:pt x="2961858" y="3542568"/>
                  <a:pt x="2958691" y="3539928"/>
                  <a:pt x="2905534" y="3664515"/>
                </a:cubicBezTo>
                <a:cubicBezTo>
                  <a:pt x="3294758" y="3581805"/>
                  <a:pt x="3560828" y="3417903"/>
                  <a:pt x="3560828" y="3417903"/>
                </a:cubicBez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6058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96A35EAA-ED80-4FF1-942C-82B1D483AF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33683" flipH="1">
            <a:off x="977627" y="481134"/>
            <a:ext cx="9378187" cy="5238589"/>
          </a:xfrm>
          <a:custGeom>
            <a:avLst/>
            <a:gdLst/>
            <a:ahLst/>
            <a:cxnLst/>
            <a:rect l="l" t="t" r="r" b="b"/>
            <a:pathLst>
              <a:path w="1237972" h="852489">
                <a:moveTo>
                  <a:pt x="633056" y="852489"/>
                </a:moveTo>
                <a:cubicBezTo>
                  <a:pt x="716495" y="841059"/>
                  <a:pt x="733789" y="812455"/>
                  <a:pt x="825461" y="773218"/>
                </a:cubicBezTo>
                <a:cubicBezTo>
                  <a:pt x="917133" y="733981"/>
                  <a:pt x="1120276" y="716959"/>
                  <a:pt x="1183087" y="617069"/>
                </a:cubicBezTo>
                <a:cubicBezTo>
                  <a:pt x="1245898" y="517180"/>
                  <a:pt x="1258148" y="283568"/>
                  <a:pt x="1202325" y="173881"/>
                </a:cubicBezTo>
                <a:cubicBezTo>
                  <a:pt x="1146502" y="64194"/>
                  <a:pt x="1083676" y="36572"/>
                  <a:pt x="981005" y="19225"/>
                </a:cubicBezTo>
                <a:cubicBezTo>
                  <a:pt x="823274" y="-7425"/>
                  <a:pt x="446352" y="-23746"/>
                  <a:pt x="245994" y="92349"/>
                </a:cubicBezTo>
                <a:cubicBezTo>
                  <a:pt x="45636" y="208444"/>
                  <a:pt x="-47145" y="246094"/>
                  <a:pt x="23501" y="568036"/>
                </a:cubicBezTo>
                <a:cubicBezTo>
                  <a:pt x="51046" y="756743"/>
                  <a:pt x="510357" y="722029"/>
                  <a:pt x="552172" y="730697"/>
                </a:cubicBezTo>
                <a:cubicBezTo>
                  <a:pt x="733623" y="767368"/>
                  <a:pt x="633056" y="852489"/>
                  <a:pt x="633056" y="852489"/>
                </a:cubicBezTo>
                <a:close/>
              </a:path>
            </a:pathLst>
          </a:custGeom>
          <a:solidFill>
            <a:schemeClr val="bg1"/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D415F49B-3CBC-46CF-AFB5-988852D047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33683" flipH="1">
            <a:off x="1010574" y="456230"/>
            <a:ext cx="9378187" cy="5238589"/>
          </a:xfrm>
          <a:custGeom>
            <a:avLst/>
            <a:gdLst/>
            <a:ahLst/>
            <a:cxnLst/>
            <a:rect l="l" t="t" r="r" b="b"/>
            <a:pathLst>
              <a:path w="1237972" h="852489">
                <a:moveTo>
                  <a:pt x="633056" y="852489"/>
                </a:moveTo>
                <a:cubicBezTo>
                  <a:pt x="716495" y="841059"/>
                  <a:pt x="733789" y="812455"/>
                  <a:pt x="825461" y="773218"/>
                </a:cubicBezTo>
                <a:cubicBezTo>
                  <a:pt x="917133" y="733981"/>
                  <a:pt x="1120276" y="716959"/>
                  <a:pt x="1183087" y="617069"/>
                </a:cubicBezTo>
                <a:cubicBezTo>
                  <a:pt x="1245898" y="517180"/>
                  <a:pt x="1258148" y="283568"/>
                  <a:pt x="1202325" y="173881"/>
                </a:cubicBezTo>
                <a:cubicBezTo>
                  <a:pt x="1146502" y="64194"/>
                  <a:pt x="1083676" y="36572"/>
                  <a:pt x="981005" y="19225"/>
                </a:cubicBezTo>
                <a:cubicBezTo>
                  <a:pt x="823274" y="-7425"/>
                  <a:pt x="446352" y="-23746"/>
                  <a:pt x="245994" y="92349"/>
                </a:cubicBezTo>
                <a:cubicBezTo>
                  <a:pt x="45636" y="208444"/>
                  <a:pt x="-47145" y="246094"/>
                  <a:pt x="23501" y="568036"/>
                </a:cubicBezTo>
                <a:cubicBezTo>
                  <a:pt x="51046" y="756743"/>
                  <a:pt x="510357" y="722029"/>
                  <a:pt x="552172" y="730697"/>
                </a:cubicBezTo>
                <a:cubicBezTo>
                  <a:pt x="733623" y="767368"/>
                  <a:pt x="633056" y="852489"/>
                  <a:pt x="633056" y="852489"/>
                </a:cubicBez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D0940C6F-9A54-410C-9BCD-203E8D97FB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646C6CE-72A6-48A2-BAA1-A9BD9AE029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121080" y="0"/>
            <a:ext cx="7070920" cy="6858000"/>
          </a:xfrm>
          <a:custGeom>
            <a:avLst/>
            <a:gdLst>
              <a:gd name="connsiteX0" fmla="*/ 7430701 w 7551955"/>
              <a:gd name="connsiteY0" fmla="*/ 6858000 h 6858000"/>
              <a:gd name="connsiteX1" fmla="*/ 0 w 7551955"/>
              <a:gd name="connsiteY1" fmla="*/ 6858000 h 6858000"/>
              <a:gd name="connsiteX2" fmla="*/ 0 w 7551955"/>
              <a:gd name="connsiteY2" fmla="*/ 0 h 6858000"/>
              <a:gd name="connsiteX3" fmla="*/ 7505795 w 7551955"/>
              <a:gd name="connsiteY3" fmla="*/ 0 h 6858000"/>
              <a:gd name="connsiteX4" fmla="*/ 7520785 w 7551955"/>
              <a:gd name="connsiteY4" fmla="*/ 379063 h 6858000"/>
              <a:gd name="connsiteX5" fmla="*/ 7433327 w 7551955"/>
              <a:gd name="connsiteY5" fmla="*/ 680364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551955" h="6858000">
                <a:moveTo>
                  <a:pt x="7430701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7505795" y="0"/>
                </a:lnTo>
                <a:lnTo>
                  <a:pt x="7520785" y="379063"/>
                </a:lnTo>
                <a:cubicBezTo>
                  <a:pt x="7596581" y="2601669"/>
                  <a:pt x="7521128" y="5461844"/>
                  <a:pt x="7433327" y="6803646"/>
                </a:cubicBezTo>
                <a:close/>
              </a:path>
            </a:pathLst>
          </a:custGeom>
          <a:solidFill>
            <a:srgbClr val="FFFFFF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F6AFF5CE-B67C-4572-A244-872A4D90EB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1286044">
            <a:off x="791907" y="958118"/>
            <a:ext cx="4266483" cy="3813636"/>
          </a:xfrm>
          <a:custGeom>
            <a:avLst/>
            <a:gdLst>
              <a:gd name="connsiteX0" fmla="*/ -39 w 914430"/>
              <a:gd name="connsiteY0" fmla="*/ 747812 h 753584"/>
              <a:gd name="connsiteX1" fmla="*/ 400011 w 914430"/>
              <a:gd name="connsiteY1" fmla="*/ 737144 h 753584"/>
              <a:gd name="connsiteX2" fmla="*/ 891787 w 914430"/>
              <a:gd name="connsiteY2" fmla="*/ 487303 h 753584"/>
              <a:gd name="connsiteX3" fmla="*/ 665854 w 914430"/>
              <a:gd name="connsiteY3" fmla="*/ 3528 h 753584"/>
              <a:gd name="connsiteX4" fmla="*/ 136835 w 914430"/>
              <a:gd name="connsiteY4" fmla="*/ 319854 h 753584"/>
              <a:gd name="connsiteX5" fmla="*/ 134168 w 914430"/>
              <a:gd name="connsiteY5" fmla="*/ 630845 h 753584"/>
              <a:gd name="connsiteX6" fmla="*/ -39 w 914430"/>
              <a:gd name="connsiteY6" fmla="*/ 747812 h 753584"/>
              <a:gd name="connsiteX0" fmla="*/ 0 w 855235"/>
              <a:gd name="connsiteY0" fmla="*/ 741453 h 759943"/>
              <a:gd name="connsiteX1" fmla="*/ 340855 w 855235"/>
              <a:gd name="connsiteY1" fmla="*/ 737153 h 759943"/>
              <a:gd name="connsiteX2" fmla="*/ 832631 w 855235"/>
              <a:gd name="connsiteY2" fmla="*/ 487312 h 759943"/>
              <a:gd name="connsiteX3" fmla="*/ 606698 w 855235"/>
              <a:gd name="connsiteY3" fmla="*/ 3537 h 759943"/>
              <a:gd name="connsiteX4" fmla="*/ 77679 w 855235"/>
              <a:gd name="connsiteY4" fmla="*/ 319863 h 759943"/>
              <a:gd name="connsiteX5" fmla="*/ 75012 w 855235"/>
              <a:gd name="connsiteY5" fmla="*/ 630854 h 759943"/>
              <a:gd name="connsiteX6" fmla="*/ 0 w 855235"/>
              <a:gd name="connsiteY6" fmla="*/ 741453 h 759943"/>
              <a:gd name="connsiteX0" fmla="*/ 0 w 850882"/>
              <a:gd name="connsiteY0" fmla="*/ 741453 h 766485"/>
              <a:gd name="connsiteX1" fmla="*/ 348748 w 850882"/>
              <a:gd name="connsiteY1" fmla="*/ 746704 h 766485"/>
              <a:gd name="connsiteX2" fmla="*/ 832631 w 850882"/>
              <a:gd name="connsiteY2" fmla="*/ 487312 h 766485"/>
              <a:gd name="connsiteX3" fmla="*/ 606698 w 850882"/>
              <a:gd name="connsiteY3" fmla="*/ 3537 h 766485"/>
              <a:gd name="connsiteX4" fmla="*/ 77679 w 850882"/>
              <a:gd name="connsiteY4" fmla="*/ 319863 h 766485"/>
              <a:gd name="connsiteX5" fmla="*/ 75012 w 850882"/>
              <a:gd name="connsiteY5" fmla="*/ 630854 h 766485"/>
              <a:gd name="connsiteX6" fmla="*/ 0 w 850882"/>
              <a:gd name="connsiteY6" fmla="*/ 741453 h 766485"/>
              <a:gd name="connsiteX0" fmla="*/ 0 w 850882"/>
              <a:gd name="connsiteY0" fmla="*/ 741453 h 764365"/>
              <a:gd name="connsiteX1" fmla="*/ 348748 w 850882"/>
              <a:gd name="connsiteY1" fmla="*/ 746704 h 764365"/>
              <a:gd name="connsiteX2" fmla="*/ 832631 w 850882"/>
              <a:gd name="connsiteY2" fmla="*/ 487312 h 764365"/>
              <a:gd name="connsiteX3" fmla="*/ 606698 w 850882"/>
              <a:gd name="connsiteY3" fmla="*/ 3537 h 764365"/>
              <a:gd name="connsiteX4" fmla="*/ 77679 w 850882"/>
              <a:gd name="connsiteY4" fmla="*/ 319863 h 764365"/>
              <a:gd name="connsiteX5" fmla="*/ 75012 w 850882"/>
              <a:gd name="connsiteY5" fmla="*/ 630854 h 764365"/>
              <a:gd name="connsiteX6" fmla="*/ 0 w 850882"/>
              <a:gd name="connsiteY6" fmla="*/ 741453 h 764365"/>
              <a:gd name="connsiteX0" fmla="*/ 0 w 832466"/>
              <a:gd name="connsiteY0" fmla="*/ 731902 h 763437"/>
              <a:gd name="connsiteX1" fmla="*/ 330332 w 832466"/>
              <a:gd name="connsiteY1" fmla="*/ 746704 h 763437"/>
              <a:gd name="connsiteX2" fmla="*/ 814215 w 832466"/>
              <a:gd name="connsiteY2" fmla="*/ 487312 h 763437"/>
              <a:gd name="connsiteX3" fmla="*/ 588282 w 832466"/>
              <a:gd name="connsiteY3" fmla="*/ 3537 h 763437"/>
              <a:gd name="connsiteX4" fmla="*/ 59263 w 832466"/>
              <a:gd name="connsiteY4" fmla="*/ 319863 h 763437"/>
              <a:gd name="connsiteX5" fmla="*/ 56596 w 832466"/>
              <a:gd name="connsiteY5" fmla="*/ 630854 h 763437"/>
              <a:gd name="connsiteX6" fmla="*/ 0 w 832466"/>
              <a:gd name="connsiteY6" fmla="*/ 731902 h 763437"/>
              <a:gd name="connsiteX0" fmla="*/ 0 w 831373"/>
              <a:gd name="connsiteY0" fmla="*/ 731902 h 763086"/>
              <a:gd name="connsiteX1" fmla="*/ 330332 w 831373"/>
              <a:gd name="connsiteY1" fmla="*/ 746704 h 763086"/>
              <a:gd name="connsiteX2" fmla="*/ 812900 w 831373"/>
              <a:gd name="connsiteY2" fmla="*/ 492088 h 763086"/>
              <a:gd name="connsiteX3" fmla="*/ 588282 w 831373"/>
              <a:gd name="connsiteY3" fmla="*/ 3537 h 763086"/>
              <a:gd name="connsiteX4" fmla="*/ 59263 w 831373"/>
              <a:gd name="connsiteY4" fmla="*/ 319863 h 763086"/>
              <a:gd name="connsiteX5" fmla="*/ 56596 w 831373"/>
              <a:gd name="connsiteY5" fmla="*/ 630854 h 763086"/>
              <a:gd name="connsiteX6" fmla="*/ 0 w 831373"/>
              <a:gd name="connsiteY6" fmla="*/ 731902 h 763086"/>
              <a:gd name="connsiteX0" fmla="*/ 0 w 830248"/>
              <a:gd name="connsiteY0" fmla="*/ 731902 h 763086"/>
              <a:gd name="connsiteX1" fmla="*/ 330332 w 830248"/>
              <a:gd name="connsiteY1" fmla="*/ 746704 h 763086"/>
              <a:gd name="connsiteX2" fmla="*/ 812900 w 830248"/>
              <a:gd name="connsiteY2" fmla="*/ 492088 h 763086"/>
              <a:gd name="connsiteX3" fmla="*/ 588282 w 830248"/>
              <a:gd name="connsiteY3" fmla="*/ 3537 h 763086"/>
              <a:gd name="connsiteX4" fmla="*/ 59263 w 830248"/>
              <a:gd name="connsiteY4" fmla="*/ 319863 h 763086"/>
              <a:gd name="connsiteX5" fmla="*/ 56596 w 830248"/>
              <a:gd name="connsiteY5" fmla="*/ 630854 h 763086"/>
              <a:gd name="connsiteX6" fmla="*/ 0 w 830248"/>
              <a:gd name="connsiteY6" fmla="*/ 731902 h 763086"/>
              <a:gd name="connsiteX0" fmla="*/ 0 w 828752"/>
              <a:gd name="connsiteY0" fmla="*/ 731902 h 769484"/>
              <a:gd name="connsiteX1" fmla="*/ 367164 w 828752"/>
              <a:gd name="connsiteY1" fmla="*/ 754664 h 769484"/>
              <a:gd name="connsiteX2" fmla="*/ 812900 w 828752"/>
              <a:gd name="connsiteY2" fmla="*/ 492088 h 769484"/>
              <a:gd name="connsiteX3" fmla="*/ 588282 w 828752"/>
              <a:gd name="connsiteY3" fmla="*/ 3537 h 769484"/>
              <a:gd name="connsiteX4" fmla="*/ 59263 w 828752"/>
              <a:gd name="connsiteY4" fmla="*/ 319863 h 769484"/>
              <a:gd name="connsiteX5" fmla="*/ 56596 w 828752"/>
              <a:gd name="connsiteY5" fmla="*/ 630854 h 769484"/>
              <a:gd name="connsiteX6" fmla="*/ 0 w 828752"/>
              <a:gd name="connsiteY6" fmla="*/ 731902 h 769484"/>
              <a:gd name="connsiteX0" fmla="*/ 0 w 828752"/>
              <a:gd name="connsiteY0" fmla="*/ 731902 h 761354"/>
              <a:gd name="connsiteX1" fmla="*/ 367164 w 828752"/>
              <a:gd name="connsiteY1" fmla="*/ 754664 h 761354"/>
              <a:gd name="connsiteX2" fmla="*/ 812900 w 828752"/>
              <a:gd name="connsiteY2" fmla="*/ 492088 h 761354"/>
              <a:gd name="connsiteX3" fmla="*/ 588282 w 828752"/>
              <a:gd name="connsiteY3" fmla="*/ 3537 h 761354"/>
              <a:gd name="connsiteX4" fmla="*/ 59263 w 828752"/>
              <a:gd name="connsiteY4" fmla="*/ 319863 h 761354"/>
              <a:gd name="connsiteX5" fmla="*/ 56596 w 828752"/>
              <a:gd name="connsiteY5" fmla="*/ 630854 h 761354"/>
              <a:gd name="connsiteX6" fmla="*/ 0 w 828752"/>
              <a:gd name="connsiteY6" fmla="*/ 731902 h 761354"/>
              <a:gd name="connsiteX0" fmla="*/ 0 w 828286"/>
              <a:gd name="connsiteY0" fmla="*/ 731902 h 764135"/>
              <a:gd name="connsiteX1" fmla="*/ 373741 w 828286"/>
              <a:gd name="connsiteY1" fmla="*/ 757848 h 764135"/>
              <a:gd name="connsiteX2" fmla="*/ 812900 w 828286"/>
              <a:gd name="connsiteY2" fmla="*/ 492088 h 764135"/>
              <a:gd name="connsiteX3" fmla="*/ 588282 w 828286"/>
              <a:gd name="connsiteY3" fmla="*/ 3537 h 764135"/>
              <a:gd name="connsiteX4" fmla="*/ 59263 w 828286"/>
              <a:gd name="connsiteY4" fmla="*/ 319863 h 764135"/>
              <a:gd name="connsiteX5" fmla="*/ 56596 w 828286"/>
              <a:gd name="connsiteY5" fmla="*/ 630854 h 764135"/>
              <a:gd name="connsiteX6" fmla="*/ 0 w 828286"/>
              <a:gd name="connsiteY6" fmla="*/ 731902 h 764135"/>
              <a:gd name="connsiteX0" fmla="*/ 0 w 826698"/>
              <a:gd name="connsiteY0" fmla="*/ 684914 h 717147"/>
              <a:gd name="connsiteX1" fmla="*/ 373741 w 826698"/>
              <a:gd name="connsiteY1" fmla="*/ 710860 h 717147"/>
              <a:gd name="connsiteX2" fmla="*/ 812900 w 826698"/>
              <a:gd name="connsiteY2" fmla="*/ 445100 h 717147"/>
              <a:gd name="connsiteX3" fmla="*/ 581207 w 826698"/>
              <a:gd name="connsiteY3" fmla="*/ 14091 h 717147"/>
              <a:gd name="connsiteX4" fmla="*/ 59263 w 826698"/>
              <a:gd name="connsiteY4" fmla="*/ 272875 h 717147"/>
              <a:gd name="connsiteX5" fmla="*/ 56596 w 826698"/>
              <a:gd name="connsiteY5" fmla="*/ 583866 h 717147"/>
              <a:gd name="connsiteX6" fmla="*/ 0 w 826698"/>
              <a:gd name="connsiteY6" fmla="*/ 684914 h 717147"/>
              <a:gd name="connsiteX0" fmla="*/ 0 w 824673"/>
              <a:gd name="connsiteY0" fmla="*/ 684914 h 717147"/>
              <a:gd name="connsiteX1" fmla="*/ 373741 w 824673"/>
              <a:gd name="connsiteY1" fmla="*/ 710860 h 717147"/>
              <a:gd name="connsiteX2" fmla="*/ 812900 w 824673"/>
              <a:gd name="connsiteY2" fmla="*/ 445100 h 717147"/>
              <a:gd name="connsiteX3" fmla="*/ 581207 w 824673"/>
              <a:gd name="connsiteY3" fmla="*/ 14091 h 717147"/>
              <a:gd name="connsiteX4" fmla="*/ 59263 w 824673"/>
              <a:gd name="connsiteY4" fmla="*/ 272875 h 717147"/>
              <a:gd name="connsiteX5" fmla="*/ 56596 w 824673"/>
              <a:gd name="connsiteY5" fmla="*/ 583866 h 717147"/>
              <a:gd name="connsiteX6" fmla="*/ 0 w 824673"/>
              <a:gd name="connsiteY6" fmla="*/ 684914 h 717147"/>
              <a:gd name="connsiteX0" fmla="*/ 0 w 824673"/>
              <a:gd name="connsiteY0" fmla="*/ 674404 h 706637"/>
              <a:gd name="connsiteX1" fmla="*/ 373741 w 824673"/>
              <a:gd name="connsiteY1" fmla="*/ 700350 h 706637"/>
              <a:gd name="connsiteX2" fmla="*/ 812900 w 824673"/>
              <a:gd name="connsiteY2" fmla="*/ 434590 h 706637"/>
              <a:gd name="connsiteX3" fmla="*/ 581207 w 824673"/>
              <a:gd name="connsiteY3" fmla="*/ 3581 h 706637"/>
              <a:gd name="connsiteX4" fmla="*/ 59263 w 824673"/>
              <a:gd name="connsiteY4" fmla="*/ 262365 h 706637"/>
              <a:gd name="connsiteX5" fmla="*/ 56596 w 824673"/>
              <a:gd name="connsiteY5" fmla="*/ 573356 h 706637"/>
              <a:gd name="connsiteX6" fmla="*/ 0 w 824673"/>
              <a:gd name="connsiteY6" fmla="*/ 674404 h 706637"/>
              <a:gd name="connsiteX0" fmla="*/ 0 w 824673"/>
              <a:gd name="connsiteY0" fmla="*/ 674404 h 705498"/>
              <a:gd name="connsiteX1" fmla="*/ 373741 w 824673"/>
              <a:gd name="connsiteY1" fmla="*/ 700350 h 705498"/>
              <a:gd name="connsiteX2" fmla="*/ 812900 w 824673"/>
              <a:gd name="connsiteY2" fmla="*/ 434590 h 705498"/>
              <a:gd name="connsiteX3" fmla="*/ 581207 w 824673"/>
              <a:gd name="connsiteY3" fmla="*/ 3581 h 705498"/>
              <a:gd name="connsiteX4" fmla="*/ 59263 w 824673"/>
              <a:gd name="connsiteY4" fmla="*/ 262365 h 705498"/>
              <a:gd name="connsiteX5" fmla="*/ 56596 w 824673"/>
              <a:gd name="connsiteY5" fmla="*/ 573356 h 705498"/>
              <a:gd name="connsiteX6" fmla="*/ 0 w 824673"/>
              <a:gd name="connsiteY6" fmla="*/ 674404 h 705498"/>
              <a:gd name="connsiteX0" fmla="*/ 0 w 825801"/>
              <a:gd name="connsiteY0" fmla="*/ 674404 h 712003"/>
              <a:gd name="connsiteX1" fmla="*/ 373741 w 825801"/>
              <a:gd name="connsiteY1" fmla="*/ 700350 h 712003"/>
              <a:gd name="connsiteX2" fmla="*/ 814209 w 825801"/>
              <a:gd name="connsiteY2" fmla="*/ 448725 h 712003"/>
              <a:gd name="connsiteX3" fmla="*/ 581207 w 825801"/>
              <a:gd name="connsiteY3" fmla="*/ 3581 h 712003"/>
              <a:gd name="connsiteX4" fmla="*/ 59263 w 825801"/>
              <a:gd name="connsiteY4" fmla="*/ 262365 h 712003"/>
              <a:gd name="connsiteX5" fmla="*/ 56596 w 825801"/>
              <a:gd name="connsiteY5" fmla="*/ 573356 h 712003"/>
              <a:gd name="connsiteX6" fmla="*/ 0 w 825801"/>
              <a:gd name="connsiteY6" fmla="*/ 674404 h 712003"/>
              <a:gd name="connsiteX0" fmla="*/ 0 w 825354"/>
              <a:gd name="connsiteY0" fmla="*/ 674404 h 712003"/>
              <a:gd name="connsiteX1" fmla="*/ 373741 w 825354"/>
              <a:gd name="connsiteY1" fmla="*/ 700350 h 712003"/>
              <a:gd name="connsiteX2" fmla="*/ 814209 w 825354"/>
              <a:gd name="connsiteY2" fmla="*/ 448725 h 712003"/>
              <a:gd name="connsiteX3" fmla="*/ 581207 w 825354"/>
              <a:gd name="connsiteY3" fmla="*/ 3581 h 712003"/>
              <a:gd name="connsiteX4" fmla="*/ 59263 w 825354"/>
              <a:gd name="connsiteY4" fmla="*/ 262365 h 712003"/>
              <a:gd name="connsiteX5" fmla="*/ 56596 w 825354"/>
              <a:gd name="connsiteY5" fmla="*/ 573356 h 712003"/>
              <a:gd name="connsiteX6" fmla="*/ 0 w 825354"/>
              <a:gd name="connsiteY6" fmla="*/ 674404 h 712003"/>
              <a:gd name="connsiteX0" fmla="*/ 0 w 824001"/>
              <a:gd name="connsiteY0" fmla="*/ 674404 h 702198"/>
              <a:gd name="connsiteX1" fmla="*/ 429494 w 824001"/>
              <a:gd name="connsiteY1" fmla="*/ 688873 h 702198"/>
              <a:gd name="connsiteX2" fmla="*/ 814209 w 824001"/>
              <a:gd name="connsiteY2" fmla="*/ 448725 h 702198"/>
              <a:gd name="connsiteX3" fmla="*/ 581207 w 824001"/>
              <a:gd name="connsiteY3" fmla="*/ 3581 h 702198"/>
              <a:gd name="connsiteX4" fmla="*/ 59263 w 824001"/>
              <a:gd name="connsiteY4" fmla="*/ 262365 h 702198"/>
              <a:gd name="connsiteX5" fmla="*/ 56596 w 824001"/>
              <a:gd name="connsiteY5" fmla="*/ 573356 h 702198"/>
              <a:gd name="connsiteX6" fmla="*/ 0 w 824001"/>
              <a:gd name="connsiteY6" fmla="*/ 674404 h 702198"/>
              <a:gd name="connsiteX0" fmla="*/ 0 w 824001"/>
              <a:gd name="connsiteY0" fmla="*/ 674404 h 693317"/>
              <a:gd name="connsiteX1" fmla="*/ 429494 w 824001"/>
              <a:gd name="connsiteY1" fmla="*/ 688873 h 693317"/>
              <a:gd name="connsiteX2" fmla="*/ 814209 w 824001"/>
              <a:gd name="connsiteY2" fmla="*/ 448725 h 693317"/>
              <a:gd name="connsiteX3" fmla="*/ 581207 w 824001"/>
              <a:gd name="connsiteY3" fmla="*/ 3581 h 693317"/>
              <a:gd name="connsiteX4" fmla="*/ 59263 w 824001"/>
              <a:gd name="connsiteY4" fmla="*/ 262365 h 693317"/>
              <a:gd name="connsiteX5" fmla="*/ 56596 w 824001"/>
              <a:gd name="connsiteY5" fmla="*/ 573356 h 693317"/>
              <a:gd name="connsiteX6" fmla="*/ 0 w 824001"/>
              <a:gd name="connsiteY6" fmla="*/ 674404 h 693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24001" h="693317">
                <a:moveTo>
                  <a:pt x="0" y="674404"/>
                </a:moveTo>
                <a:cubicBezTo>
                  <a:pt x="170947" y="672309"/>
                  <a:pt x="289590" y="704889"/>
                  <a:pt x="429494" y="688873"/>
                </a:cubicBezTo>
                <a:cubicBezTo>
                  <a:pt x="585106" y="671059"/>
                  <a:pt x="788924" y="562940"/>
                  <a:pt x="814209" y="448725"/>
                </a:cubicBezTo>
                <a:cubicBezTo>
                  <a:pt x="839495" y="334510"/>
                  <a:pt x="832857" y="49206"/>
                  <a:pt x="581207" y="3581"/>
                </a:cubicBezTo>
                <a:cubicBezTo>
                  <a:pt x="485480" y="-3562"/>
                  <a:pt x="91955" y="-26684"/>
                  <a:pt x="59263" y="262365"/>
                </a:cubicBezTo>
                <a:cubicBezTo>
                  <a:pt x="43357" y="371331"/>
                  <a:pt x="56596" y="510015"/>
                  <a:pt x="56596" y="573356"/>
                </a:cubicBezTo>
                <a:cubicBezTo>
                  <a:pt x="57073" y="645079"/>
                  <a:pt x="0" y="674404"/>
                  <a:pt x="0" y="674404"/>
                </a:cubicBezTo>
                <a:close/>
              </a:path>
            </a:pathLst>
          </a:custGeom>
          <a:solidFill>
            <a:schemeClr val="bg1"/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8EE8A2-3260-6C35-A324-F7F4E166B1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8725" y="1210509"/>
            <a:ext cx="3270121" cy="327342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800" b="0" dirty="0">
                <a:latin typeface="+mn-lt"/>
              </a:rPr>
              <a:t>In the outliers graph, we can see that there is a high variability of the energy values and all the outliers are lower values.</a:t>
            </a:r>
            <a:br>
              <a:rPr lang="en-US" sz="1800" b="0" dirty="0">
                <a:latin typeface="+mn-lt"/>
              </a:rPr>
            </a:br>
            <a:br>
              <a:rPr lang="en-US" sz="1800" b="0" dirty="0">
                <a:latin typeface="+mn-lt"/>
              </a:rPr>
            </a:br>
            <a:r>
              <a:rPr lang="en-US" sz="1800" b="0" dirty="0">
                <a:latin typeface="+mn-lt"/>
              </a:rPr>
              <a:t>  The averages from the last 10 years range from 0.609460 to 0.736550.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517DB2-15F1-12B6-C578-F5F9EF4CA5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37697" y="5037068"/>
            <a:ext cx="3530519" cy="114439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dirty="0">
                <a:solidFill>
                  <a:schemeClr val="tx1"/>
                </a:solidFill>
                <a:latin typeface="+mj-lt"/>
              </a:rPr>
              <a:t>Outliers Graph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FB69A980-D397-4383-991D-6DC2FB1C3C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1286044">
            <a:off x="735556" y="935488"/>
            <a:ext cx="4587669" cy="3813636"/>
          </a:xfrm>
          <a:custGeom>
            <a:avLst/>
            <a:gdLst>
              <a:gd name="connsiteX0" fmla="*/ -39 w 914430"/>
              <a:gd name="connsiteY0" fmla="*/ 747812 h 753584"/>
              <a:gd name="connsiteX1" fmla="*/ 400011 w 914430"/>
              <a:gd name="connsiteY1" fmla="*/ 737144 h 753584"/>
              <a:gd name="connsiteX2" fmla="*/ 891787 w 914430"/>
              <a:gd name="connsiteY2" fmla="*/ 487303 h 753584"/>
              <a:gd name="connsiteX3" fmla="*/ 665854 w 914430"/>
              <a:gd name="connsiteY3" fmla="*/ 3528 h 753584"/>
              <a:gd name="connsiteX4" fmla="*/ 136835 w 914430"/>
              <a:gd name="connsiteY4" fmla="*/ 319854 h 753584"/>
              <a:gd name="connsiteX5" fmla="*/ 134168 w 914430"/>
              <a:gd name="connsiteY5" fmla="*/ 630845 h 753584"/>
              <a:gd name="connsiteX6" fmla="*/ -39 w 914430"/>
              <a:gd name="connsiteY6" fmla="*/ 747812 h 753584"/>
              <a:gd name="connsiteX0" fmla="*/ 0 w 855235"/>
              <a:gd name="connsiteY0" fmla="*/ 741453 h 759943"/>
              <a:gd name="connsiteX1" fmla="*/ 340855 w 855235"/>
              <a:gd name="connsiteY1" fmla="*/ 737153 h 759943"/>
              <a:gd name="connsiteX2" fmla="*/ 832631 w 855235"/>
              <a:gd name="connsiteY2" fmla="*/ 487312 h 759943"/>
              <a:gd name="connsiteX3" fmla="*/ 606698 w 855235"/>
              <a:gd name="connsiteY3" fmla="*/ 3537 h 759943"/>
              <a:gd name="connsiteX4" fmla="*/ 77679 w 855235"/>
              <a:gd name="connsiteY4" fmla="*/ 319863 h 759943"/>
              <a:gd name="connsiteX5" fmla="*/ 75012 w 855235"/>
              <a:gd name="connsiteY5" fmla="*/ 630854 h 759943"/>
              <a:gd name="connsiteX6" fmla="*/ 0 w 855235"/>
              <a:gd name="connsiteY6" fmla="*/ 741453 h 759943"/>
              <a:gd name="connsiteX0" fmla="*/ 0 w 850882"/>
              <a:gd name="connsiteY0" fmla="*/ 741453 h 766485"/>
              <a:gd name="connsiteX1" fmla="*/ 348748 w 850882"/>
              <a:gd name="connsiteY1" fmla="*/ 746704 h 766485"/>
              <a:gd name="connsiteX2" fmla="*/ 832631 w 850882"/>
              <a:gd name="connsiteY2" fmla="*/ 487312 h 766485"/>
              <a:gd name="connsiteX3" fmla="*/ 606698 w 850882"/>
              <a:gd name="connsiteY3" fmla="*/ 3537 h 766485"/>
              <a:gd name="connsiteX4" fmla="*/ 77679 w 850882"/>
              <a:gd name="connsiteY4" fmla="*/ 319863 h 766485"/>
              <a:gd name="connsiteX5" fmla="*/ 75012 w 850882"/>
              <a:gd name="connsiteY5" fmla="*/ 630854 h 766485"/>
              <a:gd name="connsiteX6" fmla="*/ 0 w 850882"/>
              <a:gd name="connsiteY6" fmla="*/ 741453 h 766485"/>
              <a:gd name="connsiteX0" fmla="*/ 0 w 850882"/>
              <a:gd name="connsiteY0" fmla="*/ 741453 h 764365"/>
              <a:gd name="connsiteX1" fmla="*/ 348748 w 850882"/>
              <a:gd name="connsiteY1" fmla="*/ 746704 h 764365"/>
              <a:gd name="connsiteX2" fmla="*/ 832631 w 850882"/>
              <a:gd name="connsiteY2" fmla="*/ 487312 h 764365"/>
              <a:gd name="connsiteX3" fmla="*/ 606698 w 850882"/>
              <a:gd name="connsiteY3" fmla="*/ 3537 h 764365"/>
              <a:gd name="connsiteX4" fmla="*/ 77679 w 850882"/>
              <a:gd name="connsiteY4" fmla="*/ 319863 h 764365"/>
              <a:gd name="connsiteX5" fmla="*/ 75012 w 850882"/>
              <a:gd name="connsiteY5" fmla="*/ 630854 h 764365"/>
              <a:gd name="connsiteX6" fmla="*/ 0 w 850882"/>
              <a:gd name="connsiteY6" fmla="*/ 741453 h 764365"/>
              <a:gd name="connsiteX0" fmla="*/ 0 w 832466"/>
              <a:gd name="connsiteY0" fmla="*/ 731902 h 763437"/>
              <a:gd name="connsiteX1" fmla="*/ 330332 w 832466"/>
              <a:gd name="connsiteY1" fmla="*/ 746704 h 763437"/>
              <a:gd name="connsiteX2" fmla="*/ 814215 w 832466"/>
              <a:gd name="connsiteY2" fmla="*/ 487312 h 763437"/>
              <a:gd name="connsiteX3" fmla="*/ 588282 w 832466"/>
              <a:gd name="connsiteY3" fmla="*/ 3537 h 763437"/>
              <a:gd name="connsiteX4" fmla="*/ 59263 w 832466"/>
              <a:gd name="connsiteY4" fmla="*/ 319863 h 763437"/>
              <a:gd name="connsiteX5" fmla="*/ 56596 w 832466"/>
              <a:gd name="connsiteY5" fmla="*/ 630854 h 763437"/>
              <a:gd name="connsiteX6" fmla="*/ 0 w 832466"/>
              <a:gd name="connsiteY6" fmla="*/ 731902 h 763437"/>
              <a:gd name="connsiteX0" fmla="*/ 0 w 831373"/>
              <a:gd name="connsiteY0" fmla="*/ 731902 h 763086"/>
              <a:gd name="connsiteX1" fmla="*/ 330332 w 831373"/>
              <a:gd name="connsiteY1" fmla="*/ 746704 h 763086"/>
              <a:gd name="connsiteX2" fmla="*/ 812900 w 831373"/>
              <a:gd name="connsiteY2" fmla="*/ 492088 h 763086"/>
              <a:gd name="connsiteX3" fmla="*/ 588282 w 831373"/>
              <a:gd name="connsiteY3" fmla="*/ 3537 h 763086"/>
              <a:gd name="connsiteX4" fmla="*/ 59263 w 831373"/>
              <a:gd name="connsiteY4" fmla="*/ 319863 h 763086"/>
              <a:gd name="connsiteX5" fmla="*/ 56596 w 831373"/>
              <a:gd name="connsiteY5" fmla="*/ 630854 h 763086"/>
              <a:gd name="connsiteX6" fmla="*/ 0 w 831373"/>
              <a:gd name="connsiteY6" fmla="*/ 731902 h 763086"/>
              <a:gd name="connsiteX0" fmla="*/ 0 w 830248"/>
              <a:gd name="connsiteY0" fmla="*/ 731902 h 763086"/>
              <a:gd name="connsiteX1" fmla="*/ 330332 w 830248"/>
              <a:gd name="connsiteY1" fmla="*/ 746704 h 763086"/>
              <a:gd name="connsiteX2" fmla="*/ 812900 w 830248"/>
              <a:gd name="connsiteY2" fmla="*/ 492088 h 763086"/>
              <a:gd name="connsiteX3" fmla="*/ 588282 w 830248"/>
              <a:gd name="connsiteY3" fmla="*/ 3537 h 763086"/>
              <a:gd name="connsiteX4" fmla="*/ 59263 w 830248"/>
              <a:gd name="connsiteY4" fmla="*/ 319863 h 763086"/>
              <a:gd name="connsiteX5" fmla="*/ 56596 w 830248"/>
              <a:gd name="connsiteY5" fmla="*/ 630854 h 763086"/>
              <a:gd name="connsiteX6" fmla="*/ 0 w 830248"/>
              <a:gd name="connsiteY6" fmla="*/ 731902 h 763086"/>
              <a:gd name="connsiteX0" fmla="*/ 0 w 828752"/>
              <a:gd name="connsiteY0" fmla="*/ 731902 h 769484"/>
              <a:gd name="connsiteX1" fmla="*/ 367164 w 828752"/>
              <a:gd name="connsiteY1" fmla="*/ 754664 h 769484"/>
              <a:gd name="connsiteX2" fmla="*/ 812900 w 828752"/>
              <a:gd name="connsiteY2" fmla="*/ 492088 h 769484"/>
              <a:gd name="connsiteX3" fmla="*/ 588282 w 828752"/>
              <a:gd name="connsiteY3" fmla="*/ 3537 h 769484"/>
              <a:gd name="connsiteX4" fmla="*/ 59263 w 828752"/>
              <a:gd name="connsiteY4" fmla="*/ 319863 h 769484"/>
              <a:gd name="connsiteX5" fmla="*/ 56596 w 828752"/>
              <a:gd name="connsiteY5" fmla="*/ 630854 h 769484"/>
              <a:gd name="connsiteX6" fmla="*/ 0 w 828752"/>
              <a:gd name="connsiteY6" fmla="*/ 731902 h 769484"/>
              <a:gd name="connsiteX0" fmla="*/ 0 w 828752"/>
              <a:gd name="connsiteY0" fmla="*/ 731902 h 761354"/>
              <a:gd name="connsiteX1" fmla="*/ 367164 w 828752"/>
              <a:gd name="connsiteY1" fmla="*/ 754664 h 761354"/>
              <a:gd name="connsiteX2" fmla="*/ 812900 w 828752"/>
              <a:gd name="connsiteY2" fmla="*/ 492088 h 761354"/>
              <a:gd name="connsiteX3" fmla="*/ 588282 w 828752"/>
              <a:gd name="connsiteY3" fmla="*/ 3537 h 761354"/>
              <a:gd name="connsiteX4" fmla="*/ 59263 w 828752"/>
              <a:gd name="connsiteY4" fmla="*/ 319863 h 761354"/>
              <a:gd name="connsiteX5" fmla="*/ 56596 w 828752"/>
              <a:gd name="connsiteY5" fmla="*/ 630854 h 761354"/>
              <a:gd name="connsiteX6" fmla="*/ 0 w 828752"/>
              <a:gd name="connsiteY6" fmla="*/ 731902 h 761354"/>
              <a:gd name="connsiteX0" fmla="*/ 0 w 828286"/>
              <a:gd name="connsiteY0" fmla="*/ 731902 h 764135"/>
              <a:gd name="connsiteX1" fmla="*/ 373741 w 828286"/>
              <a:gd name="connsiteY1" fmla="*/ 757848 h 764135"/>
              <a:gd name="connsiteX2" fmla="*/ 812900 w 828286"/>
              <a:gd name="connsiteY2" fmla="*/ 492088 h 764135"/>
              <a:gd name="connsiteX3" fmla="*/ 588282 w 828286"/>
              <a:gd name="connsiteY3" fmla="*/ 3537 h 764135"/>
              <a:gd name="connsiteX4" fmla="*/ 59263 w 828286"/>
              <a:gd name="connsiteY4" fmla="*/ 319863 h 764135"/>
              <a:gd name="connsiteX5" fmla="*/ 56596 w 828286"/>
              <a:gd name="connsiteY5" fmla="*/ 630854 h 764135"/>
              <a:gd name="connsiteX6" fmla="*/ 0 w 828286"/>
              <a:gd name="connsiteY6" fmla="*/ 731902 h 764135"/>
              <a:gd name="connsiteX0" fmla="*/ 0 w 826698"/>
              <a:gd name="connsiteY0" fmla="*/ 684914 h 717147"/>
              <a:gd name="connsiteX1" fmla="*/ 373741 w 826698"/>
              <a:gd name="connsiteY1" fmla="*/ 710860 h 717147"/>
              <a:gd name="connsiteX2" fmla="*/ 812900 w 826698"/>
              <a:gd name="connsiteY2" fmla="*/ 445100 h 717147"/>
              <a:gd name="connsiteX3" fmla="*/ 581207 w 826698"/>
              <a:gd name="connsiteY3" fmla="*/ 14091 h 717147"/>
              <a:gd name="connsiteX4" fmla="*/ 59263 w 826698"/>
              <a:gd name="connsiteY4" fmla="*/ 272875 h 717147"/>
              <a:gd name="connsiteX5" fmla="*/ 56596 w 826698"/>
              <a:gd name="connsiteY5" fmla="*/ 583866 h 717147"/>
              <a:gd name="connsiteX6" fmla="*/ 0 w 826698"/>
              <a:gd name="connsiteY6" fmla="*/ 684914 h 717147"/>
              <a:gd name="connsiteX0" fmla="*/ 0 w 824673"/>
              <a:gd name="connsiteY0" fmla="*/ 684914 h 717147"/>
              <a:gd name="connsiteX1" fmla="*/ 373741 w 824673"/>
              <a:gd name="connsiteY1" fmla="*/ 710860 h 717147"/>
              <a:gd name="connsiteX2" fmla="*/ 812900 w 824673"/>
              <a:gd name="connsiteY2" fmla="*/ 445100 h 717147"/>
              <a:gd name="connsiteX3" fmla="*/ 581207 w 824673"/>
              <a:gd name="connsiteY3" fmla="*/ 14091 h 717147"/>
              <a:gd name="connsiteX4" fmla="*/ 59263 w 824673"/>
              <a:gd name="connsiteY4" fmla="*/ 272875 h 717147"/>
              <a:gd name="connsiteX5" fmla="*/ 56596 w 824673"/>
              <a:gd name="connsiteY5" fmla="*/ 583866 h 717147"/>
              <a:gd name="connsiteX6" fmla="*/ 0 w 824673"/>
              <a:gd name="connsiteY6" fmla="*/ 684914 h 717147"/>
              <a:gd name="connsiteX0" fmla="*/ 0 w 824673"/>
              <a:gd name="connsiteY0" fmla="*/ 674404 h 706637"/>
              <a:gd name="connsiteX1" fmla="*/ 373741 w 824673"/>
              <a:gd name="connsiteY1" fmla="*/ 700350 h 706637"/>
              <a:gd name="connsiteX2" fmla="*/ 812900 w 824673"/>
              <a:gd name="connsiteY2" fmla="*/ 434590 h 706637"/>
              <a:gd name="connsiteX3" fmla="*/ 581207 w 824673"/>
              <a:gd name="connsiteY3" fmla="*/ 3581 h 706637"/>
              <a:gd name="connsiteX4" fmla="*/ 59263 w 824673"/>
              <a:gd name="connsiteY4" fmla="*/ 262365 h 706637"/>
              <a:gd name="connsiteX5" fmla="*/ 56596 w 824673"/>
              <a:gd name="connsiteY5" fmla="*/ 573356 h 706637"/>
              <a:gd name="connsiteX6" fmla="*/ 0 w 824673"/>
              <a:gd name="connsiteY6" fmla="*/ 674404 h 706637"/>
              <a:gd name="connsiteX0" fmla="*/ 0 w 824673"/>
              <a:gd name="connsiteY0" fmla="*/ 674404 h 705498"/>
              <a:gd name="connsiteX1" fmla="*/ 373741 w 824673"/>
              <a:gd name="connsiteY1" fmla="*/ 700350 h 705498"/>
              <a:gd name="connsiteX2" fmla="*/ 812900 w 824673"/>
              <a:gd name="connsiteY2" fmla="*/ 434590 h 705498"/>
              <a:gd name="connsiteX3" fmla="*/ 581207 w 824673"/>
              <a:gd name="connsiteY3" fmla="*/ 3581 h 705498"/>
              <a:gd name="connsiteX4" fmla="*/ 59263 w 824673"/>
              <a:gd name="connsiteY4" fmla="*/ 262365 h 705498"/>
              <a:gd name="connsiteX5" fmla="*/ 56596 w 824673"/>
              <a:gd name="connsiteY5" fmla="*/ 573356 h 705498"/>
              <a:gd name="connsiteX6" fmla="*/ 0 w 824673"/>
              <a:gd name="connsiteY6" fmla="*/ 674404 h 705498"/>
              <a:gd name="connsiteX0" fmla="*/ 0 w 825801"/>
              <a:gd name="connsiteY0" fmla="*/ 674404 h 712003"/>
              <a:gd name="connsiteX1" fmla="*/ 373741 w 825801"/>
              <a:gd name="connsiteY1" fmla="*/ 700350 h 712003"/>
              <a:gd name="connsiteX2" fmla="*/ 814209 w 825801"/>
              <a:gd name="connsiteY2" fmla="*/ 448725 h 712003"/>
              <a:gd name="connsiteX3" fmla="*/ 581207 w 825801"/>
              <a:gd name="connsiteY3" fmla="*/ 3581 h 712003"/>
              <a:gd name="connsiteX4" fmla="*/ 59263 w 825801"/>
              <a:gd name="connsiteY4" fmla="*/ 262365 h 712003"/>
              <a:gd name="connsiteX5" fmla="*/ 56596 w 825801"/>
              <a:gd name="connsiteY5" fmla="*/ 573356 h 712003"/>
              <a:gd name="connsiteX6" fmla="*/ 0 w 825801"/>
              <a:gd name="connsiteY6" fmla="*/ 674404 h 712003"/>
              <a:gd name="connsiteX0" fmla="*/ 0 w 825354"/>
              <a:gd name="connsiteY0" fmla="*/ 674404 h 712003"/>
              <a:gd name="connsiteX1" fmla="*/ 373741 w 825354"/>
              <a:gd name="connsiteY1" fmla="*/ 700350 h 712003"/>
              <a:gd name="connsiteX2" fmla="*/ 814209 w 825354"/>
              <a:gd name="connsiteY2" fmla="*/ 448725 h 712003"/>
              <a:gd name="connsiteX3" fmla="*/ 581207 w 825354"/>
              <a:gd name="connsiteY3" fmla="*/ 3581 h 712003"/>
              <a:gd name="connsiteX4" fmla="*/ 59263 w 825354"/>
              <a:gd name="connsiteY4" fmla="*/ 262365 h 712003"/>
              <a:gd name="connsiteX5" fmla="*/ 56596 w 825354"/>
              <a:gd name="connsiteY5" fmla="*/ 573356 h 712003"/>
              <a:gd name="connsiteX6" fmla="*/ 0 w 825354"/>
              <a:gd name="connsiteY6" fmla="*/ 674404 h 712003"/>
              <a:gd name="connsiteX0" fmla="*/ 0 w 824001"/>
              <a:gd name="connsiteY0" fmla="*/ 674404 h 702198"/>
              <a:gd name="connsiteX1" fmla="*/ 429494 w 824001"/>
              <a:gd name="connsiteY1" fmla="*/ 688873 h 702198"/>
              <a:gd name="connsiteX2" fmla="*/ 814209 w 824001"/>
              <a:gd name="connsiteY2" fmla="*/ 448725 h 702198"/>
              <a:gd name="connsiteX3" fmla="*/ 581207 w 824001"/>
              <a:gd name="connsiteY3" fmla="*/ 3581 h 702198"/>
              <a:gd name="connsiteX4" fmla="*/ 59263 w 824001"/>
              <a:gd name="connsiteY4" fmla="*/ 262365 h 702198"/>
              <a:gd name="connsiteX5" fmla="*/ 56596 w 824001"/>
              <a:gd name="connsiteY5" fmla="*/ 573356 h 702198"/>
              <a:gd name="connsiteX6" fmla="*/ 0 w 824001"/>
              <a:gd name="connsiteY6" fmla="*/ 674404 h 702198"/>
              <a:gd name="connsiteX0" fmla="*/ 0 w 824001"/>
              <a:gd name="connsiteY0" fmla="*/ 674404 h 693317"/>
              <a:gd name="connsiteX1" fmla="*/ 429494 w 824001"/>
              <a:gd name="connsiteY1" fmla="*/ 688873 h 693317"/>
              <a:gd name="connsiteX2" fmla="*/ 814209 w 824001"/>
              <a:gd name="connsiteY2" fmla="*/ 448725 h 693317"/>
              <a:gd name="connsiteX3" fmla="*/ 581207 w 824001"/>
              <a:gd name="connsiteY3" fmla="*/ 3581 h 693317"/>
              <a:gd name="connsiteX4" fmla="*/ 59263 w 824001"/>
              <a:gd name="connsiteY4" fmla="*/ 262365 h 693317"/>
              <a:gd name="connsiteX5" fmla="*/ 56596 w 824001"/>
              <a:gd name="connsiteY5" fmla="*/ 573356 h 693317"/>
              <a:gd name="connsiteX6" fmla="*/ 0 w 824001"/>
              <a:gd name="connsiteY6" fmla="*/ 674404 h 693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24001" h="693317">
                <a:moveTo>
                  <a:pt x="0" y="674404"/>
                </a:moveTo>
                <a:cubicBezTo>
                  <a:pt x="170947" y="672309"/>
                  <a:pt x="289590" y="704889"/>
                  <a:pt x="429494" y="688873"/>
                </a:cubicBezTo>
                <a:cubicBezTo>
                  <a:pt x="585106" y="671059"/>
                  <a:pt x="788924" y="562940"/>
                  <a:pt x="814209" y="448725"/>
                </a:cubicBezTo>
                <a:cubicBezTo>
                  <a:pt x="839495" y="334510"/>
                  <a:pt x="832857" y="49206"/>
                  <a:pt x="581207" y="3581"/>
                </a:cubicBezTo>
                <a:cubicBezTo>
                  <a:pt x="485480" y="-3562"/>
                  <a:pt x="91955" y="-26684"/>
                  <a:pt x="59263" y="262365"/>
                </a:cubicBezTo>
                <a:cubicBezTo>
                  <a:pt x="43357" y="371331"/>
                  <a:pt x="56596" y="510015"/>
                  <a:pt x="56596" y="573356"/>
                </a:cubicBezTo>
                <a:cubicBezTo>
                  <a:pt x="57073" y="645079"/>
                  <a:pt x="0" y="674404"/>
                  <a:pt x="0" y="674404"/>
                </a:cubicBezTo>
                <a:close/>
              </a:path>
            </a:pathLst>
          </a:custGeom>
          <a:noFill/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365ECCD1-CF5E-4EE6-837B-F9A6958B1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1286044">
            <a:off x="737159" y="912857"/>
            <a:ext cx="4266483" cy="3813636"/>
          </a:xfrm>
          <a:custGeom>
            <a:avLst/>
            <a:gdLst>
              <a:gd name="connsiteX0" fmla="*/ -39 w 914430"/>
              <a:gd name="connsiteY0" fmla="*/ 747812 h 753584"/>
              <a:gd name="connsiteX1" fmla="*/ 400011 w 914430"/>
              <a:gd name="connsiteY1" fmla="*/ 737144 h 753584"/>
              <a:gd name="connsiteX2" fmla="*/ 891787 w 914430"/>
              <a:gd name="connsiteY2" fmla="*/ 487303 h 753584"/>
              <a:gd name="connsiteX3" fmla="*/ 665854 w 914430"/>
              <a:gd name="connsiteY3" fmla="*/ 3528 h 753584"/>
              <a:gd name="connsiteX4" fmla="*/ 136835 w 914430"/>
              <a:gd name="connsiteY4" fmla="*/ 319854 h 753584"/>
              <a:gd name="connsiteX5" fmla="*/ 134168 w 914430"/>
              <a:gd name="connsiteY5" fmla="*/ 630845 h 753584"/>
              <a:gd name="connsiteX6" fmla="*/ -39 w 914430"/>
              <a:gd name="connsiteY6" fmla="*/ 747812 h 753584"/>
              <a:gd name="connsiteX0" fmla="*/ 0 w 855235"/>
              <a:gd name="connsiteY0" fmla="*/ 741453 h 759943"/>
              <a:gd name="connsiteX1" fmla="*/ 340855 w 855235"/>
              <a:gd name="connsiteY1" fmla="*/ 737153 h 759943"/>
              <a:gd name="connsiteX2" fmla="*/ 832631 w 855235"/>
              <a:gd name="connsiteY2" fmla="*/ 487312 h 759943"/>
              <a:gd name="connsiteX3" fmla="*/ 606698 w 855235"/>
              <a:gd name="connsiteY3" fmla="*/ 3537 h 759943"/>
              <a:gd name="connsiteX4" fmla="*/ 77679 w 855235"/>
              <a:gd name="connsiteY4" fmla="*/ 319863 h 759943"/>
              <a:gd name="connsiteX5" fmla="*/ 75012 w 855235"/>
              <a:gd name="connsiteY5" fmla="*/ 630854 h 759943"/>
              <a:gd name="connsiteX6" fmla="*/ 0 w 855235"/>
              <a:gd name="connsiteY6" fmla="*/ 741453 h 759943"/>
              <a:gd name="connsiteX0" fmla="*/ 0 w 850882"/>
              <a:gd name="connsiteY0" fmla="*/ 741453 h 766485"/>
              <a:gd name="connsiteX1" fmla="*/ 348748 w 850882"/>
              <a:gd name="connsiteY1" fmla="*/ 746704 h 766485"/>
              <a:gd name="connsiteX2" fmla="*/ 832631 w 850882"/>
              <a:gd name="connsiteY2" fmla="*/ 487312 h 766485"/>
              <a:gd name="connsiteX3" fmla="*/ 606698 w 850882"/>
              <a:gd name="connsiteY3" fmla="*/ 3537 h 766485"/>
              <a:gd name="connsiteX4" fmla="*/ 77679 w 850882"/>
              <a:gd name="connsiteY4" fmla="*/ 319863 h 766485"/>
              <a:gd name="connsiteX5" fmla="*/ 75012 w 850882"/>
              <a:gd name="connsiteY5" fmla="*/ 630854 h 766485"/>
              <a:gd name="connsiteX6" fmla="*/ 0 w 850882"/>
              <a:gd name="connsiteY6" fmla="*/ 741453 h 766485"/>
              <a:gd name="connsiteX0" fmla="*/ 0 w 850882"/>
              <a:gd name="connsiteY0" fmla="*/ 741453 h 764365"/>
              <a:gd name="connsiteX1" fmla="*/ 348748 w 850882"/>
              <a:gd name="connsiteY1" fmla="*/ 746704 h 764365"/>
              <a:gd name="connsiteX2" fmla="*/ 832631 w 850882"/>
              <a:gd name="connsiteY2" fmla="*/ 487312 h 764365"/>
              <a:gd name="connsiteX3" fmla="*/ 606698 w 850882"/>
              <a:gd name="connsiteY3" fmla="*/ 3537 h 764365"/>
              <a:gd name="connsiteX4" fmla="*/ 77679 w 850882"/>
              <a:gd name="connsiteY4" fmla="*/ 319863 h 764365"/>
              <a:gd name="connsiteX5" fmla="*/ 75012 w 850882"/>
              <a:gd name="connsiteY5" fmla="*/ 630854 h 764365"/>
              <a:gd name="connsiteX6" fmla="*/ 0 w 850882"/>
              <a:gd name="connsiteY6" fmla="*/ 741453 h 764365"/>
              <a:gd name="connsiteX0" fmla="*/ 0 w 832466"/>
              <a:gd name="connsiteY0" fmla="*/ 731902 h 763437"/>
              <a:gd name="connsiteX1" fmla="*/ 330332 w 832466"/>
              <a:gd name="connsiteY1" fmla="*/ 746704 h 763437"/>
              <a:gd name="connsiteX2" fmla="*/ 814215 w 832466"/>
              <a:gd name="connsiteY2" fmla="*/ 487312 h 763437"/>
              <a:gd name="connsiteX3" fmla="*/ 588282 w 832466"/>
              <a:gd name="connsiteY3" fmla="*/ 3537 h 763437"/>
              <a:gd name="connsiteX4" fmla="*/ 59263 w 832466"/>
              <a:gd name="connsiteY4" fmla="*/ 319863 h 763437"/>
              <a:gd name="connsiteX5" fmla="*/ 56596 w 832466"/>
              <a:gd name="connsiteY5" fmla="*/ 630854 h 763437"/>
              <a:gd name="connsiteX6" fmla="*/ 0 w 832466"/>
              <a:gd name="connsiteY6" fmla="*/ 731902 h 763437"/>
              <a:gd name="connsiteX0" fmla="*/ 0 w 831373"/>
              <a:gd name="connsiteY0" fmla="*/ 731902 h 763086"/>
              <a:gd name="connsiteX1" fmla="*/ 330332 w 831373"/>
              <a:gd name="connsiteY1" fmla="*/ 746704 h 763086"/>
              <a:gd name="connsiteX2" fmla="*/ 812900 w 831373"/>
              <a:gd name="connsiteY2" fmla="*/ 492088 h 763086"/>
              <a:gd name="connsiteX3" fmla="*/ 588282 w 831373"/>
              <a:gd name="connsiteY3" fmla="*/ 3537 h 763086"/>
              <a:gd name="connsiteX4" fmla="*/ 59263 w 831373"/>
              <a:gd name="connsiteY4" fmla="*/ 319863 h 763086"/>
              <a:gd name="connsiteX5" fmla="*/ 56596 w 831373"/>
              <a:gd name="connsiteY5" fmla="*/ 630854 h 763086"/>
              <a:gd name="connsiteX6" fmla="*/ 0 w 831373"/>
              <a:gd name="connsiteY6" fmla="*/ 731902 h 763086"/>
              <a:gd name="connsiteX0" fmla="*/ 0 w 830248"/>
              <a:gd name="connsiteY0" fmla="*/ 731902 h 763086"/>
              <a:gd name="connsiteX1" fmla="*/ 330332 w 830248"/>
              <a:gd name="connsiteY1" fmla="*/ 746704 h 763086"/>
              <a:gd name="connsiteX2" fmla="*/ 812900 w 830248"/>
              <a:gd name="connsiteY2" fmla="*/ 492088 h 763086"/>
              <a:gd name="connsiteX3" fmla="*/ 588282 w 830248"/>
              <a:gd name="connsiteY3" fmla="*/ 3537 h 763086"/>
              <a:gd name="connsiteX4" fmla="*/ 59263 w 830248"/>
              <a:gd name="connsiteY4" fmla="*/ 319863 h 763086"/>
              <a:gd name="connsiteX5" fmla="*/ 56596 w 830248"/>
              <a:gd name="connsiteY5" fmla="*/ 630854 h 763086"/>
              <a:gd name="connsiteX6" fmla="*/ 0 w 830248"/>
              <a:gd name="connsiteY6" fmla="*/ 731902 h 763086"/>
              <a:gd name="connsiteX0" fmla="*/ 0 w 828752"/>
              <a:gd name="connsiteY0" fmla="*/ 731902 h 769484"/>
              <a:gd name="connsiteX1" fmla="*/ 367164 w 828752"/>
              <a:gd name="connsiteY1" fmla="*/ 754664 h 769484"/>
              <a:gd name="connsiteX2" fmla="*/ 812900 w 828752"/>
              <a:gd name="connsiteY2" fmla="*/ 492088 h 769484"/>
              <a:gd name="connsiteX3" fmla="*/ 588282 w 828752"/>
              <a:gd name="connsiteY3" fmla="*/ 3537 h 769484"/>
              <a:gd name="connsiteX4" fmla="*/ 59263 w 828752"/>
              <a:gd name="connsiteY4" fmla="*/ 319863 h 769484"/>
              <a:gd name="connsiteX5" fmla="*/ 56596 w 828752"/>
              <a:gd name="connsiteY5" fmla="*/ 630854 h 769484"/>
              <a:gd name="connsiteX6" fmla="*/ 0 w 828752"/>
              <a:gd name="connsiteY6" fmla="*/ 731902 h 769484"/>
              <a:gd name="connsiteX0" fmla="*/ 0 w 828752"/>
              <a:gd name="connsiteY0" fmla="*/ 731902 h 761354"/>
              <a:gd name="connsiteX1" fmla="*/ 367164 w 828752"/>
              <a:gd name="connsiteY1" fmla="*/ 754664 h 761354"/>
              <a:gd name="connsiteX2" fmla="*/ 812900 w 828752"/>
              <a:gd name="connsiteY2" fmla="*/ 492088 h 761354"/>
              <a:gd name="connsiteX3" fmla="*/ 588282 w 828752"/>
              <a:gd name="connsiteY3" fmla="*/ 3537 h 761354"/>
              <a:gd name="connsiteX4" fmla="*/ 59263 w 828752"/>
              <a:gd name="connsiteY4" fmla="*/ 319863 h 761354"/>
              <a:gd name="connsiteX5" fmla="*/ 56596 w 828752"/>
              <a:gd name="connsiteY5" fmla="*/ 630854 h 761354"/>
              <a:gd name="connsiteX6" fmla="*/ 0 w 828752"/>
              <a:gd name="connsiteY6" fmla="*/ 731902 h 761354"/>
              <a:gd name="connsiteX0" fmla="*/ 0 w 828286"/>
              <a:gd name="connsiteY0" fmla="*/ 731902 h 764135"/>
              <a:gd name="connsiteX1" fmla="*/ 373741 w 828286"/>
              <a:gd name="connsiteY1" fmla="*/ 757848 h 764135"/>
              <a:gd name="connsiteX2" fmla="*/ 812900 w 828286"/>
              <a:gd name="connsiteY2" fmla="*/ 492088 h 764135"/>
              <a:gd name="connsiteX3" fmla="*/ 588282 w 828286"/>
              <a:gd name="connsiteY3" fmla="*/ 3537 h 764135"/>
              <a:gd name="connsiteX4" fmla="*/ 59263 w 828286"/>
              <a:gd name="connsiteY4" fmla="*/ 319863 h 764135"/>
              <a:gd name="connsiteX5" fmla="*/ 56596 w 828286"/>
              <a:gd name="connsiteY5" fmla="*/ 630854 h 764135"/>
              <a:gd name="connsiteX6" fmla="*/ 0 w 828286"/>
              <a:gd name="connsiteY6" fmla="*/ 731902 h 764135"/>
              <a:gd name="connsiteX0" fmla="*/ 0 w 826698"/>
              <a:gd name="connsiteY0" fmla="*/ 684914 h 717147"/>
              <a:gd name="connsiteX1" fmla="*/ 373741 w 826698"/>
              <a:gd name="connsiteY1" fmla="*/ 710860 h 717147"/>
              <a:gd name="connsiteX2" fmla="*/ 812900 w 826698"/>
              <a:gd name="connsiteY2" fmla="*/ 445100 h 717147"/>
              <a:gd name="connsiteX3" fmla="*/ 581207 w 826698"/>
              <a:gd name="connsiteY3" fmla="*/ 14091 h 717147"/>
              <a:gd name="connsiteX4" fmla="*/ 59263 w 826698"/>
              <a:gd name="connsiteY4" fmla="*/ 272875 h 717147"/>
              <a:gd name="connsiteX5" fmla="*/ 56596 w 826698"/>
              <a:gd name="connsiteY5" fmla="*/ 583866 h 717147"/>
              <a:gd name="connsiteX6" fmla="*/ 0 w 826698"/>
              <a:gd name="connsiteY6" fmla="*/ 684914 h 717147"/>
              <a:gd name="connsiteX0" fmla="*/ 0 w 824673"/>
              <a:gd name="connsiteY0" fmla="*/ 684914 h 717147"/>
              <a:gd name="connsiteX1" fmla="*/ 373741 w 824673"/>
              <a:gd name="connsiteY1" fmla="*/ 710860 h 717147"/>
              <a:gd name="connsiteX2" fmla="*/ 812900 w 824673"/>
              <a:gd name="connsiteY2" fmla="*/ 445100 h 717147"/>
              <a:gd name="connsiteX3" fmla="*/ 581207 w 824673"/>
              <a:gd name="connsiteY3" fmla="*/ 14091 h 717147"/>
              <a:gd name="connsiteX4" fmla="*/ 59263 w 824673"/>
              <a:gd name="connsiteY4" fmla="*/ 272875 h 717147"/>
              <a:gd name="connsiteX5" fmla="*/ 56596 w 824673"/>
              <a:gd name="connsiteY5" fmla="*/ 583866 h 717147"/>
              <a:gd name="connsiteX6" fmla="*/ 0 w 824673"/>
              <a:gd name="connsiteY6" fmla="*/ 684914 h 717147"/>
              <a:gd name="connsiteX0" fmla="*/ 0 w 824673"/>
              <a:gd name="connsiteY0" fmla="*/ 674404 h 706637"/>
              <a:gd name="connsiteX1" fmla="*/ 373741 w 824673"/>
              <a:gd name="connsiteY1" fmla="*/ 700350 h 706637"/>
              <a:gd name="connsiteX2" fmla="*/ 812900 w 824673"/>
              <a:gd name="connsiteY2" fmla="*/ 434590 h 706637"/>
              <a:gd name="connsiteX3" fmla="*/ 581207 w 824673"/>
              <a:gd name="connsiteY3" fmla="*/ 3581 h 706637"/>
              <a:gd name="connsiteX4" fmla="*/ 59263 w 824673"/>
              <a:gd name="connsiteY4" fmla="*/ 262365 h 706637"/>
              <a:gd name="connsiteX5" fmla="*/ 56596 w 824673"/>
              <a:gd name="connsiteY5" fmla="*/ 573356 h 706637"/>
              <a:gd name="connsiteX6" fmla="*/ 0 w 824673"/>
              <a:gd name="connsiteY6" fmla="*/ 674404 h 706637"/>
              <a:gd name="connsiteX0" fmla="*/ 0 w 824673"/>
              <a:gd name="connsiteY0" fmla="*/ 674404 h 705498"/>
              <a:gd name="connsiteX1" fmla="*/ 373741 w 824673"/>
              <a:gd name="connsiteY1" fmla="*/ 700350 h 705498"/>
              <a:gd name="connsiteX2" fmla="*/ 812900 w 824673"/>
              <a:gd name="connsiteY2" fmla="*/ 434590 h 705498"/>
              <a:gd name="connsiteX3" fmla="*/ 581207 w 824673"/>
              <a:gd name="connsiteY3" fmla="*/ 3581 h 705498"/>
              <a:gd name="connsiteX4" fmla="*/ 59263 w 824673"/>
              <a:gd name="connsiteY4" fmla="*/ 262365 h 705498"/>
              <a:gd name="connsiteX5" fmla="*/ 56596 w 824673"/>
              <a:gd name="connsiteY5" fmla="*/ 573356 h 705498"/>
              <a:gd name="connsiteX6" fmla="*/ 0 w 824673"/>
              <a:gd name="connsiteY6" fmla="*/ 674404 h 705498"/>
              <a:gd name="connsiteX0" fmla="*/ 0 w 825801"/>
              <a:gd name="connsiteY0" fmla="*/ 674404 h 712003"/>
              <a:gd name="connsiteX1" fmla="*/ 373741 w 825801"/>
              <a:gd name="connsiteY1" fmla="*/ 700350 h 712003"/>
              <a:gd name="connsiteX2" fmla="*/ 814209 w 825801"/>
              <a:gd name="connsiteY2" fmla="*/ 448725 h 712003"/>
              <a:gd name="connsiteX3" fmla="*/ 581207 w 825801"/>
              <a:gd name="connsiteY3" fmla="*/ 3581 h 712003"/>
              <a:gd name="connsiteX4" fmla="*/ 59263 w 825801"/>
              <a:gd name="connsiteY4" fmla="*/ 262365 h 712003"/>
              <a:gd name="connsiteX5" fmla="*/ 56596 w 825801"/>
              <a:gd name="connsiteY5" fmla="*/ 573356 h 712003"/>
              <a:gd name="connsiteX6" fmla="*/ 0 w 825801"/>
              <a:gd name="connsiteY6" fmla="*/ 674404 h 712003"/>
              <a:gd name="connsiteX0" fmla="*/ 0 w 825354"/>
              <a:gd name="connsiteY0" fmla="*/ 674404 h 712003"/>
              <a:gd name="connsiteX1" fmla="*/ 373741 w 825354"/>
              <a:gd name="connsiteY1" fmla="*/ 700350 h 712003"/>
              <a:gd name="connsiteX2" fmla="*/ 814209 w 825354"/>
              <a:gd name="connsiteY2" fmla="*/ 448725 h 712003"/>
              <a:gd name="connsiteX3" fmla="*/ 581207 w 825354"/>
              <a:gd name="connsiteY3" fmla="*/ 3581 h 712003"/>
              <a:gd name="connsiteX4" fmla="*/ 59263 w 825354"/>
              <a:gd name="connsiteY4" fmla="*/ 262365 h 712003"/>
              <a:gd name="connsiteX5" fmla="*/ 56596 w 825354"/>
              <a:gd name="connsiteY5" fmla="*/ 573356 h 712003"/>
              <a:gd name="connsiteX6" fmla="*/ 0 w 825354"/>
              <a:gd name="connsiteY6" fmla="*/ 674404 h 712003"/>
              <a:gd name="connsiteX0" fmla="*/ 0 w 824001"/>
              <a:gd name="connsiteY0" fmla="*/ 674404 h 702198"/>
              <a:gd name="connsiteX1" fmla="*/ 429494 w 824001"/>
              <a:gd name="connsiteY1" fmla="*/ 688873 h 702198"/>
              <a:gd name="connsiteX2" fmla="*/ 814209 w 824001"/>
              <a:gd name="connsiteY2" fmla="*/ 448725 h 702198"/>
              <a:gd name="connsiteX3" fmla="*/ 581207 w 824001"/>
              <a:gd name="connsiteY3" fmla="*/ 3581 h 702198"/>
              <a:gd name="connsiteX4" fmla="*/ 59263 w 824001"/>
              <a:gd name="connsiteY4" fmla="*/ 262365 h 702198"/>
              <a:gd name="connsiteX5" fmla="*/ 56596 w 824001"/>
              <a:gd name="connsiteY5" fmla="*/ 573356 h 702198"/>
              <a:gd name="connsiteX6" fmla="*/ 0 w 824001"/>
              <a:gd name="connsiteY6" fmla="*/ 674404 h 702198"/>
              <a:gd name="connsiteX0" fmla="*/ 0 w 824001"/>
              <a:gd name="connsiteY0" fmla="*/ 674404 h 693317"/>
              <a:gd name="connsiteX1" fmla="*/ 429494 w 824001"/>
              <a:gd name="connsiteY1" fmla="*/ 688873 h 693317"/>
              <a:gd name="connsiteX2" fmla="*/ 814209 w 824001"/>
              <a:gd name="connsiteY2" fmla="*/ 448725 h 693317"/>
              <a:gd name="connsiteX3" fmla="*/ 581207 w 824001"/>
              <a:gd name="connsiteY3" fmla="*/ 3581 h 693317"/>
              <a:gd name="connsiteX4" fmla="*/ 59263 w 824001"/>
              <a:gd name="connsiteY4" fmla="*/ 262365 h 693317"/>
              <a:gd name="connsiteX5" fmla="*/ 56596 w 824001"/>
              <a:gd name="connsiteY5" fmla="*/ 573356 h 693317"/>
              <a:gd name="connsiteX6" fmla="*/ 0 w 824001"/>
              <a:gd name="connsiteY6" fmla="*/ 674404 h 693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24001" h="693317">
                <a:moveTo>
                  <a:pt x="0" y="674404"/>
                </a:moveTo>
                <a:cubicBezTo>
                  <a:pt x="170947" y="672309"/>
                  <a:pt x="289590" y="704889"/>
                  <a:pt x="429494" y="688873"/>
                </a:cubicBezTo>
                <a:cubicBezTo>
                  <a:pt x="585106" y="671059"/>
                  <a:pt x="788924" y="562940"/>
                  <a:pt x="814209" y="448725"/>
                </a:cubicBezTo>
                <a:cubicBezTo>
                  <a:pt x="839495" y="334510"/>
                  <a:pt x="832857" y="49206"/>
                  <a:pt x="581207" y="3581"/>
                </a:cubicBezTo>
                <a:cubicBezTo>
                  <a:pt x="485480" y="-3562"/>
                  <a:pt x="91955" y="-26684"/>
                  <a:pt x="59263" y="262365"/>
                </a:cubicBezTo>
                <a:cubicBezTo>
                  <a:pt x="43357" y="371331"/>
                  <a:pt x="56596" y="510015"/>
                  <a:pt x="56596" y="573356"/>
                </a:cubicBezTo>
                <a:cubicBezTo>
                  <a:pt x="57073" y="645079"/>
                  <a:pt x="0" y="674404"/>
                  <a:pt x="0" y="674404"/>
                </a:cubicBez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7" name="Picture 6" descr="Chart, box and whisker chart&#10;&#10;Description automatically generated">
            <a:extLst>
              <a:ext uri="{FF2B5EF4-FFF2-40B4-BE49-F238E27FC236}">
                <a16:creationId xmlns:a16="http://schemas.microsoft.com/office/drawing/2014/main" id="{86B4C630-9095-584D-B96E-71E947BB95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7877" y="895699"/>
            <a:ext cx="6039627" cy="5071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9617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96A35EAA-ED80-4FF1-942C-82B1D483AF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33683" flipH="1">
            <a:off x="977627" y="481134"/>
            <a:ext cx="9378187" cy="5238589"/>
          </a:xfrm>
          <a:custGeom>
            <a:avLst/>
            <a:gdLst/>
            <a:ahLst/>
            <a:cxnLst/>
            <a:rect l="l" t="t" r="r" b="b"/>
            <a:pathLst>
              <a:path w="1237972" h="852489">
                <a:moveTo>
                  <a:pt x="633056" y="852489"/>
                </a:moveTo>
                <a:cubicBezTo>
                  <a:pt x="716495" y="841059"/>
                  <a:pt x="733789" y="812455"/>
                  <a:pt x="825461" y="773218"/>
                </a:cubicBezTo>
                <a:cubicBezTo>
                  <a:pt x="917133" y="733981"/>
                  <a:pt x="1120276" y="716959"/>
                  <a:pt x="1183087" y="617069"/>
                </a:cubicBezTo>
                <a:cubicBezTo>
                  <a:pt x="1245898" y="517180"/>
                  <a:pt x="1258148" y="283568"/>
                  <a:pt x="1202325" y="173881"/>
                </a:cubicBezTo>
                <a:cubicBezTo>
                  <a:pt x="1146502" y="64194"/>
                  <a:pt x="1083676" y="36572"/>
                  <a:pt x="981005" y="19225"/>
                </a:cubicBezTo>
                <a:cubicBezTo>
                  <a:pt x="823274" y="-7425"/>
                  <a:pt x="446352" y="-23746"/>
                  <a:pt x="245994" y="92349"/>
                </a:cubicBezTo>
                <a:cubicBezTo>
                  <a:pt x="45636" y="208444"/>
                  <a:pt x="-47145" y="246094"/>
                  <a:pt x="23501" y="568036"/>
                </a:cubicBezTo>
                <a:cubicBezTo>
                  <a:pt x="51046" y="756743"/>
                  <a:pt x="510357" y="722029"/>
                  <a:pt x="552172" y="730697"/>
                </a:cubicBezTo>
                <a:cubicBezTo>
                  <a:pt x="733623" y="767368"/>
                  <a:pt x="633056" y="852489"/>
                  <a:pt x="633056" y="852489"/>
                </a:cubicBezTo>
                <a:close/>
              </a:path>
            </a:pathLst>
          </a:custGeom>
          <a:solidFill>
            <a:schemeClr val="bg1"/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415F49B-3CBC-46CF-AFB5-988852D047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33683" flipH="1">
            <a:off x="1010574" y="456230"/>
            <a:ext cx="9378187" cy="5238589"/>
          </a:xfrm>
          <a:custGeom>
            <a:avLst/>
            <a:gdLst/>
            <a:ahLst/>
            <a:cxnLst/>
            <a:rect l="l" t="t" r="r" b="b"/>
            <a:pathLst>
              <a:path w="1237972" h="852489">
                <a:moveTo>
                  <a:pt x="633056" y="852489"/>
                </a:moveTo>
                <a:cubicBezTo>
                  <a:pt x="716495" y="841059"/>
                  <a:pt x="733789" y="812455"/>
                  <a:pt x="825461" y="773218"/>
                </a:cubicBezTo>
                <a:cubicBezTo>
                  <a:pt x="917133" y="733981"/>
                  <a:pt x="1120276" y="716959"/>
                  <a:pt x="1183087" y="617069"/>
                </a:cubicBezTo>
                <a:cubicBezTo>
                  <a:pt x="1245898" y="517180"/>
                  <a:pt x="1258148" y="283568"/>
                  <a:pt x="1202325" y="173881"/>
                </a:cubicBezTo>
                <a:cubicBezTo>
                  <a:pt x="1146502" y="64194"/>
                  <a:pt x="1083676" y="36572"/>
                  <a:pt x="981005" y="19225"/>
                </a:cubicBezTo>
                <a:cubicBezTo>
                  <a:pt x="823274" y="-7425"/>
                  <a:pt x="446352" y="-23746"/>
                  <a:pt x="245994" y="92349"/>
                </a:cubicBezTo>
                <a:cubicBezTo>
                  <a:pt x="45636" y="208444"/>
                  <a:pt x="-47145" y="246094"/>
                  <a:pt x="23501" y="568036"/>
                </a:cubicBezTo>
                <a:cubicBezTo>
                  <a:pt x="51046" y="756743"/>
                  <a:pt x="510357" y="722029"/>
                  <a:pt x="552172" y="730697"/>
                </a:cubicBezTo>
                <a:cubicBezTo>
                  <a:pt x="733623" y="767368"/>
                  <a:pt x="633056" y="852489"/>
                  <a:pt x="633056" y="852489"/>
                </a:cubicBez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421117CB-D197-45F3-B441-4AC4D215E7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4F4BB964-F5AA-45BD-906E-192DA00A90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 flipV="1">
            <a:off x="564605" y="1208504"/>
            <a:ext cx="4728955" cy="4459758"/>
          </a:xfrm>
          <a:custGeom>
            <a:avLst/>
            <a:gdLst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5623915 w 11603130"/>
              <a:gd name="connsiteY8" fmla="*/ 5947064 h 6362961"/>
              <a:gd name="connsiteX9" fmla="*/ 8143603 w 11603130"/>
              <a:gd name="connsiteY9" fmla="*/ 5913030 h 6362961"/>
              <a:gd name="connsiteX10" fmla="*/ 8168400 w 11603130"/>
              <a:gd name="connsiteY10" fmla="*/ 5914173 h 6362961"/>
              <a:gd name="connsiteX11" fmla="*/ 8334742 w 11603130"/>
              <a:gd name="connsiteY11" fmla="*/ 5912754 h 6362961"/>
              <a:gd name="connsiteX12" fmla="*/ 8343333 w 11603130"/>
              <a:gd name="connsiteY12" fmla="*/ 6362961 h 6362961"/>
              <a:gd name="connsiteX13" fmla="*/ 8951337 w 11603130"/>
              <a:gd name="connsiteY13" fmla="*/ 5912879 h 6362961"/>
              <a:gd name="connsiteX14" fmla="*/ 9710371 w 11603130"/>
              <a:gd name="connsiteY14" fmla="*/ 5911624 h 6362961"/>
              <a:gd name="connsiteX15" fmla="*/ 9804791 w 11603130"/>
              <a:gd name="connsiteY15" fmla="*/ 5908320 h 6362961"/>
              <a:gd name="connsiteX16" fmla="*/ 9863784 w 11603130"/>
              <a:gd name="connsiteY16" fmla="*/ 5909115 h 6362961"/>
              <a:gd name="connsiteX17" fmla="*/ 10007288 w 11603130"/>
              <a:gd name="connsiteY17" fmla="*/ 5914499 h 6362961"/>
              <a:gd name="connsiteX18" fmla="*/ 10927227 w 11603130"/>
              <a:gd name="connsiteY18" fmla="*/ 5922366 h 6362961"/>
              <a:gd name="connsiteX19" fmla="*/ 11562333 w 11603130"/>
              <a:gd name="connsiteY19" fmla="*/ 5906085 h 6362961"/>
              <a:gd name="connsiteX20" fmla="*/ 11571244 w 11603130"/>
              <a:gd name="connsiteY20" fmla="*/ 2621674 h 6362961"/>
              <a:gd name="connsiteX21" fmla="*/ 11561892 w 11603130"/>
              <a:gd name="connsiteY21" fmla="*/ 176313 h 6362961"/>
              <a:gd name="connsiteX22" fmla="*/ 11289537 w 11603130"/>
              <a:gd name="connsiteY22" fmla="*/ 107615 h 6362961"/>
              <a:gd name="connsiteX23" fmla="*/ 10689999 w 11603130"/>
              <a:gd name="connsiteY23" fmla="*/ 70591 h 6362961"/>
              <a:gd name="connsiteX24" fmla="*/ 7599878 w 11603130"/>
              <a:gd name="connsiteY24" fmla="*/ 7591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5623915 w 11603130"/>
              <a:gd name="connsiteY8" fmla="*/ 5947064 h 6362961"/>
              <a:gd name="connsiteX9" fmla="*/ 8143603 w 11603130"/>
              <a:gd name="connsiteY9" fmla="*/ 5913030 h 6362961"/>
              <a:gd name="connsiteX10" fmla="*/ 8168400 w 11603130"/>
              <a:gd name="connsiteY10" fmla="*/ 5914173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5623915 w 11603130"/>
              <a:gd name="connsiteY8" fmla="*/ 5947064 h 6362961"/>
              <a:gd name="connsiteX9" fmla="*/ 8143603 w 11603130"/>
              <a:gd name="connsiteY9" fmla="*/ 5913030 h 6362961"/>
              <a:gd name="connsiteX10" fmla="*/ 8444794 w 11603130"/>
              <a:gd name="connsiteY10" fmla="*/ 5914172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5623915 w 11603130"/>
              <a:gd name="connsiteY8" fmla="*/ 5947064 h 6362961"/>
              <a:gd name="connsiteX9" fmla="*/ 6347077 w 11603130"/>
              <a:gd name="connsiteY9" fmla="*/ 5954091 h 6362961"/>
              <a:gd name="connsiteX10" fmla="*/ 8444794 w 11603130"/>
              <a:gd name="connsiteY10" fmla="*/ 5914172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2638911 w 11603130"/>
              <a:gd name="connsiteY8" fmla="*/ 5933377 h 6362961"/>
              <a:gd name="connsiteX9" fmla="*/ 6347077 w 11603130"/>
              <a:gd name="connsiteY9" fmla="*/ 5954091 h 6362961"/>
              <a:gd name="connsiteX10" fmla="*/ 8444794 w 11603130"/>
              <a:gd name="connsiteY10" fmla="*/ 5914172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2638911 w 11603130"/>
              <a:gd name="connsiteY8" fmla="*/ 5933377 h 6362961"/>
              <a:gd name="connsiteX9" fmla="*/ 4080684 w 11603130"/>
              <a:gd name="connsiteY9" fmla="*/ 5926717 h 6362961"/>
              <a:gd name="connsiteX10" fmla="*/ 8444794 w 11603130"/>
              <a:gd name="connsiteY10" fmla="*/ 5914172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2638911 w 11603130"/>
              <a:gd name="connsiteY8" fmla="*/ 5933377 h 6362961"/>
              <a:gd name="connsiteX9" fmla="*/ 4080684 w 11603130"/>
              <a:gd name="connsiteY9" fmla="*/ 5926717 h 6362961"/>
              <a:gd name="connsiteX10" fmla="*/ 5045206 w 11603130"/>
              <a:gd name="connsiteY10" fmla="*/ 5927859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8951337 w 11603130"/>
              <a:gd name="connsiteY12" fmla="*/ 5912879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9863784 w 11603130"/>
              <a:gd name="connsiteY15" fmla="*/ 5909115 h 6335587"/>
              <a:gd name="connsiteX16" fmla="*/ 10007288 w 11603130"/>
              <a:gd name="connsiteY16" fmla="*/ 5914499 h 6335587"/>
              <a:gd name="connsiteX17" fmla="*/ 10927227 w 11603130"/>
              <a:gd name="connsiteY17" fmla="*/ 5922366 h 6335587"/>
              <a:gd name="connsiteX18" fmla="*/ 11562333 w 11603130"/>
              <a:gd name="connsiteY18" fmla="*/ 5906085 h 6335587"/>
              <a:gd name="connsiteX19" fmla="*/ 11571244 w 11603130"/>
              <a:gd name="connsiteY19" fmla="*/ 2621674 h 6335587"/>
              <a:gd name="connsiteX20" fmla="*/ 11561892 w 11603130"/>
              <a:gd name="connsiteY20" fmla="*/ 176313 h 6335587"/>
              <a:gd name="connsiteX21" fmla="*/ 11289537 w 11603130"/>
              <a:gd name="connsiteY21" fmla="*/ 107615 h 6335587"/>
              <a:gd name="connsiteX22" fmla="*/ 10689999 w 11603130"/>
              <a:gd name="connsiteY22" fmla="*/ 70591 h 6335587"/>
              <a:gd name="connsiteX23" fmla="*/ 7599878 w 11603130"/>
              <a:gd name="connsiteY23" fmla="*/ 75910 h 6335587"/>
              <a:gd name="connsiteX24" fmla="*/ 1892744 w 11603130"/>
              <a:gd name="connsiteY24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42722 w 11603130"/>
              <a:gd name="connsiteY12" fmla="*/ 5885506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9863784 w 11603130"/>
              <a:gd name="connsiteY15" fmla="*/ 5909115 h 6335587"/>
              <a:gd name="connsiteX16" fmla="*/ 10007288 w 11603130"/>
              <a:gd name="connsiteY16" fmla="*/ 5914499 h 6335587"/>
              <a:gd name="connsiteX17" fmla="*/ 10927227 w 11603130"/>
              <a:gd name="connsiteY17" fmla="*/ 5922366 h 6335587"/>
              <a:gd name="connsiteX18" fmla="*/ 11562333 w 11603130"/>
              <a:gd name="connsiteY18" fmla="*/ 5906085 h 6335587"/>
              <a:gd name="connsiteX19" fmla="*/ 11571244 w 11603130"/>
              <a:gd name="connsiteY19" fmla="*/ 2621674 h 6335587"/>
              <a:gd name="connsiteX20" fmla="*/ 11561892 w 11603130"/>
              <a:gd name="connsiteY20" fmla="*/ 176313 h 6335587"/>
              <a:gd name="connsiteX21" fmla="*/ 11289537 w 11603130"/>
              <a:gd name="connsiteY21" fmla="*/ 107615 h 6335587"/>
              <a:gd name="connsiteX22" fmla="*/ 10689999 w 11603130"/>
              <a:gd name="connsiteY22" fmla="*/ 70591 h 6335587"/>
              <a:gd name="connsiteX23" fmla="*/ 7599878 w 11603130"/>
              <a:gd name="connsiteY23" fmla="*/ 75910 h 6335587"/>
              <a:gd name="connsiteX24" fmla="*/ 1892744 w 11603130"/>
              <a:gd name="connsiteY24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408556 w 11603130"/>
              <a:gd name="connsiteY12" fmla="*/ 5899194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9863784 w 11603130"/>
              <a:gd name="connsiteY15" fmla="*/ 5909115 h 6335587"/>
              <a:gd name="connsiteX16" fmla="*/ 10007288 w 11603130"/>
              <a:gd name="connsiteY16" fmla="*/ 5914499 h 6335587"/>
              <a:gd name="connsiteX17" fmla="*/ 10927227 w 11603130"/>
              <a:gd name="connsiteY17" fmla="*/ 5922366 h 6335587"/>
              <a:gd name="connsiteX18" fmla="*/ 11562333 w 11603130"/>
              <a:gd name="connsiteY18" fmla="*/ 5906085 h 6335587"/>
              <a:gd name="connsiteX19" fmla="*/ 11571244 w 11603130"/>
              <a:gd name="connsiteY19" fmla="*/ 2621674 h 6335587"/>
              <a:gd name="connsiteX20" fmla="*/ 11561892 w 11603130"/>
              <a:gd name="connsiteY20" fmla="*/ 176313 h 6335587"/>
              <a:gd name="connsiteX21" fmla="*/ 11289537 w 11603130"/>
              <a:gd name="connsiteY21" fmla="*/ 107615 h 6335587"/>
              <a:gd name="connsiteX22" fmla="*/ 10689999 w 11603130"/>
              <a:gd name="connsiteY22" fmla="*/ 70591 h 6335587"/>
              <a:gd name="connsiteX23" fmla="*/ 7599878 w 11603130"/>
              <a:gd name="connsiteY23" fmla="*/ 75910 h 6335587"/>
              <a:gd name="connsiteX24" fmla="*/ 1892744 w 11603130"/>
              <a:gd name="connsiteY24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408556 w 11603130"/>
              <a:gd name="connsiteY12" fmla="*/ 5899194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408556 w 11603130"/>
              <a:gd name="connsiteY12" fmla="*/ 5899194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408556 w 11603130"/>
              <a:gd name="connsiteY12" fmla="*/ 5899194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408556 w 11603130"/>
              <a:gd name="connsiteY12" fmla="*/ 5899194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710371 w 11603130"/>
              <a:gd name="connsiteY13" fmla="*/ 5911624 h 6335587"/>
              <a:gd name="connsiteX14" fmla="*/ 10007288 w 11603130"/>
              <a:gd name="connsiteY14" fmla="*/ 5914499 h 6335587"/>
              <a:gd name="connsiteX15" fmla="*/ 10927227 w 11603130"/>
              <a:gd name="connsiteY15" fmla="*/ 5922366 h 6335587"/>
              <a:gd name="connsiteX16" fmla="*/ 11562333 w 11603130"/>
              <a:gd name="connsiteY16" fmla="*/ 5906085 h 6335587"/>
              <a:gd name="connsiteX17" fmla="*/ 11571244 w 11603130"/>
              <a:gd name="connsiteY17" fmla="*/ 2621674 h 6335587"/>
              <a:gd name="connsiteX18" fmla="*/ 11561892 w 11603130"/>
              <a:gd name="connsiteY18" fmla="*/ 176313 h 6335587"/>
              <a:gd name="connsiteX19" fmla="*/ 11289537 w 11603130"/>
              <a:gd name="connsiteY19" fmla="*/ 107615 h 6335587"/>
              <a:gd name="connsiteX20" fmla="*/ 10689999 w 11603130"/>
              <a:gd name="connsiteY20" fmla="*/ 70591 h 6335587"/>
              <a:gd name="connsiteX21" fmla="*/ 7599878 w 11603130"/>
              <a:gd name="connsiteY21" fmla="*/ 75910 h 6335587"/>
              <a:gd name="connsiteX22" fmla="*/ 1892744 w 11603130"/>
              <a:gd name="connsiteY22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710371 w 11603130"/>
              <a:gd name="connsiteY13" fmla="*/ 5911624 h 6335587"/>
              <a:gd name="connsiteX14" fmla="*/ 10007288 w 11603130"/>
              <a:gd name="connsiteY14" fmla="*/ 5914499 h 6335587"/>
              <a:gd name="connsiteX15" fmla="*/ 10927227 w 11603130"/>
              <a:gd name="connsiteY15" fmla="*/ 5922366 h 6335587"/>
              <a:gd name="connsiteX16" fmla="*/ 11562333 w 11603130"/>
              <a:gd name="connsiteY16" fmla="*/ 5906085 h 6335587"/>
              <a:gd name="connsiteX17" fmla="*/ 11571244 w 11603130"/>
              <a:gd name="connsiteY17" fmla="*/ 2621674 h 6335587"/>
              <a:gd name="connsiteX18" fmla="*/ 11561892 w 11603130"/>
              <a:gd name="connsiteY18" fmla="*/ 176313 h 6335587"/>
              <a:gd name="connsiteX19" fmla="*/ 11289537 w 11603130"/>
              <a:gd name="connsiteY19" fmla="*/ 107615 h 6335587"/>
              <a:gd name="connsiteX20" fmla="*/ 10689999 w 11603130"/>
              <a:gd name="connsiteY20" fmla="*/ 70591 h 6335587"/>
              <a:gd name="connsiteX21" fmla="*/ 7599878 w 11603130"/>
              <a:gd name="connsiteY21" fmla="*/ 75910 h 6335587"/>
              <a:gd name="connsiteX22" fmla="*/ 1892744 w 11603130"/>
              <a:gd name="connsiteY22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710371 w 11603130"/>
              <a:gd name="connsiteY13" fmla="*/ 5911624 h 6335587"/>
              <a:gd name="connsiteX14" fmla="*/ 10007288 w 11603130"/>
              <a:gd name="connsiteY14" fmla="*/ 5914499 h 6335587"/>
              <a:gd name="connsiteX15" fmla="*/ 10927227 w 11603130"/>
              <a:gd name="connsiteY15" fmla="*/ 5922366 h 6335587"/>
              <a:gd name="connsiteX16" fmla="*/ 11562333 w 11603130"/>
              <a:gd name="connsiteY16" fmla="*/ 5906085 h 6335587"/>
              <a:gd name="connsiteX17" fmla="*/ 11571244 w 11603130"/>
              <a:gd name="connsiteY17" fmla="*/ 2621674 h 6335587"/>
              <a:gd name="connsiteX18" fmla="*/ 11561892 w 11603130"/>
              <a:gd name="connsiteY18" fmla="*/ 176313 h 6335587"/>
              <a:gd name="connsiteX19" fmla="*/ 11289537 w 11603130"/>
              <a:gd name="connsiteY19" fmla="*/ 107615 h 6335587"/>
              <a:gd name="connsiteX20" fmla="*/ 10689999 w 11603130"/>
              <a:gd name="connsiteY20" fmla="*/ 70591 h 6335587"/>
              <a:gd name="connsiteX21" fmla="*/ 7599878 w 11603130"/>
              <a:gd name="connsiteY21" fmla="*/ 75910 h 6335587"/>
              <a:gd name="connsiteX22" fmla="*/ 1892744 w 11603130"/>
              <a:gd name="connsiteY22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098386 w 11603130"/>
              <a:gd name="connsiteY13" fmla="*/ 5911624 h 6335587"/>
              <a:gd name="connsiteX14" fmla="*/ 10007288 w 11603130"/>
              <a:gd name="connsiteY14" fmla="*/ 5914499 h 6335587"/>
              <a:gd name="connsiteX15" fmla="*/ 10927227 w 11603130"/>
              <a:gd name="connsiteY15" fmla="*/ 5922366 h 6335587"/>
              <a:gd name="connsiteX16" fmla="*/ 11562333 w 11603130"/>
              <a:gd name="connsiteY16" fmla="*/ 5906085 h 6335587"/>
              <a:gd name="connsiteX17" fmla="*/ 11571244 w 11603130"/>
              <a:gd name="connsiteY17" fmla="*/ 2621674 h 6335587"/>
              <a:gd name="connsiteX18" fmla="*/ 11561892 w 11603130"/>
              <a:gd name="connsiteY18" fmla="*/ 176313 h 6335587"/>
              <a:gd name="connsiteX19" fmla="*/ 11289537 w 11603130"/>
              <a:gd name="connsiteY19" fmla="*/ 107615 h 6335587"/>
              <a:gd name="connsiteX20" fmla="*/ 10689999 w 11603130"/>
              <a:gd name="connsiteY20" fmla="*/ 70591 h 6335587"/>
              <a:gd name="connsiteX21" fmla="*/ 7599878 w 11603130"/>
              <a:gd name="connsiteY21" fmla="*/ 75910 h 6335587"/>
              <a:gd name="connsiteX22" fmla="*/ 1892744 w 11603130"/>
              <a:gd name="connsiteY22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8972 w 11603130"/>
              <a:gd name="connsiteY5" fmla="*/ 3523848 h 6335587"/>
              <a:gd name="connsiteX6" fmla="*/ 148480 w 11603130"/>
              <a:gd name="connsiteY6" fmla="*/ 5930841 h 6335587"/>
              <a:gd name="connsiteX7" fmla="*/ 2638911 w 11603130"/>
              <a:gd name="connsiteY7" fmla="*/ 5933377 h 6335587"/>
              <a:gd name="connsiteX8" fmla="*/ 4080684 w 11603130"/>
              <a:gd name="connsiteY8" fmla="*/ 5926717 h 6335587"/>
              <a:gd name="connsiteX9" fmla="*/ 5045206 w 11603130"/>
              <a:gd name="connsiteY9" fmla="*/ 5927859 h 6335587"/>
              <a:gd name="connsiteX10" fmla="*/ 5855834 w 11603130"/>
              <a:gd name="connsiteY10" fmla="*/ 6335587 h 6335587"/>
              <a:gd name="connsiteX11" fmla="*/ 6274422 w 11603130"/>
              <a:gd name="connsiteY11" fmla="*/ 5903346 h 6335587"/>
              <a:gd name="connsiteX12" fmla="*/ 9098386 w 11603130"/>
              <a:gd name="connsiteY12" fmla="*/ 5911624 h 6335587"/>
              <a:gd name="connsiteX13" fmla="*/ 10007288 w 11603130"/>
              <a:gd name="connsiteY13" fmla="*/ 5914499 h 6335587"/>
              <a:gd name="connsiteX14" fmla="*/ 10927227 w 11603130"/>
              <a:gd name="connsiteY14" fmla="*/ 5922366 h 6335587"/>
              <a:gd name="connsiteX15" fmla="*/ 11562333 w 11603130"/>
              <a:gd name="connsiteY15" fmla="*/ 5906085 h 6335587"/>
              <a:gd name="connsiteX16" fmla="*/ 11571244 w 11603130"/>
              <a:gd name="connsiteY16" fmla="*/ 2621674 h 6335587"/>
              <a:gd name="connsiteX17" fmla="*/ 11561892 w 11603130"/>
              <a:gd name="connsiteY17" fmla="*/ 176313 h 6335587"/>
              <a:gd name="connsiteX18" fmla="*/ 11289537 w 11603130"/>
              <a:gd name="connsiteY18" fmla="*/ 107615 h 6335587"/>
              <a:gd name="connsiteX19" fmla="*/ 10689999 w 11603130"/>
              <a:gd name="connsiteY19" fmla="*/ 70591 h 6335587"/>
              <a:gd name="connsiteX20" fmla="*/ 7599878 w 11603130"/>
              <a:gd name="connsiteY20" fmla="*/ 75910 h 6335587"/>
              <a:gd name="connsiteX21" fmla="*/ 1892744 w 11603130"/>
              <a:gd name="connsiteY21" fmla="*/ 0 h 6335587"/>
              <a:gd name="connsiteX0" fmla="*/ 1892744 w 12087184"/>
              <a:gd name="connsiteY0" fmla="*/ 0 h 6335587"/>
              <a:gd name="connsiteX1" fmla="*/ 304663 w 12087184"/>
              <a:gd name="connsiteY1" fmla="*/ 10761 h 6335587"/>
              <a:gd name="connsiteX2" fmla="*/ 0 w 12087184"/>
              <a:gd name="connsiteY2" fmla="*/ 47942 h 6335587"/>
              <a:gd name="connsiteX3" fmla="*/ 0 w 12087184"/>
              <a:gd name="connsiteY3" fmla="*/ 909146 h 6335587"/>
              <a:gd name="connsiteX4" fmla="*/ 4597 w 12087184"/>
              <a:gd name="connsiteY4" fmla="*/ 909146 h 6335587"/>
              <a:gd name="connsiteX5" fmla="*/ 88972 w 12087184"/>
              <a:gd name="connsiteY5" fmla="*/ 3523848 h 6335587"/>
              <a:gd name="connsiteX6" fmla="*/ 148480 w 12087184"/>
              <a:gd name="connsiteY6" fmla="*/ 5930841 h 6335587"/>
              <a:gd name="connsiteX7" fmla="*/ 2638911 w 12087184"/>
              <a:gd name="connsiteY7" fmla="*/ 5933377 h 6335587"/>
              <a:gd name="connsiteX8" fmla="*/ 4080684 w 12087184"/>
              <a:gd name="connsiteY8" fmla="*/ 5926717 h 6335587"/>
              <a:gd name="connsiteX9" fmla="*/ 5045206 w 12087184"/>
              <a:gd name="connsiteY9" fmla="*/ 5927859 h 6335587"/>
              <a:gd name="connsiteX10" fmla="*/ 5855834 w 12087184"/>
              <a:gd name="connsiteY10" fmla="*/ 6335587 h 6335587"/>
              <a:gd name="connsiteX11" fmla="*/ 6274422 w 12087184"/>
              <a:gd name="connsiteY11" fmla="*/ 5903346 h 6335587"/>
              <a:gd name="connsiteX12" fmla="*/ 9098386 w 12087184"/>
              <a:gd name="connsiteY12" fmla="*/ 5911624 h 6335587"/>
              <a:gd name="connsiteX13" fmla="*/ 10007288 w 12087184"/>
              <a:gd name="connsiteY13" fmla="*/ 5914499 h 6335587"/>
              <a:gd name="connsiteX14" fmla="*/ 10927227 w 12087184"/>
              <a:gd name="connsiteY14" fmla="*/ 5922366 h 6335587"/>
              <a:gd name="connsiteX15" fmla="*/ 12085310 w 12087184"/>
              <a:gd name="connsiteY15" fmla="*/ 5921320 h 6335587"/>
              <a:gd name="connsiteX16" fmla="*/ 11571244 w 12087184"/>
              <a:gd name="connsiteY16" fmla="*/ 2621674 h 6335587"/>
              <a:gd name="connsiteX17" fmla="*/ 11561892 w 12087184"/>
              <a:gd name="connsiteY17" fmla="*/ 176313 h 6335587"/>
              <a:gd name="connsiteX18" fmla="*/ 11289537 w 12087184"/>
              <a:gd name="connsiteY18" fmla="*/ 107615 h 6335587"/>
              <a:gd name="connsiteX19" fmla="*/ 10689999 w 12087184"/>
              <a:gd name="connsiteY19" fmla="*/ 70591 h 6335587"/>
              <a:gd name="connsiteX20" fmla="*/ 7599878 w 12087184"/>
              <a:gd name="connsiteY20" fmla="*/ 75910 h 6335587"/>
              <a:gd name="connsiteX21" fmla="*/ 1892744 w 12087184"/>
              <a:gd name="connsiteY21" fmla="*/ 0 h 6335587"/>
              <a:gd name="connsiteX0" fmla="*/ 1892744 w 12096545"/>
              <a:gd name="connsiteY0" fmla="*/ 24998 h 6360585"/>
              <a:gd name="connsiteX1" fmla="*/ 304663 w 12096545"/>
              <a:gd name="connsiteY1" fmla="*/ 35759 h 6360585"/>
              <a:gd name="connsiteX2" fmla="*/ 0 w 12096545"/>
              <a:gd name="connsiteY2" fmla="*/ 72940 h 6360585"/>
              <a:gd name="connsiteX3" fmla="*/ 0 w 12096545"/>
              <a:gd name="connsiteY3" fmla="*/ 934144 h 6360585"/>
              <a:gd name="connsiteX4" fmla="*/ 4597 w 12096545"/>
              <a:gd name="connsiteY4" fmla="*/ 934144 h 6360585"/>
              <a:gd name="connsiteX5" fmla="*/ 88972 w 12096545"/>
              <a:gd name="connsiteY5" fmla="*/ 3548846 h 6360585"/>
              <a:gd name="connsiteX6" fmla="*/ 148480 w 12096545"/>
              <a:gd name="connsiteY6" fmla="*/ 5955839 h 6360585"/>
              <a:gd name="connsiteX7" fmla="*/ 2638911 w 12096545"/>
              <a:gd name="connsiteY7" fmla="*/ 5958375 h 6360585"/>
              <a:gd name="connsiteX8" fmla="*/ 4080684 w 12096545"/>
              <a:gd name="connsiteY8" fmla="*/ 5951715 h 6360585"/>
              <a:gd name="connsiteX9" fmla="*/ 5045206 w 12096545"/>
              <a:gd name="connsiteY9" fmla="*/ 5952857 h 6360585"/>
              <a:gd name="connsiteX10" fmla="*/ 5855834 w 12096545"/>
              <a:gd name="connsiteY10" fmla="*/ 6360585 h 6360585"/>
              <a:gd name="connsiteX11" fmla="*/ 6274422 w 12096545"/>
              <a:gd name="connsiteY11" fmla="*/ 5928344 h 6360585"/>
              <a:gd name="connsiteX12" fmla="*/ 9098386 w 12096545"/>
              <a:gd name="connsiteY12" fmla="*/ 5936622 h 6360585"/>
              <a:gd name="connsiteX13" fmla="*/ 10007288 w 12096545"/>
              <a:gd name="connsiteY13" fmla="*/ 5939497 h 6360585"/>
              <a:gd name="connsiteX14" fmla="*/ 10927227 w 12096545"/>
              <a:gd name="connsiteY14" fmla="*/ 5947364 h 6360585"/>
              <a:gd name="connsiteX15" fmla="*/ 12085310 w 12096545"/>
              <a:gd name="connsiteY15" fmla="*/ 5946318 h 6360585"/>
              <a:gd name="connsiteX16" fmla="*/ 12063456 w 12096545"/>
              <a:gd name="connsiteY16" fmla="*/ 2646672 h 6360585"/>
              <a:gd name="connsiteX17" fmla="*/ 11561892 w 12096545"/>
              <a:gd name="connsiteY17" fmla="*/ 201311 h 6360585"/>
              <a:gd name="connsiteX18" fmla="*/ 11289537 w 12096545"/>
              <a:gd name="connsiteY18" fmla="*/ 132613 h 6360585"/>
              <a:gd name="connsiteX19" fmla="*/ 10689999 w 12096545"/>
              <a:gd name="connsiteY19" fmla="*/ 95589 h 6360585"/>
              <a:gd name="connsiteX20" fmla="*/ 7599878 w 12096545"/>
              <a:gd name="connsiteY20" fmla="*/ 100908 h 6360585"/>
              <a:gd name="connsiteX21" fmla="*/ 1892744 w 12096545"/>
              <a:gd name="connsiteY21" fmla="*/ 24998 h 6360585"/>
              <a:gd name="connsiteX0" fmla="*/ 1892744 w 12127183"/>
              <a:gd name="connsiteY0" fmla="*/ 24998 h 6360585"/>
              <a:gd name="connsiteX1" fmla="*/ 304663 w 12127183"/>
              <a:gd name="connsiteY1" fmla="*/ 35759 h 6360585"/>
              <a:gd name="connsiteX2" fmla="*/ 0 w 12127183"/>
              <a:gd name="connsiteY2" fmla="*/ 72940 h 6360585"/>
              <a:gd name="connsiteX3" fmla="*/ 0 w 12127183"/>
              <a:gd name="connsiteY3" fmla="*/ 934144 h 6360585"/>
              <a:gd name="connsiteX4" fmla="*/ 4597 w 12127183"/>
              <a:gd name="connsiteY4" fmla="*/ 934144 h 6360585"/>
              <a:gd name="connsiteX5" fmla="*/ 88972 w 12127183"/>
              <a:gd name="connsiteY5" fmla="*/ 3548846 h 6360585"/>
              <a:gd name="connsiteX6" fmla="*/ 148480 w 12127183"/>
              <a:gd name="connsiteY6" fmla="*/ 5955839 h 6360585"/>
              <a:gd name="connsiteX7" fmla="*/ 2638911 w 12127183"/>
              <a:gd name="connsiteY7" fmla="*/ 5958375 h 6360585"/>
              <a:gd name="connsiteX8" fmla="*/ 4080684 w 12127183"/>
              <a:gd name="connsiteY8" fmla="*/ 5951715 h 6360585"/>
              <a:gd name="connsiteX9" fmla="*/ 5045206 w 12127183"/>
              <a:gd name="connsiteY9" fmla="*/ 5952857 h 6360585"/>
              <a:gd name="connsiteX10" fmla="*/ 5855834 w 12127183"/>
              <a:gd name="connsiteY10" fmla="*/ 6360585 h 6360585"/>
              <a:gd name="connsiteX11" fmla="*/ 6274422 w 12127183"/>
              <a:gd name="connsiteY11" fmla="*/ 5928344 h 6360585"/>
              <a:gd name="connsiteX12" fmla="*/ 9098386 w 12127183"/>
              <a:gd name="connsiteY12" fmla="*/ 5936622 h 6360585"/>
              <a:gd name="connsiteX13" fmla="*/ 10007288 w 12127183"/>
              <a:gd name="connsiteY13" fmla="*/ 5939497 h 6360585"/>
              <a:gd name="connsiteX14" fmla="*/ 10927227 w 12127183"/>
              <a:gd name="connsiteY14" fmla="*/ 5947364 h 6360585"/>
              <a:gd name="connsiteX15" fmla="*/ 12085310 w 12127183"/>
              <a:gd name="connsiteY15" fmla="*/ 5946318 h 6360585"/>
              <a:gd name="connsiteX16" fmla="*/ 12063456 w 12127183"/>
              <a:gd name="connsiteY16" fmla="*/ 2646672 h 6360585"/>
              <a:gd name="connsiteX17" fmla="*/ 12054104 w 12127183"/>
              <a:gd name="connsiteY17" fmla="*/ 201311 h 6360585"/>
              <a:gd name="connsiteX18" fmla="*/ 11289537 w 12127183"/>
              <a:gd name="connsiteY18" fmla="*/ 132613 h 6360585"/>
              <a:gd name="connsiteX19" fmla="*/ 10689999 w 12127183"/>
              <a:gd name="connsiteY19" fmla="*/ 95589 h 6360585"/>
              <a:gd name="connsiteX20" fmla="*/ 7599878 w 12127183"/>
              <a:gd name="connsiteY20" fmla="*/ 100908 h 6360585"/>
              <a:gd name="connsiteX21" fmla="*/ 1892744 w 12127183"/>
              <a:gd name="connsiteY21" fmla="*/ 24998 h 6360585"/>
              <a:gd name="connsiteX0" fmla="*/ 1892744 w 12114255"/>
              <a:gd name="connsiteY0" fmla="*/ 0 h 6335587"/>
              <a:gd name="connsiteX1" fmla="*/ 304663 w 12114255"/>
              <a:gd name="connsiteY1" fmla="*/ 10761 h 6335587"/>
              <a:gd name="connsiteX2" fmla="*/ 0 w 12114255"/>
              <a:gd name="connsiteY2" fmla="*/ 47942 h 6335587"/>
              <a:gd name="connsiteX3" fmla="*/ 0 w 12114255"/>
              <a:gd name="connsiteY3" fmla="*/ 909146 h 6335587"/>
              <a:gd name="connsiteX4" fmla="*/ 4597 w 12114255"/>
              <a:gd name="connsiteY4" fmla="*/ 909146 h 6335587"/>
              <a:gd name="connsiteX5" fmla="*/ 88972 w 12114255"/>
              <a:gd name="connsiteY5" fmla="*/ 3523848 h 6335587"/>
              <a:gd name="connsiteX6" fmla="*/ 148480 w 12114255"/>
              <a:gd name="connsiteY6" fmla="*/ 5930841 h 6335587"/>
              <a:gd name="connsiteX7" fmla="*/ 2638911 w 12114255"/>
              <a:gd name="connsiteY7" fmla="*/ 5933377 h 6335587"/>
              <a:gd name="connsiteX8" fmla="*/ 4080684 w 12114255"/>
              <a:gd name="connsiteY8" fmla="*/ 5926717 h 6335587"/>
              <a:gd name="connsiteX9" fmla="*/ 5045206 w 12114255"/>
              <a:gd name="connsiteY9" fmla="*/ 5927859 h 6335587"/>
              <a:gd name="connsiteX10" fmla="*/ 5855834 w 12114255"/>
              <a:gd name="connsiteY10" fmla="*/ 6335587 h 6335587"/>
              <a:gd name="connsiteX11" fmla="*/ 6274422 w 12114255"/>
              <a:gd name="connsiteY11" fmla="*/ 5903346 h 6335587"/>
              <a:gd name="connsiteX12" fmla="*/ 9098386 w 12114255"/>
              <a:gd name="connsiteY12" fmla="*/ 5911624 h 6335587"/>
              <a:gd name="connsiteX13" fmla="*/ 10007288 w 12114255"/>
              <a:gd name="connsiteY13" fmla="*/ 5914499 h 6335587"/>
              <a:gd name="connsiteX14" fmla="*/ 10927227 w 12114255"/>
              <a:gd name="connsiteY14" fmla="*/ 5922366 h 6335587"/>
              <a:gd name="connsiteX15" fmla="*/ 12085310 w 12114255"/>
              <a:gd name="connsiteY15" fmla="*/ 5921320 h 6335587"/>
              <a:gd name="connsiteX16" fmla="*/ 12063456 w 12114255"/>
              <a:gd name="connsiteY16" fmla="*/ 2621674 h 6335587"/>
              <a:gd name="connsiteX17" fmla="*/ 12054104 w 12114255"/>
              <a:gd name="connsiteY17" fmla="*/ 176313 h 6335587"/>
              <a:gd name="connsiteX18" fmla="*/ 11289537 w 12114255"/>
              <a:gd name="connsiteY18" fmla="*/ 107615 h 6335587"/>
              <a:gd name="connsiteX19" fmla="*/ 10689999 w 12114255"/>
              <a:gd name="connsiteY19" fmla="*/ 70591 h 6335587"/>
              <a:gd name="connsiteX20" fmla="*/ 7599878 w 12114255"/>
              <a:gd name="connsiteY20" fmla="*/ 75910 h 6335587"/>
              <a:gd name="connsiteX21" fmla="*/ 1892744 w 12114255"/>
              <a:gd name="connsiteY21" fmla="*/ 0 h 6335587"/>
              <a:gd name="connsiteX0" fmla="*/ 1892744 w 12114253"/>
              <a:gd name="connsiteY0" fmla="*/ 0 h 6335587"/>
              <a:gd name="connsiteX1" fmla="*/ 304663 w 12114253"/>
              <a:gd name="connsiteY1" fmla="*/ 10761 h 6335587"/>
              <a:gd name="connsiteX2" fmla="*/ 0 w 12114253"/>
              <a:gd name="connsiteY2" fmla="*/ 47942 h 6335587"/>
              <a:gd name="connsiteX3" fmla="*/ 0 w 12114253"/>
              <a:gd name="connsiteY3" fmla="*/ 909146 h 6335587"/>
              <a:gd name="connsiteX4" fmla="*/ 4597 w 12114253"/>
              <a:gd name="connsiteY4" fmla="*/ 909146 h 6335587"/>
              <a:gd name="connsiteX5" fmla="*/ 88972 w 12114253"/>
              <a:gd name="connsiteY5" fmla="*/ 3523848 h 6335587"/>
              <a:gd name="connsiteX6" fmla="*/ 148480 w 12114253"/>
              <a:gd name="connsiteY6" fmla="*/ 5930841 h 6335587"/>
              <a:gd name="connsiteX7" fmla="*/ 2638911 w 12114253"/>
              <a:gd name="connsiteY7" fmla="*/ 5933377 h 6335587"/>
              <a:gd name="connsiteX8" fmla="*/ 4080684 w 12114253"/>
              <a:gd name="connsiteY8" fmla="*/ 5926717 h 6335587"/>
              <a:gd name="connsiteX9" fmla="*/ 5045206 w 12114253"/>
              <a:gd name="connsiteY9" fmla="*/ 5927859 h 6335587"/>
              <a:gd name="connsiteX10" fmla="*/ 5855834 w 12114253"/>
              <a:gd name="connsiteY10" fmla="*/ 6335587 h 6335587"/>
              <a:gd name="connsiteX11" fmla="*/ 6274422 w 12114253"/>
              <a:gd name="connsiteY11" fmla="*/ 5903346 h 6335587"/>
              <a:gd name="connsiteX12" fmla="*/ 9098386 w 12114253"/>
              <a:gd name="connsiteY12" fmla="*/ 5911624 h 6335587"/>
              <a:gd name="connsiteX13" fmla="*/ 10007288 w 12114253"/>
              <a:gd name="connsiteY13" fmla="*/ 5914499 h 6335587"/>
              <a:gd name="connsiteX14" fmla="*/ 10927227 w 12114253"/>
              <a:gd name="connsiteY14" fmla="*/ 5922366 h 6335587"/>
              <a:gd name="connsiteX15" fmla="*/ 12085310 w 12114253"/>
              <a:gd name="connsiteY15" fmla="*/ 5921320 h 6335587"/>
              <a:gd name="connsiteX16" fmla="*/ 12063456 w 12114253"/>
              <a:gd name="connsiteY16" fmla="*/ 2621674 h 6335587"/>
              <a:gd name="connsiteX17" fmla="*/ 12054104 w 12114253"/>
              <a:gd name="connsiteY17" fmla="*/ 176313 h 6335587"/>
              <a:gd name="connsiteX18" fmla="*/ 11289537 w 12114253"/>
              <a:gd name="connsiteY18" fmla="*/ 107615 h 6335587"/>
              <a:gd name="connsiteX19" fmla="*/ 10259313 w 12114253"/>
              <a:gd name="connsiteY19" fmla="*/ 101059 h 6335587"/>
              <a:gd name="connsiteX20" fmla="*/ 7599878 w 12114253"/>
              <a:gd name="connsiteY20" fmla="*/ 75910 h 6335587"/>
              <a:gd name="connsiteX21" fmla="*/ 1892744 w 12114253"/>
              <a:gd name="connsiteY21" fmla="*/ 0 h 6335587"/>
              <a:gd name="connsiteX0" fmla="*/ 1892744 w 12114255"/>
              <a:gd name="connsiteY0" fmla="*/ 0 h 6335587"/>
              <a:gd name="connsiteX1" fmla="*/ 304663 w 12114255"/>
              <a:gd name="connsiteY1" fmla="*/ 10761 h 6335587"/>
              <a:gd name="connsiteX2" fmla="*/ 0 w 12114255"/>
              <a:gd name="connsiteY2" fmla="*/ 47942 h 6335587"/>
              <a:gd name="connsiteX3" fmla="*/ 0 w 12114255"/>
              <a:gd name="connsiteY3" fmla="*/ 909146 h 6335587"/>
              <a:gd name="connsiteX4" fmla="*/ 4597 w 12114255"/>
              <a:gd name="connsiteY4" fmla="*/ 909146 h 6335587"/>
              <a:gd name="connsiteX5" fmla="*/ 88972 w 12114255"/>
              <a:gd name="connsiteY5" fmla="*/ 3523848 h 6335587"/>
              <a:gd name="connsiteX6" fmla="*/ 148480 w 12114255"/>
              <a:gd name="connsiteY6" fmla="*/ 5930841 h 6335587"/>
              <a:gd name="connsiteX7" fmla="*/ 2638911 w 12114255"/>
              <a:gd name="connsiteY7" fmla="*/ 5933377 h 6335587"/>
              <a:gd name="connsiteX8" fmla="*/ 4080684 w 12114255"/>
              <a:gd name="connsiteY8" fmla="*/ 5926717 h 6335587"/>
              <a:gd name="connsiteX9" fmla="*/ 5045206 w 12114255"/>
              <a:gd name="connsiteY9" fmla="*/ 5927859 h 6335587"/>
              <a:gd name="connsiteX10" fmla="*/ 5855834 w 12114255"/>
              <a:gd name="connsiteY10" fmla="*/ 6335587 h 6335587"/>
              <a:gd name="connsiteX11" fmla="*/ 6274422 w 12114255"/>
              <a:gd name="connsiteY11" fmla="*/ 5903346 h 6335587"/>
              <a:gd name="connsiteX12" fmla="*/ 9098386 w 12114255"/>
              <a:gd name="connsiteY12" fmla="*/ 5911624 h 6335587"/>
              <a:gd name="connsiteX13" fmla="*/ 10007288 w 12114255"/>
              <a:gd name="connsiteY13" fmla="*/ 5914499 h 6335587"/>
              <a:gd name="connsiteX14" fmla="*/ 10927227 w 12114255"/>
              <a:gd name="connsiteY14" fmla="*/ 5922366 h 6335587"/>
              <a:gd name="connsiteX15" fmla="*/ 12085310 w 12114255"/>
              <a:gd name="connsiteY15" fmla="*/ 5921320 h 6335587"/>
              <a:gd name="connsiteX16" fmla="*/ 12063456 w 12114255"/>
              <a:gd name="connsiteY16" fmla="*/ 2621674 h 6335587"/>
              <a:gd name="connsiteX17" fmla="*/ 12054104 w 12114255"/>
              <a:gd name="connsiteY17" fmla="*/ 176313 h 6335587"/>
              <a:gd name="connsiteX18" fmla="*/ 11289537 w 12114255"/>
              <a:gd name="connsiteY18" fmla="*/ 107615 h 6335587"/>
              <a:gd name="connsiteX19" fmla="*/ 10259313 w 12114255"/>
              <a:gd name="connsiteY19" fmla="*/ 101059 h 6335587"/>
              <a:gd name="connsiteX20" fmla="*/ 7599878 w 12114255"/>
              <a:gd name="connsiteY20" fmla="*/ 75910 h 6335587"/>
              <a:gd name="connsiteX21" fmla="*/ 1892744 w 12114255"/>
              <a:gd name="connsiteY21" fmla="*/ 0 h 6335587"/>
              <a:gd name="connsiteX0" fmla="*/ 1892744 w 12114253"/>
              <a:gd name="connsiteY0" fmla="*/ 0 h 6330524"/>
              <a:gd name="connsiteX1" fmla="*/ 304663 w 12114253"/>
              <a:gd name="connsiteY1" fmla="*/ 10761 h 6330524"/>
              <a:gd name="connsiteX2" fmla="*/ 0 w 12114253"/>
              <a:gd name="connsiteY2" fmla="*/ 47942 h 6330524"/>
              <a:gd name="connsiteX3" fmla="*/ 0 w 12114253"/>
              <a:gd name="connsiteY3" fmla="*/ 909146 h 6330524"/>
              <a:gd name="connsiteX4" fmla="*/ 4597 w 12114253"/>
              <a:gd name="connsiteY4" fmla="*/ 909146 h 6330524"/>
              <a:gd name="connsiteX5" fmla="*/ 88972 w 12114253"/>
              <a:gd name="connsiteY5" fmla="*/ 3523848 h 6330524"/>
              <a:gd name="connsiteX6" fmla="*/ 148480 w 12114253"/>
              <a:gd name="connsiteY6" fmla="*/ 5930841 h 6330524"/>
              <a:gd name="connsiteX7" fmla="*/ 2638911 w 12114253"/>
              <a:gd name="connsiteY7" fmla="*/ 5933377 h 6330524"/>
              <a:gd name="connsiteX8" fmla="*/ 4080684 w 12114253"/>
              <a:gd name="connsiteY8" fmla="*/ 5926717 h 6330524"/>
              <a:gd name="connsiteX9" fmla="*/ 5045206 w 12114253"/>
              <a:gd name="connsiteY9" fmla="*/ 5927859 h 6330524"/>
              <a:gd name="connsiteX10" fmla="*/ 5731339 w 12114253"/>
              <a:gd name="connsiteY10" fmla="*/ 6330524 h 6330524"/>
              <a:gd name="connsiteX11" fmla="*/ 6274422 w 12114253"/>
              <a:gd name="connsiteY11" fmla="*/ 5903346 h 6330524"/>
              <a:gd name="connsiteX12" fmla="*/ 9098386 w 12114253"/>
              <a:gd name="connsiteY12" fmla="*/ 5911624 h 6330524"/>
              <a:gd name="connsiteX13" fmla="*/ 10007288 w 12114253"/>
              <a:gd name="connsiteY13" fmla="*/ 5914499 h 6330524"/>
              <a:gd name="connsiteX14" fmla="*/ 10927227 w 12114253"/>
              <a:gd name="connsiteY14" fmla="*/ 5922366 h 6330524"/>
              <a:gd name="connsiteX15" fmla="*/ 12085310 w 12114253"/>
              <a:gd name="connsiteY15" fmla="*/ 5921320 h 6330524"/>
              <a:gd name="connsiteX16" fmla="*/ 12063456 w 12114253"/>
              <a:gd name="connsiteY16" fmla="*/ 2621674 h 6330524"/>
              <a:gd name="connsiteX17" fmla="*/ 12054104 w 12114253"/>
              <a:gd name="connsiteY17" fmla="*/ 176313 h 6330524"/>
              <a:gd name="connsiteX18" fmla="*/ 11289537 w 12114253"/>
              <a:gd name="connsiteY18" fmla="*/ 107615 h 6330524"/>
              <a:gd name="connsiteX19" fmla="*/ 10259313 w 12114253"/>
              <a:gd name="connsiteY19" fmla="*/ 101059 h 6330524"/>
              <a:gd name="connsiteX20" fmla="*/ 7599878 w 12114253"/>
              <a:gd name="connsiteY20" fmla="*/ 75910 h 6330524"/>
              <a:gd name="connsiteX21" fmla="*/ 1892744 w 12114253"/>
              <a:gd name="connsiteY21" fmla="*/ 0 h 6330524"/>
              <a:gd name="connsiteX0" fmla="*/ 1892744 w 12114255"/>
              <a:gd name="connsiteY0" fmla="*/ 0 h 6330524"/>
              <a:gd name="connsiteX1" fmla="*/ 304663 w 12114255"/>
              <a:gd name="connsiteY1" fmla="*/ 10761 h 6330524"/>
              <a:gd name="connsiteX2" fmla="*/ 0 w 12114255"/>
              <a:gd name="connsiteY2" fmla="*/ 47942 h 6330524"/>
              <a:gd name="connsiteX3" fmla="*/ 0 w 12114255"/>
              <a:gd name="connsiteY3" fmla="*/ 909146 h 6330524"/>
              <a:gd name="connsiteX4" fmla="*/ 4597 w 12114255"/>
              <a:gd name="connsiteY4" fmla="*/ 909146 h 6330524"/>
              <a:gd name="connsiteX5" fmla="*/ 88972 w 12114255"/>
              <a:gd name="connsiteY5" fmla="*/ 3523848 h 6330524"/>
              <a:gd name="connsiteX6" fmla="*/ 148480 w 12114255"/>
              <a:gd name="connsiteY6" fmla="*/ 5930841 h 6330524"/>
              <a:gd name="connsiteX7" fmla="*/ 2638911 w 12114255"/>
              <a:gd name="connsiteY7" fmla="*/ 5933377 h 6330524"/>
              <a:gd name="connsiteX8" fmla="*/ 4080684 w 12114255"/>
              <a:gd name="connsiteY8" fmla="*/ 5926717 h 6330524"/>
              <a:gd name="connsiteX9" fmla="*/ 5045206 w 12114255"/>
              <a:gd name="connsiteY9" fmla="*/ 5927859 h 6330524"/>
              <a:gd name="connsiteX10" fmla="*/ 5731339 w 12114255"/>
              <a:gd name="connsiteY10" fmla="*/ 6330524 h 6330524"/>
              <a:gd name="connsiteX11" fmla="*/ 6077302 w 12114255"/>
              <a:gd name="connsiteY11" fmla="*/ 5908409 h 6330524"/>
              <a:gd name="connsiteX12" fmla="*/ 9098386 w 12114255"/>
              <a:gd name="connsiteY12" fmla="*/ 5911624 h 6330524"/>
              <a:gd name="connsiteX13" fmla="*/ 10007288 w 12114255"/>
              <a:gd name="connsiteY13" fmla="*/ 5914499 h 6330524"/>
              <a:gd name="connsiteX14" fmla="*/ 10927227 w 12114255"/>
              <a:gd name="connsiteY14" fmla="*/ 5922366 h 6330524"/>
              <a:gd name="connsiteX15" fmla="*/ 12085310 w 12114255"/>
              <a:gd name="connsiteY15" fmla="*/ 5921320 h 6330524"/>
              <a:gd name="connsiteX16" fmla="*/ 12063456 w 12114255"/>
              <a:gd name="connsiteY16" fmla="*/ 2621674 h 6330524"/>
              <a:gd name="connsiteX17" fmla="*/ 12054104 w 12114255"/>
              <a:gd name="connsiteY17" fmla="*/ 176313 h 6330524"/>
              <a:gd name="connsiteX18" fmla="*/ 11289537 w 12114255"/>
              <a:gd name="connsiteY18" fmla="*/ 107615 h 6330524"/>
              <a:gd name="connsiteX19" fmla="*/ 10259313 w 12114255"/>
              <a:gd name="connsiteY19" fmla="*/ 101059 h 6330524"/>
              <a:gd name="connsiteX20" fmla="*/ 7599878 w 12114255"/>
              <a:gd name="connsiteY20" fmla="*/ 75910 h 6330524"/>
              <a:gd name="connsiteX21" fmla="*/ 1892744 w 12114255"/>
              <a:gd name="connsiteY21" fmla="*/ 0 h 6330524"/>
              <a:gd name="connsiteX0" fmla="*/ 1892744 w 12114253"/>
              <a:gd name="connsiteY0" fmla="*/ 0 h 6330524"/>
              <a:gd name="connsiteX1" fmla="*/ 304663 w 12114253"/>
              <a:gd name="connsiteY1" fmla="*/ 10761 h 6330524"/>
              <a:gd name="connsiteX2" fmla="*/ 0 w 12114253"/>
              <a:gd name="connsiteY2" fmla="*/ 47942 h 6330524"/>
              <a:gd name="connsiteX3" fmla="*/ 0 w 12114253"/>
              <a:gd name="connsiteY3" fmla="*/ 909146 h 6330524"/>
              <a:gd name="connsiteX4" fmla="*/ 4597 w 12114253"/>
              <a:gd name="connsiteY4" fmla="*/ 909146 h 6330524"/>
              <a:gd name="connsiteX5" fmla="*/ 88972 w 12114253"/>
              <a:gd name="connsiteY5" fmla="*/ 3523848 h 6330524"/>
              <a:gd name="connsiteX6" fmla="*/ 148480 w 12114253"/>
              <a:gd name="connsiteY6" fmla="*/ 5930841 h 6330524"/>
              <a:gd name="connsiteX7" fmla="*/ 2638911 w 12114253"/>
              <a:gd name="connsiteY7" fmla="*/ 5933377 h 6330524"/>
              <a:gd name="connsiteX8" fmla="*/ 4080684 w 12114253"/>
              <a:gd name="connsiteY8" fmla="*/ 5926717 h 6330524"/>
              <a:gd name="connsiteX9" fmla="*/ 5045206 w 12114253"/>
              <a:gd name="connsiteY9" fmla="*/ 5927859 h 6330524"/>
              <a:gd name="connsiteX10" fmla="*/ 5731339 w 12114253"/>
              <a:gd name="connsiteY10" fmla="*/ 6330524 h 6330524"/>
              <a:gd name="connsiteX11" fmla="*/ 6077302 w 12114253"/>
              <a:gd name="connsiteY11" fmla="*/ 5908409 h 6330524"/>
              <a:gd name="connsiteX12" fmla="*/ 9098386 w 12114253"/>
              <a:gd name="connsiteY12" fmla="*/ 5911624 h 6330524"/>
              <a:gd name="connsiteX13" fmla="*/ 10007288 w 12114253"/>
              <a:gd name="connsiteY13" fmla="*/ 5914499 h 6330524"/>
              <a:gd name="connsiteX14" fmla="*/ 10927227 w 12114253"/>
              <a:gd name="connsiteY14" fmla="*/ 5922366 h 6330524"/>
              <a:gd name="connsiteX15" fmla="*/ 12085310 w 12114253"/>
              <a:gd name="connsiteY15" fmla="*/ 5921320 h 6330524"/>
              <a:gd name="connsiteX16" fmla="*/ 12063456 w 12114253"/>
              <a:gd name="connsiteY16" fmla="*/ 2621674 h 6330524"/>
              <a:gd name="connsiteX17" fmla="*/ 12054104 w 12114253"/>
              <a:gd name="connsiteY17" fmla="*/ 176313 h 6330524"/>
              <a:gd name="connsiteX18" fmla="*/ 11289537 w 12114253"/>
              <a:gd name="connsiteY18" fmla="*/ 107615 h 6330524"/>
              <a:gd name="connsiteX19" fmla="*/ 10259313 w 12114253"/>
              <a:gd name="connsiteY19" fmla="*/ 101059 h 6330524"/>
              <a:gd name="connsiteX20" fmla="*/ 7599878 w 12114253"/>
              <a:gd name="connsiteY20" fmla="*/ 75910 h 6330524"/>
              <a:gd name="connsiteX21" fmla="*/ 1892744 w 12114253"/>
              <a:gd name="connsiteY21" fmla="*/ 0 h 6330524"/>
              <a:gd name="connsiteX0" fmla="*/ 1892744 w 12114255"/>
              <a:gd name="connsiteY0" fmla="*/ 0 h 6330524"/>
              <a:gd name="connsiteX1" fmla="*/ 304663 w 12114255"/>
              <a:gd name="connsiteY1" fmla="*/ 10761 h 6330524"/>
              <a:gd name="connsiteX2" fmla="*/ 0 w 12114255"/>
              <a:gd name="connsiteY2" fmla="*/ 47942 h 6330524"/>
              <a:gd name="connsiteX3" fmla="*/ 0 w 12114255"/>
              <a:gd name="connsiteY3" fmla="*/ 909146 h 6330524"/>
              <a:gd name="connsiteX4" fmla="*/ 4597 w 12114255"/>
              <a:gd name="connsiteY4" fmla="*/ 909146 h 6330524"/>
              <a:gd name="connsiteX5" fmla="*/ 88972 w 12114255"/>
              <a:gd name="connsiteY5" fmla="*/ 3523848 h 6330524"/>
              <a:gd name="connsiteX6" fmla="*/ 148480 w 12114255"/>
              <a:gd name="connsiteY6" fmla="*/ 5930841 h 6330524"/>
              <a:gd name="connsiteX7" fmla="*/ 2638911 w 12114255"/>
              <a:gd name="connsiteY7" fmla="*/ 5933377 h 6330524"/>
              <a:gd name="connsiteX8" fmla="*/ 4308929 w 12114255"/>
              <a:gd name="connsiteY8" fmla="*/ 5926717 h 6330524"/>
              <a:gd name="connsiteX9" fmla="*/ 5045206 w 12114255"/>
              <a:gd name="connsiteY9" fmla="*/ 5927859 h 6330524"/>
              <a:gd name="connsiteX10" fmla="*/ 5731339 w 12114255"/>
              <a:gd name="connsiteY10" fmla="*/ 6330524 h 6330524"/>
              <a:gd name="connsiteX11" fmla="*/ 6077302 w 12114255"/>
              <a:gd name="connsiteY11" fmla="*/ 5908409 h 6330524"/>
              <a:gd name="connsiteX12" fmla="*/ 9098386 w 12114255"/>
              <a:gd name="connsiteY12" fmla="*/ 5911624 h 6330524"/>
              <a:gd name="connsiteX13" fmla="*/ 10007288 w 12114255"/>
              <a:gd name="connsiteY13" fmla="*/ 5914499 h 6330524"/>
              <a:gd name="connsiteX14" fmla="*/ 10927227 w 12114255"/>
              <a:gd name="connsiteY14" fmla="*/ 5922366 h 6330524"/>
              <a:gd name="connsiteX15" fmla="*/ 12085310 w 12114255"/>
              <a:gd name="connsiteY15" fmla="*/ 5921320 h 6330524"/>
              <a:gd name="connsiteX16" fmla="*/ 12063456 w 12114255"/>
              <a:gd name="connsiteY16" fmla="*/ 2621674 h 6330524"/>
              <a:gd name="connsiteX17" fmla="*/ 12054104 w 12114255"/>
              <a:gd name="connsiteY17" fmla="*/ 176313 h 6330524"/>
              <a:gd name="connsiteX18" fmla="*/ 11289537 w 12114255"/>
              <a:gd name="connsiteY18" fmla="*/ 107615 h 6330524"/>
              <a:gd name="connsiteX19" fmla="*/ 10259313 w 12114255"/>
              <a:gd name="connsiteY19" fmla="*/ 101059 h 6330524"/>
              <a:gd name="connsiteX20" fmla="*/ 7599878 w 12114255"/>
              <a:gd name="connsiteY20" fmla="*/ 75910 h 6330524"/>
              <a:gd name="connsiteX21" fmla="*/ 1892744 w 12114255"/>
              <a:gd name="connsiteY21" fmla="*/ 0 h 6330524"/>
              <a:gd name="connsiteX0" fmla="*/ 1892744 w 12114253"/>
              <a:gd name="connsiteY0" fmla="*/ 0 h 6330524"/>
              <a:gd name="connsiteX1" fmla="*/ 304663 w 12114253"/>
              <a:gd name="connsiteY1" fmla="*/ 10761 h 6330524"/>
              <a:gd name="connsiteX2" fmla="*/ 0 w 12114253"/>
              <a:gd name="connsiteY2" fmla="*/ 47942 h 6330524"/>
              <a:gd name="connsiteX3" fmla="*/ 0 w 12114253"/>
              <a:gd name="connsiteY3" fmla="*/ 909146 h 6330524"/>
              <a:gd name="connsiteX4" fmla="*/ 4597 w 12114253"/>
              <a:gd name="connsiteY4" fmla="*/ 909146 h 6330524"/>
              <a:gd name="connsiteX5" fmla="*/ 88972 w 12114253"/>
              <a:gd name="connsiteY5" fmla="*/ 3523848 h 6330524"/>
              <a:gd name="connsiteX6" fmla="*/ 148480 w 12114253"/>
              <a:gd name="connsiteY6" fmla="*/ 5930841 h 6330524"/>
              <a:gd name="connsiteX7" fmla="*/ 2638911 w 12114253"/>
              <a:gd name="connsiteY7" fmla="*/ 5933377 h 6330524"/>
              <a:gd name="connsiteX8" fmla="*/ 4308929 w 12114253"/>
              <a:gd name="connsiteY8" fmla="*/ 5926717 h 6330524"/>
              <a:gd name="connsiteX9" fmla="*/ 5141474 w 12114253"/>
              <a:gd name="connsiteY9" fmla="*/ 5927859 h 6330524"/>
              <a:gd name="connsiteX10" fmla="*/ 5731339 w 12114253"/>
              <a:gd name="connsiteY10" fmla="*/ 6330524 h 6330524"/>
              <a:gd name="connsiteX11" fmla="*/ 6077302 w 12114253"/>
              <a:gd name="connsiteY11" fmla="*/ 5908409 h 6330524"/>
              <a:gd name="connsiteX12" fmla="*/ 9098386 w 12114253"/>
              <a:gd name="connsiteY12" fmla="*/ 5911624 h 6330524"/>
              <a:gd name="connsiteX13" fmla="*/ 10007288 w 12114253"/>
              <a:gd name="connsiteY13" fmla="*/ 5914499 h 6330524"/>
              <a:gd name="connsiteX14" fmla="*/ 10927227 w 12114253"/>
              <a:gd name="connsiteY14" fmla="*/ 5922366 h 6330524"/>
              <a:gd name="connsiteX15" fmla="*/ 12085310 w 12114253"/>
              <a:gd name="connsiteY15" fmla="*/ 5921320 h 6330524"/>
              <a:gd name="connsiteX16" fmla="*/ 12063456 w 12114253"/>
              <a:gd name="connsiteY16" fmla="*/ 2621674 h 6330524"/>
              <a:gd name="connsiteX17" fmla="*/ 12054104 w 12114253"/>
              <a:gd name="connsiteY17" fmla="*/ 176313 h 6330524"/>
              <a:gd name="connsiteX18" fmla="*/ 11289537 w 12114253"/>
              <a:gd name="connsiteY18" fmla="*/ 107615 h 6330524"/>
              <a:gd name="connsiteX19" fmla="*/ 10259313 w 12114253"/>
              <a:gd name="connsiteY19" fmla="*/ 101059 h 6330524"/>
              <a:gd name="connsiteX20" fmla="*/ 7599878 w 12114253"/>
              <a:gd name="connsiteY20" fmla="*/ 75910 h 6330524"/>
              <a:gd name="connsiteX21" fmla="*/ 1892744 w 12114253"/>
              <a:gd name="connsiteY21" fmla="*/ 0 h 6330524"/>
              <a:gd name="connsiteX0" fmla="*/ 1892744 w 12114253"/>
              <a:gd name="connsiteY0" fmla="*/ 0 h 6330524"/>
              <a:gd name="connsiteX1" fmla="*/ 304663 w 12114253"/>
              <a:gd name="connsiteY1" fmla="*/ 10761 h 6330524"/>
              <a:gd name="connsiteX2" fmla="*/ 0 w 12114253"/>
              <a:gd name="connsiteY2" fmla="*/ 47942 h 6330524"/>
              <a:gd name="connsiteX3" fmla="*/ 0 w 12114253"/>
              <a:gd name="connsiteY3" fmla="*/ 909146 h 6330524"/>
              <a:gd name="connsiteX4" fmla="*/ 4597 w 12114253"/>
              <a:gd name="connsiteY4" fmla="*/ 909146 h 6330524"/>
              <a:gd name="connsiteX5" fmla="*/ 88972 w 12114253"/>
              <a:gd name="connsiteY5" fmla="*/ 3523848 h 6330524"/>
              <a:gd name="connsiteX6" fmla="*/ 148480 w 12114253"/>
              <a:gd name="connsiteY6" fmla="*/ 5930841 h 6330524"/>
              <a:gd name="connsiteX7" fmla="*/ 2638911 w 12114253"/>
              <a:gd name="connsiteY7" fmla="*/ 5933377 h 6330524"/>
              <a:gd name="connsiteX8" fmla="*/ 4308929 w 12114253"/>
              <a:gd name="connsiteY8" fmla="*/ 5926717 h 6330524"/>
              <a:gd name="connsiteX9" fmla="*/ 5141474 w 12114253"/>
              <a:gd name="connsiteY9" fmla="*/ 5927859 h 6330524"/>
              <a:gd name="connsiteX10" fmla="*/ 5731339 w 12114253"/>
              <a:gd name="connsiteY10" fmla="*/ 6330524 h 6330524"/>
              <a:gd name="connsiteX11" fmla="*/ 6196455 w 12114253"/>
              <a:gd name="connsiteY11" fmla="*/ 5908410 h 6330524"/>
              <a:gd name="connsiteX12" fmla="*/ 9098386 w 12114253"/>
              <a:gd name="connsiteY12" fmla="*/ 5911624 h 6330524"/>
              <a:gd name="connsiteX13" fmla="*/ 10007288 w 12114253"/>
              <a:gd name="connsiteY13" fmla="*/ 5914499 h 6330524"/>
              <a:gd name="connsiteX14" fmla="*/ 10927227 w 12114253"/>
              <a:gd name="connsiteY14" fmla="*/ 5922366 h 6330524"/>
              <a:gd name="connsiteX15" fmla="*/ 12085310 w 12114253"/>
              <a:gd name="connsiteY15" fmla="*/ 5921320 h 6330524"/>
              <a:gd name="connsiteX16" fmla="*/ 12063456 w 12114253"/>
              <a:gd name="connsiteY16" fmla="*/ 2621674 h 6330524"/>
              <a:gd name="connsiteX17" fmla="*/ 12054104 w 12114253"/>
              <a:gd name="connsiteY17" fmla="*/ 176313 h 6330524"/>
              <a:gd name="connsiteX18" fmla="*/ 11289537 w 12114253"/>
              <a:gd name="connsiteY18" fmla="*/ 107615 h 6330524"/>
              <a:gd name="connsiteX19" fmla="*/ 10259313 w 12114253"/>
              <a:gd name="connsiteY19" fmla="*/ 101059 h 6330524"/>
              <a:gd name="connsiteX20" fmla="*/ 7599878 w 12114253"/>
              <a:gd name="connsiteY20" fmla="*/ 75910 h 6330524"/>
              <a:gd name="connsiteX21" fmla="*/ 1892744 w 12114253"/>
              <a:gd name="connsiteY21" fmla="*/ 0 h 6330524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141474 w 12114253"/>
              <a:gd name="connsiteY9" fmla="*/ 5927859 h 6231011"/>
              <a:gd name="connsiteX10" fmla="*/ 5707509 w 12114253"/>
              <a:gd name="connsiteY10" fmla="*/ 6231011 h 6231011"/>
              <a:gd name="connsiteX11" fmla="*/ 6196455 w 12114253"/>
              <a:gd name="connsiteY11" fmla="*/ 5908410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236797 w 12114253"/>
              <a:gd name="connsiteY9" fmla="*/ 5927859 h 6231011"/>
              <a:gd name="connsiteX10" fmla="*/ 5707509 w 12114253"/>
              <a:gd name="connsiteY10" fmla="*/ 6231011 h 6231011"/>
              <a:gd name="connsiteX11" fmla="*/ 6196455 w 12114253"/>
              <a:gd name="connsiteY11" fmla="*/ 5908410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196455 w 12114253"/>
              <a:gd name="connsiteY11" fmla="*/ 5908410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196455 w 12114253"/>
              <a:gd name="connsiteY11" fmla="*/ 5908410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196455 w 12114253"/>
              <a:gd name="connsiteY11" fmla="*/ 5908410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092239 w 12114253"/>
              <a:gd name="connsiteY11" fmla="*/ 5912762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071394 w 12114253"/>
              <a:gd name="connsiteY11" fmla="*/ 5917114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071394 w 12114253"/>
              <a:gd name="connsiteY11" fmla="*/ 5917114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071394 w 12114253"/>
              <a:gd name="connsiteY11" fmla="*/ 5917114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071394 w 12114253"/>
              <a:gd name="connsiteY11" fmla="*/ 5917114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3319168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071394 w 12114253"/>
              <a:gd name="connsiteY11" fmla="*/ 5917114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07348"/>
              <a:gd name="connsiteY0" fmla="*/ 0 h 6231011"/>
              <a:gd name="connsiteX1" fmla="*/ 304663 w 12107348"/>
              <a:gd name="connsiteY1" fmla="*/ 10761 h 6231011"/>
              <a:gd name="connsiteX2" fmla="*/ 0 w 12107348"/>
              <a:gd name="connsiteY2" fmla="*/ 47942 h 6231011"/>
              <a:gd name="connsiteX3" fmla="*/ 0 w 12107348"/>
              <a:gd name="connsiteY3" fmla="*/ 909146 h 6231011"/>
              <a:gd name="connsiteX4" fmla="*/ 4597 w 12107348"/>
              <a:gd name="connsiteY4" fmla="*/ 909146 h 6231011"/>
              <a:gd name="connsiteX5" fmla="*/ 88972 w 12107348"/>
              <a:gd name="connsiteY5" fmla="*/ 3523848 h 6231011"/>
              <a:gd name="connsiteX6" fmla="*/ 148480 w 12107348"/>
              <a:gd name="connsiteY6" fmla="*/ 5930841 h 6231011"/>
              <a:gd name="connsiteX7" fmla="*/ 3319168 w 12107348"/>
              <a:gd name="connsiteY7" fmla="*/ 5933377 h 6231011"/>
              <a:gd name="connsiteX8" fmla="*/ 4308929 w 12107348"/>
              <a:gd name="connsiteY8" fmla="*/ 5926717 h 6231011"/>
              <a:gd name="connsiteX9" fmla="*/ 5308288 w 12107348"/>
              <a:gd name="connsiteY9" fmla="*/ 5937810 h 6231011"/>
              <a:gd name="connsiteX10" fmla="*/ 5707509 w 12107348"/>
              <a:gd name="connsiteY10" fmla="*/ 6231011 h 6231011"/>
              <a:gd name="connsiteX11" fmla="*/ 6071394 w 12107348"/>
              <a:gd name="connsiteY11" fmla="*/ 5917114 h 6231011"/>
              <a:gd name="connsiteX12" fmla="*/ 9098386 w 12107348"/>
              <a:gd name="connsiteY12" fmla="*/ 5911624 h 6231011"/>
              <a:gd name="connsiteX13" fmla="*/ 10007288 w 12107348"/>
              <a:gd name="connsiteY13" fmla="*/ 5914499 h 6231011"/>
              <a:gd name="connsiteX14" fmla="*/ 10927227 w 12107348"/>
              <a:gd name="connsiteY14" fmla="*/ 5922366 h 6231011"/>
              <a:gd name="connsiteX15" fmla="*/ 12085310 w 12107348"/>
              <a:gd name="connsiteY15" fmla="*/ 5921320 h 6231011"/>
              <a:gd name="connsiteX16" fmla="*/ 12063456 w 12107348"/>
              <a:gd name="connsiteY16" fmla="*/ 2621674 h 6231011"/>
              <a:gd name="connsiteX17" fmla="*/ 12054104 w 12107348"/>
              <a:gd name="connsiteY17" fmla="*/ 176313 h 6231011"/>
              <a:gd name="connsiteX18" fmla="*/ 11289537 w 12107348"/>
              <a:gd name="connsiteY18" fmla="*/ 107615 h 6231011"/>
              <a:gd name="connsiteX19" fmla="*/ 10259313 w 12107348"/>
              <a:gd name="connsiteY19" fmla="*/ 101059 h 6231011"/>
              <a:gd name="connsiteX20" fmla="*/ 7599878 w 12107348"/>
              <a:gd name="connsiteY20" fmla="*/ 75910 h 6231011"/>
              <a:gd name="connsiteX21" fmla="*/ 1892744 w 12107348"/>
              <a:gd name="connsiteY21" fmla="*/ 0 h 6231011"/>
              <a:gd name="connsiteX0" fmla="*/ 1892744 w 12107348"/>
              <a:gd name="connsiteY0" fmla="*/ 0 h 6231011"/>
              <a:gd name="connsiteX1" fmla="*/ 304663 w 12107348"/>
              <a:gd name="connsiteY1" fmla="*/ 10761 h 6231011"/>
              <a:gd name="connsiteX2" fmla="*/ 0 w 12107348"/>
              <a:gd name="connsiteY2" fmla="*/ 47942 h 6231011"/>
              <a:gd name="connsiteX3" fmla="*/ 0 w 12107348"/>
              <a:gd name="connsiteY3" fmla="*/ 909146 h 6231011"/>
              <a:gd name="connsiteX4" fmla="*/ 4597 w 12107348"/>
              <a:gd name="connsiteY4" fmla="*/ 909146 h 6231011"/>
              <a:gd name="connsiteX5" fmla="*/ 88972 w 12107348"/>
              <a:gd name="connsiteY5" fmla="*/ 3523848 h 6231011"/>
              <a:gd name="connsiteX6" fmla="*/ 148480 w 12107348"/>
              <a:gd name="connsiteY6" fmla="*/ 5930841 h 6231011"/>
              <a:gd name="connsiteX7" fmla="*/ 3319168 w 12107348"/>
              <a:gd name="connsiteY7" fmla="*/ 5933377 h 6231011"/>
              <a:gd name="connsiteX8" fmla="*/ 4308929 w 12107348"/>
              <a:gd name="connsiteY8" fmla="*/ 5926717 h 6231011"/>
              <a:gd name="connsiteX9" fmla="*/ 5308288 w 12107348"/>
              <a:gd name="connsiteY9" fmla="*/ 5937810 h 6231011"/>
              <a:gd name="connsiteX10" fmla="*/ 5707509 w 12107348"/>
              <a:gd name="connsiteY10" fmla="*/ 6231011 h 6231011"/>
              <a:gd name="connsiteX11" fmla="*/ 6071394 w 12107348"/>
              <a:gd name="connsiteY11" fmla="*/ 5917114 h 6231011"/>
              <a:gd name="connsiteX12" fmla="*/ 9098386 w 12107348"/>
              <a:gd name="connsiteY12" fmla="*/ 5911624 h 6231011"/>
              <a:gd name="connsiteX13" fmla="*/ 10007288 w 12107348"/>
              <a:gd name="connsiteY13" fmla="*/ 5914499 h 6231011"/>
              <a:gd name="connsiteX14" fmla="*/ 10927227 w 12107348"/>
              <a:gd name="connsiteY14" fmla="*/ 5922366 h 6231011"/>
              <a:gd name="connsiteX15" fmla="*/ 12085310 w 12107348"/>
              <a:gd name="connsiteY15" fmla="*/ 5921320 h 6231011"/>
              <a:gd name="connsiteX16" fmla="*/ 12063456 w 12107348"/>
              <a:gd name="connsiteY16" fmla="*/ 2621674 h 6231011"/>
              <a:gd name="connsiteX17" fmla="*/ 12054104 w 12107348"/>
              <a:gd name="connsiteY17" fmla="*/ 176313 h 6231011"/>
              <a:gd name="connsiteX18" fmla="*/ 11289537 w 12107348"/>
              <a:gd name="connsiteY18" fmla="*/ 107615 h 6231011"/>
              <a:gd name="connsiteX19" fmla="*/ 10259313 w 12107348"/>
              <a:gd name="connsiteY19" fmla="*/ 101059 h 6231011"/>
              <a:gd name="connsiteX20" fmla="*/ 7599878 w 12107348"/>
              <a:gd name="connsiteY20" fmla="*/ 75910 h 6231011"/>
              <a:gd name="connsiteX21" fmla="*/ 1892744 w 12107348"/>
              <a:gd name="connsiteY21" fmla="*/ 0 h 6231011"/>
              <a:gd name="connsiteX0" fmla="*/ 1892744 w 12113512"/>
              <a:gd name="connsiteY0" fmla="*/ 25991 h 6257002"/>
              <a:gd name="connsiteX1" fmla="*/ 304663 w 12113512"/>
              <a:gd name="connsiteY1" fmla="*/ 36752 h 6257002"/>
              <a:gd name="connsiteX2" fmla="*/ 0 w 12113512"/>
              <a:gd name="connsiteY2" fmla="*/ 73933 h 6257002"/>
              <a:gd name="connsiteX3" fmla="*/ 0 w 12113512"/>
              <a:gd name="connsiteY3" fmla="*/ 935137 h 6257002"/>
              <a:gd name="connsiteX4" fmla="*/ 4597 w 12113512"/>
              <a:gd name="connsiteY4" fmla="*/ 935137 h 6257002"/>
              <a:gd name="connsiteX5" fmla="*/ 88972 w 12113512"/>
              <a:gd name="connsiteY5" fmla="*/ 3549839 h 6257002"/>
              <a:gd name="connsiteX6" fmla="*/ 148480 w 12113512"/>
              <a:gd name="connsiteY6" fmla="*/ 5956832 h 6257002"/>
              <a:gd name="connsiteX7" fmla="*/ 3319168 w 12113512"/>
              <a:gd name="connsiteY7" fmla="*/ 5959368 h 6257002"/>
              <a:gd name="connsiteX8" fmla="*/ 4308929 w 12113512"/>
              <a:gd name="connsiteY8" fmla="*/ 5952708 h 6257002"/>
              <a:gd name="connsiteX9" fmla="*/ 5308288 w 12113512"/>
              <a:gd name="connsiteY9" fmla="*/ 5963801 h 6257002"/>
              <a:gd name="connsiteX10" fmla="*/ 5707509 w 12113512"/>
              <a:gd name="connsiteY10" fmla="*/ 6257002 h 6257002"/>
              <a:gd name="connsiteX11" fmla="*/ 6071394 w 12113512"/>
              <a:gd name="connsiteY11" fmla="*/ 5943105 h 6257002"/>
              <a:gd name="connsiteX12" fmla="*/ 9098386 w 12113512"/>
              <a:gd name="connsiteY12" fmla="*/ 5937615 h 6257002"/>
              <a:gd name="connsiteX13" fmla="*/ 10007288 w 12113512"/>
              <a:gd name="connsiteY13" fmla="*/ 5940490 h 6257002"/>
              <a:gd name="connsiteX14" fmla="*/ 10927227 w 12113512"/>
              <a:gd name="connsiteY14" fmla="*/ 5948357 h 6257002"/>
              <a:gd name="connsiteX15" fmla="*/ 12085310 w 12113512"/>
              <a:gd name="connsiteY15" fmla="*/ 5947311 h 6257002"/>
              <a:gd name="connsiteX16" fmla="*/ 12063456 w 12113512"/>
              <a:gd name="connsiteY16" fmla="*/ 2647665 h 6257002"/>
              <a:gd name="connsiteX17" fmla="*/ 12054104 w 12113512"/>
              <a:gd name="connsiteY17" fmla="*/ 202304 h 6257002"/>
              <a:gd name="connsiteX18" fmla="*/ 11486459 w 12113512"/>
              <a:gd name="connsiteY18" fmla="*/ 141081 h 6257002"/>
              <a:gd name="connsiteX19" fmla="*/ 10259313 w 12113512"/>
              <a:gd name="connsiteY19" fmla="*/ 127050 h 6257002"/>
              <a:gd name="connsiteX20" fmla="*/ 7599878 w 12113512"/>
              <a:gd name="connsiteY20" fmla="*/ 101901 h 6257002"/>
              <a:gd name="connsiteX21" fmla="*/ 1892744 w 12113512"/>
              <a:gd name="connsiteY21" fmla="*/ 25991 h 6257002"/>
              <a:gd name="connsiteX0" fmla="*/ 1892744 w 12117505"/>
              <a:gd name="connsiteY0" fmla="*/ 0 h 6231011"/>
              <a:gd name="connsiteX1" fmla="*/ 304663 w 12117505"/>
              <a:gd name="connsiteY1" fmla="*/ 10761 h 6231011"/>
              <a:gd name="connsiteX2" fmla="*/ 0 w 12117505"/>
              <a:gd name="connsiteY2" fmla="*/ 47942 h 6231011"/>
              <a:gd name="connsiteX3" fmla="*/ 0 w 12117505"/>
              <a:gd name="connsiteY3" fmla="*/ 909146 h 6231011"/>
              <a:gd name="connsiteX4" fmla="*/ 4597 w 12117505"/>
              <a:gd name="connsiteY4" fmla="*/ 909146 h 6231011"/>
              <a:gd name="connsiteX5" fmla="*/ 88972 w 12117505"/>
              <a:gd name="connsiteY5" fmla="*/ 3523848 h 6231011"/>
              <a:gd name="connsiteX6" fmla="*/ 148480 w 12117505"/>
              <a:gd name="connsiteY6" fmla="*/ 5930841 h 6231011"/>
              <a:gd name="connsiteX7" fmla="*/ 3319168 w 12117505"/>
              <a:gd name="connsiteY7" fmla="*/ 5933377 h 6231011"/>
              <a:gd name="connsiteX8" fmla="*/ 4308929 w 12117505"/>
              <a:gd name="connsiteY8" fmla="*/ 5926717 h 6231011"/>
              <a:gd name="connsiteX9" fmla="*/ 5308288 w 12117505"/>
              <a:gd name="connsiteY9" fmla="*/ 5937810 h 6231011"/>
              <a:gd name="connsiteX10" fmla="*/ 5707509 w 12117505"/>
              <a:gd name="connsiteY10" fmla="*/ 6231011 h 6231011"/>
              <a:gd name="connsiteX11" fmla="*/ 6071394 w 12117505"/>
              <a:gd name="connsiteY11" fmla="*/ 5917114 h 6231011"/>
              <a:gd name="connsiteX12" fmla="*/ 9098386 w 12117505"/>
              <a:gd name="connsiteY12" fmla="*/ 5911624 h 6231011"/>
              <a:gd name="connsiteX13" fmla="*/ 10007288 w 12117505"/>
              <a:gd name="connsiteY13" fmla="*/ 5914499 h 6231011"/>
              <a:gd name="connsiteX14" fmla="*/ 10927227 w 12117505"/>
              <a:gd name="connsiteY14" fmla="*/ 5922366 h 6231011"/>
              <a:gd name="connsiteX15" fmla="*/ 12085310 w 12117505"/>
              <a:gd name="connsiteY15" fmla="*/ 5921320 h 6231011"/>
              <a:gd name="connsiteX16" fmla="*/ 12063456 w 12117505"/>
              <a:gd name="connsiteY16" fmla="*/ 2621674 h 6231011"/>
              <a:gd name="connsiteX17" fmla="*/ 12054104 w 12117505"/>
              <a:gd name="connsiteY17" fmla="*/ 176313 h 6231011"/>
              <a:gd name="connsiteX18" fmla="*/ 11486459 w 12117505"/>
              <a:gd name="connsiteY18" fmla="*/ 115090 h 6231011"/>
              <a:gd name="connsiteX19" fmla="*/ 10259313 w 12117505"/>
              <a:gd name="connsiteY19" fmla="*/ 101059 h 6231011"/>
              <a:gd name="connsiteX20" fmla="*/ 7599878 w 12117505"/>
              <a:gd name="connsiteY20" fmla="*/ 75910 h 6231011"/>
              <a:gd name="connsiteX21" fmla="*/ 1892744 w 12117505"/>
              <a:gd name="connsiteY21" fmla="*/ 0 h 6231011"/>
              <a:gd name="connsiteX0" fmla="*/ 1892744 w 12117505"/>
              <a:gd name="connsiteY0" fmla="*/ 0 h 6231011"/>
              <a:gd name="connsiteX1" fmla="*/ 304663 w 12117505"/>
              <a:gd name="connsiteY1" fmla="*/ 10761 h 6231011"/>
              <a:gd name="connsiteX2" fmla="*/ 0 w 12117505"/>
              <a:gd name="connsiteY2" fmla="*/ 47942 h 6231011"/>
              <a:gd name="connsiteX3" fmla="*/ 0 w 12117505"/>
              <a:gd name="connsiteY3" fmla="*/ 909146 h 6231011"/>
              <a:gd name="connsiteX4" fmla="*/ 4597 w 12117505"/>
              <a:gd name="connsiteY4" fmla="*/ 909146 h 6231011"/>
              <a:gd name="connsiteX5" fmla="*/ 88972 w 12117505"/>
              <a:gd name="connsiteY5" fmla="*/ 3523848 h 6231011"/>
              <a:gd name="connsiteX6" fmla="*/ 148480 w 12117505"/>
              <a:gd name="connsiteY6" fmla="*/ 5930841 h 6231011"/>
              <a:gd name="connsiteX7" fmla="*/ 3319168 w 12117505"/>
              <a:gd name="connsiteY7" fmla="*/ 5933377 h 6231011"/>
              <a:gd name="connsiteX8" fmla="*/ 4308929 w 12117505"/>
              <a:gd name="connsiteY8" fmla="*/ 5926717 h 6231011"/>
              <a:gd name="connsiteX9" fmla="*/ 5308288 w 12117505"/>
              <a:gd name="connsiteY9" fmla="*/ 5937810 h 6231011"/>
              <a:gd name="connsiteX10" fmla="*/ 5707509 w 12117505"/>
              <a:gd name="connsiteY10" fmla="*/ 6231011 h 6231011"/>
              <a:gd name="connsiteX11" fmla="*/ 6071394 w 12117505"/>
              <a:gd name="connsiteY11" fmla="*/ 5917114 h 6231011"/>
              <a:gd name="connsiteX12" fmla="*/ 9098386 w 12117505"/>
              <a:gd name="connsiteY12" fmla="*/ 5911624 h 6231011"/>
              <a:gd name="connsiteX13" fmla="*/ 10007288 w 12117505"/>
              <a:gd name="connsiteY13" fmla="*/ 5914499 h 6231011"/>
              <a:gd name="connsiteX14" fmla="*/ 10927227 w 12117505"/>
              <a:gd name="connsiteY14" fmla="*/ 5922366 h 6231011"/>
              <a:gd name="connsiteX15" fmla="*/ 12085310 w 12117505"/>
              <a:gd name="connsiteY15" fmla="*/ 5921320 h 6231011"/>
              <a:gd name="connsiteX16" fmla="*/ 12063456 w 12117505"/>
              <a:gd name="connsiteY16" fmla="*/ 2621674 h 6231011"/>
              <a:gd name="connsiteX17" fmla="*/ 12054104 w 12117505"/>
              <a:gd name="connsiteY17" fmla="*/ 176313 h 6231011"/>
              <a:gd name="connsiteX18" fmla="*/ 11486459 w 12117505"/>
              <a:gd name="connsiteY18" fmla="*/ 115090 h 6231011"/>
              <a:gd name="connsiteX19" fmla="*/ 10223511 w 12117505"/>
              <a:gd name="connsiteY19" fmla="*/ 101059 h 6231011"/>
              <a:gd name="connsiteX20" fmla="*/ 7599878 w 12117505"/>
              <a:gd name="connsiteY20" fmla="*/ 75910 h 6231011"/>
              <a:gd name="connsiteX21" fmla="*/ 1892744 w 12117505"/>
              <a:gd name="connsiteY21" fmla="*/ 0 h 6231011"/>
              <a:gd name="connsiteX0" fmla="*/ 2161267 w 12117505"/>
              <a:gd name="connsiteY0" fmla="*/ 19141 h 6220250"/>
              <a:gd name="connsiteX1" fmla="*/ 304663 w 12117505"/>
              <a:gd name="connsiteY1" fmla="*/ 0 h 6220250"/>
              <a:gd name="connsiteX2" fmla="*/ 0 w 12117505"/>
              <a:gd name="connsiteY2" fmla="*/ 37181 h 6220250"/>
              <a:gd name="connsiteX3" fmla="*/ 0 w 12117505"/>
              <a:gd name="connsiteY3" fmla="*/ 898385 h 6220250"/>
              <a:gd name="connsiteX4" fmla="*/ 4597 w 12117505"/>
              <a:gd name="connsiteY4" fmla="*/ 898385 h 6220250"/>
              <a:gd name="connsiteX5" fmla="*/ 88972 w 12117505"/>
              <a:gd name="connsiteY5" fmla="*/ 3513087 h 6220250"/>
              <a:gd name="connsiteX6" fmla="*/ 148480 w 12117505"/>
              <a:gd name="connsiteY6" fmla="*/ 5920080 h 6220250"/>
              <a:gd name="connsiteX7" fmla="*/ 3319168 w 12117505"/>
              <a:gd name="connsiteY7" fmla="*/ 5922616 h 6220250"/>
              <a:gd name="connsiteX8" fmla="*/ 4308929 w 12117505"/>
              <a:gd name="connsiteY8" fmla="*/ 5915956 h 6220250"/>
              <a:gd name="connsiteX9" fmla="*/ 5308288 w 12117505"/>
              <a:gd name="connsiteY9" fmla="*/ 5927049 h 6220250"/>
              <a:gd name="connsiteX10" fmla="*/ 5707509 w 12117505"/>
              <a:gd name="connsiteY10" fmla="*/ 6220250 h 6220250"/>
              <a:gd name="connsiteX11" fmla="*/ 6071394 w 12117505"/>
              <a:gd name="connsiteY11" fmla="*/ 5906353 h 6220250"/>
              <a:gd name="connsiteX12" fmla="*/ 9098386 w 12117505"/>
              <a:gd name="connsiteY12" fmla="*/ 5900863 h 6220250"/>
              <a:gd name="connsiteX13" fmla="*/ 10007288 w 12117505"/>
              <a:gd name="connsiteY13" fmla="*/ 5903738 h 6220250"/>
              <a:gd name="connsiteX14" fmla="*/ 10927227 w 12117505"/>
              <a:gd name="connsiteY14" fmla="*/ 5911605 h 6220250"/>
              <a:gd name="connsiteX15" fmla="*/ 12085310 w 12117505"/>
              <a:gd name="connsiteY15" fmla="*/ 5910559 h 6220250"/>
              <a:gd name="connsiteX16" fmla="*/ 12063456 w 12117505"/>
              <a:gd name="connsiteY16" fmla="*/ 2610913 h 6220250"/>
              <a:gd name="connsiteX17" fmla="*/ 12054104 w 12117505"/>
              <a:gd name="connsiteY17" fmla="*/ 165552 h 6220250"/>
              <a:gd name="connsiteX18" fmla="*/ 11486459 w 12117505"/>
              <a:gd name="connsiteY18" fmla="*/ 104329 h 6220250"/>
              <a:gd name="connsiteX19" fmla="*/ 10223511 w 12117505"/>
              <a:gd name="connsiteY19" fmla="*/ 90298 h 6220250"/>
              <a:gd name="connsiteX20" fmla="*/ 7599878 w 12117505"/>
              <a:gd name="connsiteY20" fmla="*/ 65149 h 6220250"/>
              <a:gd name="connsiteX21" fmla="*/ 2161267 w 12117505"/>
              <a:gd name="connsiteY21" fmla="*/ 19141 h 6220250"/>
              <a:gd name="connsiteX0" fmla="*/ 2161267 w 12117505"/>
              <a:gd name="connsiteY0" fmla="*/ 19141 h 6220250"/>
              <a:gd name="connsiteX1" fmla="*/ 304663 w 12117505"/>
              <a:gd name="connsiteY1" fmla="*/ 0 h 6220250"/>
              <a:gd name="connsiteX2" fmla="*/ 0 w 12117505"/>
              <a:gd name="connsiteY2" fmla="*/ 140095 h 6220250"/>
              <a:gd name="connsiteX3" fmla="*/ 0 w 12117505"/>
              <a:gd name="connsiteY3" fmla="*/ 898385 h 6220250"/>
              <a:gd name="connsiteX4" fmla="*/ 4597 w 12117505"/>
              <a:gd name="connsiteY4" fmla="*/ 898385 h 6220250"/>
              <a:gd name="connsiteX5" fmla="*/ 88972 w 12117505"/>
              <a:gd name="connsiteY5" fmla="*/ 3513087 h 6220250"/>
              <a:gd name="connsiteX6" fmla="*/ 148480 w 12117505"/>
              <a:gd name="connsiteY6" fmla="*/ 5920080 h 6220250"/>
              <a:gd name="connsiteX7" fmla="*/ 3319168 w 12117505"/>
              <a:gd name="connsiteY7" fmla="*/ 5922616 h 6220250"/>
              <a:gd name="connsiteX8" fmla="*/ 4308929 w 12117505"/>
              <a:gd name="connsiteY8" fmla="*/ 5915956 h 6220250"/>
              <a:gd name="connsiteX9" fmla="*/ 5308288 w 12117505"/>
              <a:gd name="connsiteY9" fmla="*/ 5927049 h 6220250"/>
              <a:gd name="connsiteX10" fmla="*/ 5707509 w 12117505"/>
              <a:gd name="connsiteY10" fmla="*/ 6220250 h 6220250"/>
              <a:gd name="connsiteX11" fmla="*/ 6071394 w 12117505"/>
              <a:gd name="connsiteY11" fmla="*/ 5906353 h 6220250"/>
              <a:gd name="connsiteX12" fmla="*/ 9098386 w 12117505"/>
              <a:gd name="connsiteY12" fmla="*/ 5900863 h 6220250"/>
              <a:gd name="connsiteX13" fmla="*/ 10007288 w 12117505"/>
              <a:gd name="connsiteY13" fmla="*/ 5903738 h 6220250"/>
              <a:gd name="connsiteX14" fmla="*/ 10927227 w 12117505"/>
              <a:gd name="connsiteY14" fmla="*/ 5911605 h 6220250"/>
              <a:gd name="connsiteX15" fmla="*/ 12085310 w 12117505"/>
              <a:gd name="connsiteY15" fmla="*/ 5910559 h 6220250"/>
              <a:gd name="connsiteX16" fmla="*/ 12063456 w 12117505"/>
              <a:gd name="connsiteY16" fmla="*/ 2610913 h 6220250"/>
              <a:gd name="connsiteX17" fmla="*/ 12054104 w 12117505"/>
              <a:gd name="connsiteY17" fmla="*/ 165552 h 6220250"/>
              <a:gd name="connsiteX18" fmla="*/ 11486459 w 12117505"/>
              <a:gd name="connsiteY18" fmla="*/ 104329 h 6220250"/>
              <a:gd name="connsiteX19" fmla="*/ 10223511 w 12117505"/>
              <a:gd name="connsiteY19" fmla="*/ 90298 h 6220250"/>
              <a:gd name="connsiteX20" fmla="*/ 7599878 w 12117505"/>
              <a:gd name="connsiteY20" fmla="*/ 65149 h 6220250"/>
              <a:gd name="connsiteX21" fmla="*/ 2161267 w 12117505"/>
              <a:gd name="connsiteY21" fmla="*/ 19141 h 6220250"/>
              <a:gd name="connsiteX0" fmla="*/ 2161267 w 12117505"/>
              <a:gd name="connsiteY0" fmla="*/ 0 h 6201109"/>
              <a:gd name="connsiteX1" fmla="*/ 705111 w 12117505"/>
              <a:gd name="connsiteY1" fmla="*/ 15164 h 6201109"/>
              <a:gd name="connsiteX2" fmla="*/ 0 w 12117505"/>
              <a:gd name="connsiteY2" fmla="*/ 120954 h 6201109"/>
              <a:gd name="connsiteX3" fmla="*/ 0 w 12117505"/>
              <a:gd name="connsiteY3" fmla="*/ 879244 h 6201109"/>
              <a:gd name="connsiteX4" fmla="*/ 4597 w 12117505"/>
              <a:gd name="connsiteY4" fmla="*/ 879244 h 6201109"/>
              <a:gd name="connsiteX5" fmla="*/ 88972 w 12117505"/>
              <a:gd name="connsiteY5" fmla="*/ 3493946 h 6201109"/>
              <a:gd name="connsiteX6" fmla="*/ 148480 w 12117505"/>
              <a:gd name="connsiteY6" fmla="*/ 5900939 h 6201109"/>
              <a:gd name="connsiteX7" fmla="*/ 3319168 w 12117505"/>
              <a:gd name="connsiteY7" fmla="*/ 5903475 h 6201109"/>
              <a:gd name="connsiteX8" fmla="*/ 4308929 w 12117505"/>
              <a:gd name="connsiteY8" fmla="*/ 5896815 h 6201109"/>
              <a:gd name="connsiteX9" fmla="*/ 5308288 w 12117505"/>
              <a:gd name="connsiteY9" fmla="*/ 5907908 h 6201109"/>
              <a:gd name="connsiteX10" fmla="*/ 5707509 w 12117505"/>
              <a:gd name="connsiteY10" fmla="*/ 6201109 h 6201109"/>
              <a:gd name="connsiteX11" fmla="*/ 6071394 w 12117505"/>
              <a:gd name="connsiteY11" fmla="*/ 5887212 h 6201109"/>
              <a:gd name="connsiteX12" fmla="*/ 9098386 w 12117505"/>
              <a:gd name="connsiteY12" fmla="*/ 5881722 h 6201109"/>
              <a:gd name="connsiteX13" fmla="*/ 10007288 w 12117505"/>
              <a:gd name="connsiteY13" fmla="*/ 5884597 h 6201109"/>
              <a:gd name="connsiteX14" fmla="*/ 10927227 w 12117505"/>
              <a:gd name="connsiteY14" fmla="*/ 5892464 h 6201109"/>
              <a:gd name="connsiteX15" fmla="*/ 12085310 w 12117505"/>
              <a:gd name="connsiteY15" fmla="*/ 5891418 h 6201109"/>
              <a:gd name="connsiteX16" fmla="*/ 12063456 w 12117505"/>
              <a:gd name="connsiteY16" fmla="*/ 2591772 h 6201109"/>
              <a:gd name="connsiteX17" fmla="*/ 12054104 w 12117505"/>
              <a:gd name="connsiteY17" fmla="*/ 146411 h 6201109"/>
              <a:gd name="connsiteX18" fmla="*/ 11486459 w 12117505"/>
              <a:gd name="connsiteY18" fmla="*/ 85188 h 6201109"/>
              <a:gd name="connsiteX19" fmla="*/ 10223511 w 12117505"/>
              <a:gd name="connsiteY19" fmla="*/ 71157 h 6201109"/>
              <a:gd name="connsiteX20" fmla="*/ 7599878 w 12117505"/>
              <a:gd name="connsiteY20" fmla="*/ 46008 h 6201109"/>
              <a:gd name="connsiteX21" fmla="*/ 2161267 w 12117505"/>
              <a:gd name="connsiteY21" fmla="*/ 0 h 6201109"/>
              <a:gd name="connsiteX0" fmla="*/ 2695196 w 12117505"/>
              <a:gd name="connsiteY0" fmla="*/ 36292 h 6185945"/>
              <a:gd name="connsiteX1" fmla="*/ 705111 w 12117505"/>
              <a:gd name="connsiteY1" fmla="*/ 0 h 6185945"/>
              <a:gd name="connsiteX2" fmla="*/ 0 w 12117505"/>
              <a:gd name="connsiteY2" fmla="*/ 105790 h 6185945"/>
              <a:gd name="connsiteX3" fmla="*/ 0 w 12117505"/>
              <a:gd name="connsiteY3" fmla="*/ 864080 h 6185945"/>
              <a:gd name="connsiteX4" fmla="*/ 4597 w 12117505"/>
              <a:gd name="connsiteY4" fmla="*/ 864080 h 6185945"/>
              <a:gd name="connsiteX5" fmla="*/ 88972 w 12117505"/>
              <a:gd name="connsiteY5" fmla="*/ 3478782 h 6185945"/>
              <a:gd name="connsiteX6" fmla="*/ 148480 w 12117505"/>
              <a:gd name="connsiteY6" fmla="*/ 5885775 h 6185945"/>
              <a:gd name="connsiteX7" fmla="*/ 3319168 w 12117505"/>
              <a:gd name="connsiteY7" fmla="*/ 5888311 h 6185945"/>
              <a:gd name="connsiteX8" fmla="*/ 4308929 w 12117505"/>
              <a:gd name="connsiteY8" fmla="*/ 5881651 h 6185945"/>
              <a:gd name="connsiteX9" fmla="*/ 5308288 w 12117505"/>
              <a:gd name="connsiteY9" fmla="*/ 5892744 h 6185945"/>
              <a:gd name="connsiteX10" fmla="*/ 5707509 w 12117505"/>
              <a:gd name="connsiteY10" fmla="*/ 6185945 h 6185945"/>
              <a:gd name="connsiteX11" fmla="*/ 6071394 w 12117505"/>
              <a:gd name="connsiteY11" fmla="*/ 5872048 h 6185945"/>
              <a:gd name="connsiteX12" fmla="*/ 9098386 w 12117505"/>
              <a:gd name="connsiteY12" fmla="*/ 5866558 h 6185945"/>
              <a:gd name="connsiteX13" fmla="*/ 10007288 w 12117505"/>
              <a:gd name="connsiteY13" fmla="*/ 5869433 h 6185945"/>
              <a:gd name="connsiteX14" fmla="*/ 10927227 w 12117505"/>
              <a:gd name="connsiteY14" fmla="*/ 5877300 h 6185945"/>
              <a:gd name="connsiteX15" fmla="*/ 12085310 w 12117505"/>
              <a:gd name="connsiteY15" fmla="*/ 5876254 h 6185945"/>
              <a:gd name="connsiteX16" fmla="*/ 12063456 w 12117505"/>
              <a:gd name="connsiteY16" fmla="*/ 2576608 h 6185945"/>
              <a:gd name="connsiteX17" fmla="*/ 12054104 w 12117505"/>
              <a:gd name="connsiteY17" fmla="*/ 131247 h 6185945"/>
              <a:gd name="connsiteX18" fmla="*/ 11486459 w 12117505"/>
              <a:gd name="connsiteY18" fmla="*/ 70024 h 6185945"/>
              <a:gd name="connsiteX19" fmla="*/ 10223511 w 12117505"/>
              <a:gd name="connsiteY19" fmla="*/ 55993 h 6185945"/>
              <a:gd name="connsiteX20" fmla="*/ 7599878 w 12117505"/>
              <a:gd name="connsiteY20" fmla="*/ 30844 h 6185945"/>
              <a:gd name="connsiteX21" fmla="*/ 2695196 w 12117505"/>
              <a:gd name="connsiteY21" fmla="*/ 36292 h 6185945"/>
              <a:gd name="connsiteX0" fmla="*/ 2695196 w 12117505"/>
              <a:gd name="connsiteY0" fmla="*/ 5448 h 6155101"/>
              <a:gd name="connsiteX1" fmla="*/ 604999 w 12117505"/>
              <a:gd name="connsiteY1" fmla="*/ 37768 h 6155101"/>
              <a:gd name="connsiteX2" fmla="*/ 0 w 12117505"/>
              <a:gd name="connsiteY2" fmla="*/ 74946 h 6155101"/>
              <a:gd name="connsiteX3" fmla="*/ 0 w 12117505"/>
              <a:gd name="connsiteY3" fmla="*/ 833236 h 6155101"/>
              <a:gd name="connsiteX4" fmla="*/ 4597 w 12117505"/>
              <a:gd name="connsiteY4" fmla="*/ 833236 h 6155101"/>
              <a:gd name="connsiteX5" fmla="*/ 88972 w 12117505"/>
              <a:gd name="connsiteY5" fmla="*/ 3447938 h 6155101"/>
              <a:gd name="connsiteX6" fmla="*/ 148480 w 12117505"/>
              <a:gd name="connsiteY6" fmla="*/ 5854931 h 6155101"/>
              <a:gd name="connsiteX7" fmla="*/ 3319168 w 12117505"/>
              <a:gd name="connsiteY7" fmla="*/ 5857467 h 6155101"/>
              <a:gd name="connsiteX8" fmla="*/ 4308929 w 12117505"/>
              <a:gd name="connsiteY8" fmla="*/ 5850807 h 6155101"/>
              <a:gd name="connsiteX9" fmla="*/ 5308288 w 12117505"/>
              <a:gd name="connsiteY9" fmla="*/ 5861900 h 6155101"/>
              <a:gd name="connsiteX10" fmla="*/ 5707509 w 12117505"/>
              <a:gd name="connsiteY10" fmla="*/ 6155101 h 6155101"/>
              <a:gd name="connsiteX11" fmla="*/ 6071394 w 12117505"/>
              <a:gd name="connsiteY11" fmla="*/ 5841204 h 6155101"/>
              <a:gd name="connsiteX12" fmla="*/ 9098386 w 12117505"/>
              <a:gd name="connsiteY12" fmla="*/ 5835714 h 6155101"/>
              <a:gd name="connsiteX13" fmla="*/ 10007288 w 12117505"/>
              <a:gd name="connsiteY13" fmla="*/ 5838589 h 6155101"/>
              <a:gd name="connsiteX14" fmla="*/ 10927227 w 12117505"/>
              <a:gd name="connsiteY14" fmla="*/ 5846456 h 6155101"/>
              <a:gd name="connsiteX15" fmla="*/ 12085310 w 12117505"/>
              <a:gd name="connsiteY15" fmla="*/ 5845410 h 6155101"/>
              <a:gd name="connsiteX16" fmla="*/ 12063456 w 12117505"/>
              <a:gd name="connsiteY16" fmla="*/ 2545764 h 6155101"/>
              <a:gd name="connsiteX17" fmla="*/ 12054104 w 12117505"/>
              <a:gd name="connsiteY17" fmla="*/ 100403 h 6155101"/>
              <a:gd name="connsiteX18" fmla="*/ 11486459 w 12117505"/>
              <a:gd name="connsiteY18" fmla="*/ 39180 h 6155101"/>
              <a:gd name="connsiteX19" fmla="*/ 10223511 w 12117505"/>
              <a:gd name="connsiteY19" fmla="*/ 25149 h 6155101"/>
              <a:gd name="connsiteX20" fmla="*/ 7599878 w 12117505"/>
              <a:gd name="connsiteY20" fmla="*/ 0 h 6155101"/>
              <a:gd name="connsiteX21" fmla="*/ 2695196 w 12117505"/>
              <a:gd name="connsiteY21" fmla="*/ 5448 h 6155101"/>
              <a:gd name="connsiteX0" fmla="*/ 2695196 w 12117505"/>
              <a:gd name="connsiteY0" fmla="*/ 5448 h 6155101"/>
              <a:gd name="connsiteX1" fmla="*/ 604999 w 12117505"/>
              <a:gd name="connsiteY1" fmla="*/ 37768 h 6155101"/>
              <a:gd name="connsiteX2" fmla="*/ 0 w 12117505"/>
              <a:gd name="connsiteY2" fmla="*/ 74946 h 6155101"/>
              <a:gd name="connsiteX3" fmla="*/ 0 w 12117505"/>
              <a:gd name="connsiteY3" fmla="*/ 833236 h 6155101"/>
              <a:gd name="connsiteX4" fmla="*/ 4597 w 12117505"/>
              <a:gd name="connsiteY4" fmla="*/ 833236 h 6155101"/>
              <a:gd name="connsiteX5" fmla="*/ 88972 w 12117505"/>
              <a:gd name="connsiteY5" fmla="*/ 3447938 h 6155101"/>
              <a:gd name="connsiteX6" fmla="*/ 148480 w 12117505"/>
              <a:gd name="connsiteY6" fmla="*/ 5854931 h 6155101"/>
              <a:gd name="connsiteX7" fmla="*/ 3319168 w 12117505"/>
              <a:gd name="connsiteY7" fmla="*/ 5857467 h 6155101"/>
              <a:gd name="connsiteX8" fmla="*/ 4308929 w 12117505"/>
              <a:gd name="connsiteY8" fmla="*/ 5850807 h 6155101"/>
              <a:gd name="connsiteX9" fmla="*/ 5308288 w 12117505"/>
              <a:gd name="connsiteY9" fmla="*/ 5861900 h 6155101"/>
              <a:gd name="connsiteX10" fmla="*/ 5707509 w 12117505"/>
              <a:gd name="connsiteY10" fmla="*/ 6155101 h 6155101"/>
              <a:gd name="connsiteX11" fmla="*/ 6254140 w 12117505"/>
              <a:gd name="connsiteY11" fmla="*/ 5841204 h 6155101"/>
              <a:gd name="connsiteX12" fmla="*/ 9098386 w 12117505"/>
              <a:gd name="connsiteY12" fmla="*/ 5835714 h 6155101"/>
              <a:gd name="connsiteX13" fmla="*/ 10007288 w 12117505"/>
              <a:gd name="connsiteY13" fmla="*/ 5838589 h 6155101"/>
              <a:gd name="connsiteX14" fmla="*/ 10927227 w 12117505"/>
              <a:gd name="connsiteY14" fmla="*/ 5846456 h 6155101"/>
              <a:gd name="connsiteX15" fmla="*/ 12085310 w 12117505"/>
              <a:gd name="connsiteY15" fmla="*/ 5845410 h 6155101"/>
              <a:gd name="connsiteX16" fmla="*/ 12063456 w 12117505"/>
              <a:gd name="connsiteY16" fmla="*/ 2545764 h 6155101"/>
              <a:gd name="connsiteX17" fmla="*/ 12054104 w 12117505"/>
              <a:gd name="connsiteY17" fmla="*/ 100403 h 6155101"/>
              <a:gd name="connsiteX18" fmla="*/ 11486459 w 12117505"/>
              <a:gd name="connsiteY18" fmla="*/ 39180 h 6155101"/>
              <a:gd name="connsiteX19" fmla="*/ 10223511 w 12117505"/>
              <a:gd name="connsiteY19" fmla="*/ 25149 h 6155101"/>
              <a:gd name="connsiteX20" fmla="*/ 7599878 w 12117505"/>
              <a:gd name="connsiteY20" fmla="*/ 0 h 6155101"/>
              <a:gd name="connsiteX21" fmla="*/ 2695196 w 12117505"/>
              <a:gd name="connsiteY21" fmla="*/ 5448 h 6155101"/>
              <a:gd name="connsiteX0" fmla="*/ 2695196 w 12117505"/>
              <a:gd name="connsiteY0" fmla="*/ 5448 h 6210525"/>
              <a:gd name="connsiteX1" fmla="*/ 604999 w 12117505"/>
              <a:gd name="connsiteY1" fmla="*/ 37768 h 6210525"/>
              <a:gd name="connsiteX2" fmla="*/ 0 w 12117505"/>
              <a:gd name="connsiteY2" fmla="*/ 74946 h 6210525"/>
              <a:gd name="connsiteX3" fmla="*/ 0 w 12117505"/>
              <a:gd name="connsiteY3" fmla="*/ 833236 h 6210525"/>
              <a:gd name="connsiteX4" fmla="*/ 4597 w 12117505"/>
              <a:gd name="connsiteY4" fmla="*/ 833236 h 6210525"/>
              <a:gd name="connsiteX5" fmla="*/ 88972 w 12117505"/>
              <a:gd name="connsiteY5" fmla="*/ 3447938 h 6210525"/>
              <a:gd name="connsiteX6" fmla="*/ 148480 w 12117505"/>
              <a:gd name="connsiteY6" fmla="*/ 5854931 h 6210525"/>
              <a:gd name="connsiteX7" fmla="*/ 3319168 w 12117505"/>
              <a:gd name="connsiteY7" fmla="*/ 5857467 h 6210525"/>
              <a:gd name="connsiteX8" fmla="*/ 4308929 w 12117505"/>
              <a:gd name="connsiteY8" fmla="*/ 5850807 h 6210525"/>
              <a:gd name="connsiteX9" fmla="*/ 5308288 w 12117505"/>
              <a:gd name="connsiteY9" fmla="*/ 5861900 h 6210525"/>
              <a:gd name="connsiteX10" fmla="*/ 5877202 w 12117505"/>
              <a:gd name="connsiteY10" fmla="*/ 6210525 h 6210525"/>
              <a:gd name="connsiteX11" fmla="*/ 6254140 w 12117505"/>
              <a:gd name="connsiteY11" fmla="*/ 5841204 h 6210525"/>
              <a:gd name="connsiteX12" fmla="*/ 9098386 w 12117505"/>
              <a:gd name="connsiteY12" fmla="*/ 5835714 h 6210525"/>
              <a:gd name="connsiteX13" fmla="*/ 10007288 w 12117505"/>
              <a:gd name="connsiteY13" fmla="*/ 5838589 h 6210525"/>
              <a:gd name="connsiteX14" fmla="*/ 10927227 w 12117505"/>
              <a:gd name="connsiteY14" fmla="*/ 5846456 h 6210525"/>
              <a:gd name="connsiteX15" fmla="*/ 12085310 w 12117505"/>
              <a:gd name="connsiteY15" fmla="*/ 5845410 h 6210525"/>
              <a:gd name="connsiteX16" fmla="*/ 12063456 w 12117505"/>
              <a:gd name="connsiteY16" fmla="*/ 2545764 h 6210525"/>
              <a:gd name="connsiteX17" fmla="*/ 12054104 w 12117505"/>
              <a:gd name="connsiteY17" fmla="*/ 100403 h 6210525"/>
              <a:gd name="connsiteX18" fmla="*/ 11486459 w 12117505"/>
              <a:gd name="connsiteY18" fmla="*/ 39180 h 6210525"/>
              <a:gd name="connsiteX19" fmla="*/ 10223511 w 12117505"/>
              <a:gd name="connsiteY19" fmla="*/ 25149 h 6210525"/>
              <a:gd name="connsiteX20" fmla="*/ 7599878 w 12117505"/>
              <a:gd name="connsiteY20" fmla="*/ 0 h 6210525"/>
              <a:gd name="connsiteX21" fmla="*/ 2695196 w 12117505"/>
              <a:gd name="connsiteY21" fmla="*/ 5448 h 6210525"/>
              <a:gd name="connsiteX0" fmla="*/ 2695196 w 12117505"/>
              <a:gd name="connsiteY0" fmla="*/ 5448 h 6259020"/>
              <a:gd name="connsiteX1" fmla="*/ 604999 w 12117505"/>
              <a:gd name="connsiteY1" fmla="*/ 37768 h 6259020"/>
              <a:gd name="connsiteX2" fmla="*/ 0 w 12117505"/>
              <a:gd name="connsiteY2" fmla="*/ 74946 h 6259020"/>
              <a:gd name="connsiteX3" fmla="*/ 0 w 12117505"/>
              <a:gd name="connsiteY3" fmla="*/ 833236 h 6259020"/>
              <a:gd name="connsiteX4" fmla="*/ 4597 w 12117505"/>
              <a:gd name="connsiteY4" fmla="*/ 833236 h 6259020"/>
              <a:gd name="connsiteX5" fmla="*/ 88972 w 12117505"/>
              <a:gd name="connsiteY5" fmla="*/ 3447938 h 6259020"/>
              <a:gd name="connsiteX6" fmla="*/ 148480 w 12117505"/>
              <a:gd name="connsiteY6" fmla="*/ 5854931 h 6259020"/>
              <a:gd name="connsiteX7" fmla="*/ 3319168 w 12117505"/>
              <a:gd name="connsiteY7" fmla="*/ 5857467 h 6259020"/>
              <a:gd name="connsiteX8" fmla="*/ 4308929 w 12117505"/>
              <a:gd name="connsiteY8" fmla="*/ 5850807 h 6259020"/>
              <a:gd name="connsiteX9" fmla="*/ 5308288 w 12117505"/>
              <a:gd name="connsiteY9" fmla="*/ 5861900 h 6259020"/>
              <a:gd name="connsiteX10" fmla="*/ 5903311 w 12117505"/>
              <a:gd name="connsiteY10" fmla="*/ 6259020 h 6259020"/>
              <a:gd name="connsiteX11" fmla="*/ 6254140 w 12117505"/>
              <a:gd name="connsiteY11" fmla="*/ 5841204 h 6259020"/>
              <a:gd name="connsiteX12" fmla="*/ 9098386 w 12117505"/>
              <a:gd name="connsiteY12" fmla="*/ 5835714 h 6259020"/>
              <a:gd name="connsiteX13" fmla="*/ 10007288 w 12117505"/>
              <a:gd name="connsiteY13" fmla="*/ 5838589 h 6259020"/>
              <a:gd name="connsiteX14" fmla="*/ 10927227 w 12117505"/>
              <a:gd name="connsiteY14" fmla="*/ 5846456 h 6259020"/>
              <a:gd name="connsiteX15" fmla="*/ 12085310 w 12117505"/>
              <a:gd name="connsiteY15" fmla="*/ 5845410 h 6259020"/>
              <a:gd name="connsiteX16" fmla="*/ 12063456 w 12117505"/>
              <a:gd name="connsiteY16" fmla="*/ 2545764 h 6259020"/>
              <a:gd name="connsiteX17" fmla="*/ 12054104 w 12117505"/>
              <a:gd name="connsiteY17" fmla="*/ 100403 h 6259020"/>
              <a:gd name="connsiteX18" fmla="*/ 11486459 w 12117505"/>
              <a:gd name="connsiteY18" fmla="*/ 39180 h 6259020"/>
              <a:gd name="connsiteX19" fmla="*/ 10223511 w 12117505"/>
              <a:gd name="connsiteY19" fmla="*/ 25149 h 6259020"/>
              <a:gd name="connsiteX20" fmla="*/ 7599878 w 12117505"/>
              <a:gd name="connsiteY20" fmla="*/ 0 h 6259020"/>
              <a:gd name="connsiteX21" fmla="*/ 2695196 w 12117505"/>
              <a:gd name="connsiteY21" fmla="*/ 5448 h 6259020"/>
              <a:gd name="connsiteX0" fmla="*/ 2695196 w 12117505"/>
              <a:gd name="connsiteY0" fmla="*/ 5448 h 6259020"/>
              <a:gd name="connsiteX1" fmla="*/ 604999 w 12117505"/>
              <a:gd name="connsiteY1" fmla="*/ 37768 h 6259020"/>
              <a:gd name="connsiteX2" fmla="*/ 0 w 12117505"/>
              <a:gd name="connsiteY2" fmla="*/ 74946 h 6259020"/>
              <a:gd name="connsiteX3" fmla="*/ 0 w 12117505"/>
              <a:gd name="connsiteY3" fmla="*/ 833236 h 6259020"/>
              <a:gd name="connsiteX4" fmla="*/ 4597 w 12117505"/>
              <a:gd name="connsiteY4" fmla="*/ 833236 h 6259020"/>
              <a:gd name="connsiteX5" fmla="*/ 88972 w 12117505"/>
              <a:gd name="connsiteY5" fmla="*/ 3447938 h 6259020"/>
              <a:gd name="connsiteX6" fmla="*/ 148480 w 12117505"/>
              <a:gd name="connsiteY6" fmla="*/ 5854931 h 6259020"/>
              <a:gd name="connsiteX7" fmla="*/ 3319168 w 12117505"/>
              <a:gd name="connsiteY7" fmla="*/ 5857467 h 6259020"/>
              <a:gd name="connsiteX8" fmla="*/ 4308929 w 12117505"/>
              <a:gd name="connsiteY8" fmla="*/ 5850807 h 6259020"/>
              <a:gd name="connsiteX9" fmla="*/ 5308288 w 12117505"/>
              <a:gd name="connsiteY9" fmla="*/ 5861900 h 6259020"/>
              <a:gd name="connsiteX10" fmla="*/ 5903311 w 12117505"/>
              <a:gd name="connsiteY10" fmla="*/ 6259020 h 6259020"/>
              <a:gd name="connsiteX11" fmla="*/ 6358569 w 12117505"/>
              <a:gd name="connsiteY11" fmla="*/ 5841208 h 6259020"/>
              <a:gd name="connsiteX12" fmla="*/ 9098386 w 12117505"/>
              <a:gd name="connsiteY12" fmla="*/ 5835714 h 6259020"/>
              <a:gd name="connsiteX13" fmla="*/ 10007288 w 12117505"/>
              <a:gd name="connsiteY13" fmla="*/ 5838589 h 6259020"/>
              <a:gd name="connsiteX14" fmla="*/ 10927227 w 12117505"/>
              <a:gd name="connsiteY14" fmla="*/ 5846456 h 6259020"/>
              <a:gd name="connsiteX15" fmla="*/ 12085310 w 12117505"/>
              <a:gd name="connsiteY15" fmla="*/ 5845410 h 6259020"/>
              <a:gd name="connsiteX16" fmla="*/ 12063456 w 12117505"/>
              <a:gd name="connsiteY16" fmla="*/ 2545764 h 6259020"/>
              <a:gd name="connsiteX17" fmla="*/ 12054104 w 12117505"/>
              <a:gd name="connsiteY17" fmla="*/ 100403 h 6259020"/>
              <a:gd name="connsiteX18" fmla="*/ 11486459 w 12117505"/>
              <a:gd name="connsiteY18" fmla="*/ 39180 h 6259020"/>
              <a:gd name="connsiteX19" fmla="*/ 10223511 w 12117505"/>
              <a:gd name="connsiteY19" fmla="*/ 25149 h 6259020"/>
              <a:gd name="connsiteX20" fmla="*/ 7599878 w 12117505"/>
              <a:gd name="connsiteY20" fmla="*/ 0 h 6259020"/>
              <a:gd name="connsiteX21" fmla="*/ 2695196 w 12117505"/>
              <a:gd name="connsiteY21" fmla="*/ 5448 h 6259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2117505" h="6259020">
                <a:moveTo>
                  <a:pt x="2695196" y="5448"/>
                </a:moveTo>
                <a:lnTo>
                  <a:pt x="604999" y="37768"/>
                </a:lnTo>
                <a:cubicBezTo>
                  <a:pt x="485777" y="44401"/>
                  <a:pt x="30881" y="27994"/>
                  <a:pt x="0" y="74946"/>
                </a:cubicBezTo>
                <a:lnTo>
                  <a:pt x="0" y="833236"/>
                </a:lnTo>
                <a:lnTo>
                  <a:pt x="4597" y="833236"/>
                </a:lnTo>
                <a:cubicBezTo>
                  <a:pt x="19426" y="1269020"/>
                  <a:pt x="64992" y="2610989"/>
                  <a:pt x="88972" y="3447938"/>
                </a:cubicBezTo>
                <a:cubicBezTo>
                  <a:pt x="105117" y="5555727"/>
                  <a:pt x="7283" y="5882511"/>
                  <a:pt x="148480" y="5854931"/>
                </a:cubicBezTo>
                <a:cubicBezTo>
                  <a:pt x="1104834" y="5841902"/>
                  <a:pt x="1937287" y="5880951"/>
                  <a:pt x="3319168" y="5857467"/>
                </a:cubicBezTo>
                <a:lnTo>
                  <a:pt x="4308929" y="5850807"/>
                </a:lnTo>
                <a:lnTo>
                  <a:pt x="5308288" y="5861900"/>
                </a:lnTo>
                <a:cubicBezTo>
                  <a:pt x="5547231" y="6002161"/>
                  <a:pt x="5692022" y="6126648"/>
                  <a:pt x="5903311" y="6259020"/>
                </a:cubicBezTo>
                <a:cubicBezTo>
                  <a:pt x="6036995" y="6157144"/>
                  <a:pt x="6233063" y="5970792"/>
                  <a:pt x="6358569" y="5841208"/>
                </a:cubicBezTo>
                <a:cubicBezTo>
                  <a:pt x="6445558" y="5838468"/>
                  <a:pt x="8737174" y="5842629"/>
                  <a:pt x="9098386" y="5835714"/>
                </a:cubicBezTo>
                <a:lnTo>
                  <a:pt x="10007288" y="5838589"/>
                </a:lnTo>
                <a:lnTo>
                  <a:pt x="10927227" y="5846456"/>
                </a:lnTo>
                <a:cubicBezTo>
                  <a:pt x="11284890" y="5836792"/>
                  <a:pt x="12058379" y="5889163"/>
                  <a:pt x="12085310" y="5845410"/>
                </a:cubicBezTo>
                <a:cubicBezTo>
                  <a:pt x="12123753" y="5639890"/>
                  <a:pt x="12050112" y="4331065"/>
                  <a:pt x="12063456" y="2545764"/>
                </a:cubicBezTo>
                <a:cubicBezTo>
                  <a:pt x="12111817" y="1464496"/>
                  <a:pt x="12159998" y="515808"/>
                  <a:pt x="12054104" y="100403"/>
                </a:cubicBezTo>
                <a:cubicBezTo>
                  <a:pt x="12029550" y="4082"/>
                  <a:pt x="11791558" y="51722"/>
                  <a:pt x="11486459" y="39180"/>
                </a:cubicBezTo>
                <a:cubicBezTo>
                  <a:pt x="11181360" y="26638"/>
                  <a:pt x="10644494" y="29826"/>
                  <a:pt x="10223511" y="25149"/>
                </a:cubicBezTo>
                <a:lnTo>
                  <a:pt x="7599878" y="0"/>
                </a:lnTo>
                <a:lnTo>
                  <a:pt x="2695196" y="5448"/>
                </a:lnTo>
                <a:close/>
              </a:path>
            </a:pathLst>
          </a:custGeom>
          <a:solidFill>
            <a:schemeClr val="bg1"/>
          </a:solidFill>
          <a:ln w="1905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45D11A2A-27EA-453B-9A61-585A893F3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 flipV="1">
            <a:off x="608530" y="1152366"/>
            <a:ext cx="4728955" cy="4459758"/>
          </a:xfrm>
          <a:custGeom>
            <a:avLst/>
            <a:gdLst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5623915 w 11603130"/>
              <a:gd name="connsiteY8" fmla="*/ 5947064 h 6362961"/>
              <a:gd name="connsiteX9" fmla="*/ 8143603 w 11603130"/>
              <a:gd name="connsiteY9" fmla="*/ 5913030 h 6362961"/>
              <a:gd name="connsiteX10" fmla="*/ 8168400 w 11603130"/>
              <a:gd name="connsiteY10" fmla="*/ 5914173 h 6362961"/>
              <a:gd name="connsiteX11" fmla="*/ 8334742 w 11603130"/>
              <a:gd name="connsiteY11" fmla="*/ 5912754 h 6362961"/>
              <a:gd name="connsiteX12" fmla="*/ 8343333 w 11603130"/>
              <a:gd name="connsiteY12" fmla="*/ 6362961 h 6362961"/>
              <a:gd name="connsiteX13" fmla="*/ 8951337 w 11603130"/>
              <a:gd name="connsiteY13" fmla="*/ 5912879 h 6362961"/>
              <a:gd name="connsiteX14" fmla="*/ 9710371 w 11603130"/>
              <a:gd name="connsiteY14" fmla="*/ 5911624 h 6362961"/>
              <a:gd name="connsiteX15" fmla="*/ 9804791 w 11603130"/>
              <a:gd name="connsiteY15" fmla="*/ 5908320 h 6362961"/>
              <a:gd name="connsiteX16" fmla="*/ 9863784 w 11603130"/>
              <a:gd name="connsiteY16" fmla="*/ 5909115 h 6362961"/>
              <a:gd name="connsiteX17" fmla="*/ 10007288 w 11603130"/>
              <a:gd name="connsiteY17" fmla="*/ 5914499 h 6362961"/>
              <a:gd name="connsiteX18" fmla="*/ 10927227 w 11603130"/>
              <a:gd name="connsiteY18" fmla="*/ 5922366 h 6362961"/>
              <a:gd name="connsiteX19" fmla="*/ 11562333 w 11603130"/>
              <a:gd name="connsiteY19" fmla="*/ 5906085 h 6362961"/>
              <a:gd name="connsiteX20" fmla="*/ 11571244 w 11603130"/>
              <a:gd name="connsiteY20" fmla="*/ 2621674 h 6362961"/>
              <a:gd name="connsiteX21" fmla="*/ 11561892 w 11603130"/>
              <a:gd name="connsiteY21" fmla="*/ 176313 h 6362961"/>
              <a:gd name="connsiteX22" fmla="*/ 11289537 w 11603130"/>
              <a:gd name="connsiteY22" fmla="*/ 107615 h 6362961"/>
              <a:gd name="connsiteX23" fmla="*/ 10689999 w 11603130"/>
              <a:gd name="connsiteY23" fmla="*/ 70591 h 6362961"/>
              <a:gd name="connsiteX24" fmla="*/ 7599878 w 11603130"/>
              <a:gd name="connsiteY24" fmla="*/ 7591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5623915 w 11603130"/>
              <a:gd name="connsiteY8" fmla="*/ 5947064 h 6362961"/>
              <a:gd name="connsiteX9" fmla="*/ 8143603 w 11603130"/>
              <a:gd name="connsiteY9" fmla="*/ 5913030 h 6362961"/>
              <a:gd name="connsiteX10" fmla="*/ 8168400 w 11603130"/>
              <a:gd name="connsiteY10" fmla="*/ 5914173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5623915 w 11603130"/>
              <a:gd name="connsiteY8" fmla="*/ 5947064 h 6362961"/>
              <a:gd name="connsiteX9" fmla="*/ 8143603 w 11603130"/>
              <a:gd name="connsiteY9" fmla="*/ 5913030 h 6362961"/>
              <a:gd name="connsiteX10" fmla="*/ 8444794 w 11603130"/>
              <a:gd name="connsiteY10" fmla="*/ 5914172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5623915 w 11603130"/>
              <a:gd name="connsiteY8" fmla="*/ 5947064 h 6362961"/>
              <a:gd name="connsiteX9" fmla="*/ 6347077 w 11603130"/>
              <a:gd name="connsiteY9" fmla="*/ 5954091 h 6362961"/>
              <a:gd name="connsiteX10" fmla="*/ 8444794 w 11603130"/>
              <a:gd name="connsiteY10" fmla="*/ 5914172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2638911 w 11603130"/>
              <a:gd name="connsiteY8" fmla="*/ 5933377 h 6362961"/>
              <a:gd name="connsiteX9" fmla="*/ 6347077 w 11603130"/>
              <a:gd name="connsiteY9" fmla="*/ 5954091 h 6362961"/>
              <a:gd name="connsiteX10" fmla="*/ 8444794 w 11603130"/>
              <a:gd name="connsiteY10" fmla="*/ 5914172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2638911 w 11603130"/>
              <a:gd name="connsiteY8" fmla="*/ 5933377 h 6362961"/>
              <a:gd name="connsiteX9" fmla="*/ 4080684 w 11603130"/>
              <a:gd name="connsiteY9" fmla="*/ 5926717 h 6362961"/>
              <a:gd name="connsiteX10" fmla="*/ 8444794 w 11603130"/>
              <a:gd name="connsiteY10" fmla="*/ 5914172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2638911 w 11603130"/>
              <a:gd name="connsiteY8" fmla="*/ 5933377 h 6362961"/>
              <a:gd name="connsiteX9" fmla="*/ 4080684 w 11603130"/>
              <a:gd name="connsiteY9" fmla="*/ 5926717 h 6362961"/>
              <a:gd name="connsiteX10" fmla="*/ 5045206 w 11603130"/>
              <a:gd name="connsiteY10" fmla="*/ 5927859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8951337 w 11603130"/>
              <a:gd name="connsiteY12" fmla="*/ 5912879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9863784 w 11603130"/>
              <a:gd name="connsiteY15" fmla="*/ 5909115 h 6335587"/>
              <a:gd name="connsiteX16" fmla="*/ 10007288 w 11603130"/>
              <a:gd name="connsiteY16" fmla="*/ 5914499 h 6335587"/>
              <a:gd name="connsiteX17" fmla="*/ 10927227 w 11603130"/>
              <a:gd name="connsiteY17" fmla="*/ 5922366 h 6335587"/>
              <a:gd name="connsiteX18" fmla="*/ 11562333 w 11603130"/>
              <a:gd name="connsiteY18" fmla="*/ 5906085 h 6335587"/>
              <a:gd name="connsiteX19" fmla="*/ 11571244 w 11603130"/>
              <a:gd name="connsiteY19" fmla="*/ 2621674 h 6335587"/>
              <a:gd name="connsiteX20" fmla="*/ 11561892 w 11603130"/>
              <a:gd name="connsiteY20" fmla="*/ 176313 h 6335587"/>
              <a:gd name="connsiteX21" fmla="*/ 11289537 w 11603130"/>
              <a:gd name="connsiteY21" fmla="*/ 107615 h 6335587"/>
              <a:gd name="connsiteX22" fmla="*/ 10689999 w 11603130"/>
              <a:gd name="connsiteY22" fmla="*/ 70591 h 6335587"/>
              <a:gd name="connsiteX23" fmla="*/ 7599878 w 11603130"/>
              <a:gd name="connsiteY23" fmla="*/ 75910 h 6335587"/>
              <a:gd name="connsiteX24" fmla="*/ 1892744 w 11603130"/>
              <a:gd name="connsiteY24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42722 w 11603130"/>
              <a:gd name="connsiteY12" fmla="*/ 5885506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9863784 w 11603130"/>
              <a:gd name="connsiteY15" fmla="*/ 5909115 h 6335587"/>
              <a:gd name="connsiteX16" fmla="*/ 10007288 w 11603130"/>
              <a:gd name="connsiteY16" fmla="*/ 5914499 h 6335587"/>
              <a:gd name="connsiteX17" fmla="*/ 10927227 w 11603130"/>
              <a:gd name="connsiteY17" fmla="*/ 5922366 h 6335587"/>
              <a:gd name="connsiteX18" fmla="*/ 11562333 w 11603130"/>
              <a:gd name="connsiteY18" fmla="*/ 5906085 h 6335587"/>
              <a:gd name="connsiteX19" fmla="*/ 11571244 w 11603130"/>
              <a:gd name="connsiteY19" fmla="*/ 2621674 h 6335587"/>
              <a:gd name="connsiteX20" fmla="*/ 11561892 w 11603130"/>
              <a:gd name="connsiteY20" fmla="*/ 176313 h 6335587"/>
              <a:gd name="connsiteX21" fmla="*/ 11289537 w 11603130"/>
              <a:gd name="connsiteY21" fmla="*/ 107615 h 6335587"/>
              <a:gd name="connsiteX22" fmla="*/ 10689999 w 11603130"/>
              <a:gd name="connsiteY22" fmla="*/ 70591 h 6335587"/>
              <a:gd name="connsiteX23" fmla="*/ 7599878 w 11603130"/>
              <a:gd name="connsiteY23" fmla="*/ 75910 h 6335587"/>
              <a:gd name="connsiteX24" fmla="*/ 1892744 w 11603130"/>
              <a:gd name="connsiteY24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408556 w 11603130"/>
              <a:gd name="connsiteY12" fmla="*/ 5899194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9863784 w 11603130"/>
              <a:gd name="connsiteY15" fmla="*/ 5909115 h 6335587"/>
              <a:gd name="connsiteX16" fmla="*/ 10007288 w 11603130"/>
              <a:gd name="connsiteY16" fmla="*/ 5914499 h 6335587"/>
              <a:gd name="connsiteX17" fmla="*/ 10927227 w 11603130"/>
              <a:gd name="connsiteY17" fmla="*/ 5922366 h 6335587"/>
              <a:gd name="connsiteX18" fmla="*/ 11562333 w 11603130"/>
              <a:gd name="connsiteY18" fmla="*/ 5906085 h 6335587"/>
              <a:gd name="connsiteX19" fmla="*/ 11571244 w 11603130"/>
              <a:gd name="connsiteY19" fmla="*/ 2621674 h 6335587"/>
              <a:gd name="connsiteX20" fmla="*/ 11561892 w 11603130"/>
              <a:gd name="connsiteY20" fmla="*/ 176313 h 6335587"/>
              <a:gd name="connsiteX21" fmla="*/ 11289537 w 11603130"/>
              <a:gd name="connsiteY21" fmla="*/ 107615 h 6335587"/>
              <a:gd name="connsiteX22" fmla="*/ 10689999 w 11603130"/>
              <a:gd name="connsiteY22" fmla="*/ 70591 h 6335587"/>
              <a:gd name="connsiteX23" fmla="*/ 7599878 w 11603130"/>
              <a:gd name="connsiteY23" fmla="*/ 75910 h 6335587"/>
              <a:gd name="connsiteX24" fmla="*/ 1892744 w 11603130"/>
              <a:gd name="connsiteY24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408556 w 11603130"/>
              <a:gd name="connsiteY12" fmla="*/ 5899194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408556 w 11603130"/>
              <a:gd name="connsiteY12" fmla="*/ 5899194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408556 w 11603130"/>
              <a:gd name="connsiteY12" fmla="*/ 5899194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408556 w 11603130"/>
              <a:gd name="connsiteY12" fmla="*/ 5899194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710371 w 11603130"/>
              <a:gd name="connsiteY13" fmla="*/ 5911624 h 6335587"/>
              <a:gd name="connsiteX14" fmla="*/ 10007288 w 11603130"/>
              <a:gd name="connsiteY14" fmla="*/ 5914499 h 6335587"/>
              <a:gd name="connsiteX15" fmla="*/ 10927227 w 11603130"/>
              <a:gd name="connsiteY15" fmla="*/ 5922366 h 6335587"/>
              <a:gd name="connsiteX16" fmla="*/ 11562333 w 11603130"/>
              <a:gd name="connsiteY16" fmla="*/ 5906085 h 6335587"/>
              <a:gd name="connsiteX17" fmla="*/ 11571244 w 11603130"/>
              <a:gd name="connsiteY17" fmla="*/ 2621674 h 6335587"/>
              <a:gd name="connsiteX18" fmla="*/ 11561892 w 11603130"/>
              <a:gd name="connsiteY18" fmla="*/ 176313 h 6335587"/>
              <a:gd name="connsiteX19" fmla="*/ 11289537 w 11603130"/>
              <a:gd name="connsiteY19" fmla="*/ 107615 h 6335587"/>
              <a:gd name="connsiteX20" fmla="*/ 10689999 w 11603130"/>
              <a:gd name="connsiteY20" fmla="*/ 70591 h 6335587"/>
              <a:gd name="connsiteX21" fmla="*/ 7599878 w 11603130"/>
              <a:gd name="connsiteY21" fmla="*/ 75910 h 6335587"/>
              <a:gd name="connsiteX22" fmla="*/ 1892744 w 11603130"/>
              <a:gd name="connsiteY22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710371 w 11603130"/>
              <a:gd name="connsiteY13" fmla="*/ 5911624 h 6335587"/>
              <a:gd name="connsiteX14" fmla="*/ 10007288 w 11603130"/>
              <a:gd name="connsiteY14" fmla="*/ 5914499 h 6335587"/>
              <a:gd name="connsiteX15" fmla="*/ 10927227 w 11603130"/>
              <a:gd name="connsiteY15" fmla="*/ 5922366 h 6335587"/>
              <a:gd name="connsiteX16" fmla="*/ 11562333 w 11603130"/>
              <a:gd name="connsiteY16" fmla="*/ 5906085 h 6335587"/>
              <a:gd name="connsiteX17" fmla="*/ 11571244 w 11603130"/>
              <a:gd name="connsiteY17" fmla="*/ 2621674 h 6335587"/>
              <a:gd name="connsiteX18" fmla="*/ 11561892 w 11603130"/>
              <a:gd name="connsiteY18" fmla="*/ 176313 h 6335587"/>
              <a:gd name="connsiteX19" fmla="*/ 11289537 w 11603130"/>
              <a:gd name="connsiteY19" fmla="*/ 107615 h 6335587"/>
              <a:gd name="connsiteX20" fmla="*/ 10689999 w 11603130"/>
              <a:gd name="connsiteY20" fmla="*/ 70591 h 6335587"/>
              <a:gd name="connsiteX21" fmla="*/ 7599878 w 11603130"/>
              <a:gd name="connsiteY21" fmla="*/ 75910 h 6335587"/>
              <a:gd name="connsiteX22" fmla="*/ 1892744 w 11603130"/>
              <a:gd name="connsiteY22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710371 w 11603130"/>
              <a:gd name="connsiteY13" fmla="*/ 5911624 h 6335587"/>
              <a:gd name="connsiteX14" fmla="*/ 10007288 w 11603130"/>
              <a:gd name="connsiteY14" fmla="*/ 5914499 h 6335587"/>
              <a:gd name="connsiteX15" fmla="*/ 10927227 w 11603130"/>
              <a:gd name="connsiteY15" fmla="*/ 5922366 h 6335587"/>
              <a:gd name="connsiteX16" fmla="*/ 11562333 w 11603130"/>
              <a:gd name="connsiteY16" fmla="*/ 5906085 h 6335587"/>
              <a:gd name="connsiteX17" fmla="*/ 11571244 w 11603130"/>
              <a:gd name="connsiteY17" fmla="*/ 2621674 h 6335587"/>
              <a:gd name="connsiteX18" fmla="*/ 11561892 w 11603130"/>
              <a:gd name="connsiteY18" fmla="*/ 176313 h 6335587"/>
              <a:gd name="connsiteX19" fmla="*/ 11289537 w 11603130"/>
              <a:gd name="connsiteY19" fmla="*/ 107615 h 6335587"/>
              <a:gd name="connsiteX20" fmla="*/ 10689999 w 11603130"/>
              <a:gd name="connsiteY20" fmla="*/ 70591 h 6335587"/>
              <a:gd name="connsiteX21" fmla="*/ 7599878 w 11603130"/>
              <a:gd name="connsiteY21" fmla="*/ 75910 h 6335587"/>
              <a:gd name="connsiteX22" fmla="*/ 1892744 w 11603130"/>
              <a:gd name="connsiteY22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098386 w 11603130"/>
              <a:gd name="connsiteY13" fmla="*/ 5911624 h 6335587"/>
              <a:gd name="connsiteX14" fmla="*/ 10007288 w 11603130"/>
              <a:gd name="connsiteY14" fmla="*/ 5914499 h 6335587"/>
              <a:gd name="connsiteX15" fmla="*/ 10927227 w 11603130"/>
              <a:gd name="connsiteY15" fmla="*/ 5922366 h 6335587"/>
              <a:gd name="connsiteX16" fmla="*/ 11562333 w 11603130"/>
              <a:gd name="connsiteY16" fmla="*/ 5906085 h 6335587"/>
              <a:gd name="connsiteX17" fmla="*/ 11571244 w 11603130"/>
              <a:gd name="connsiteY17" fmla="*/ 2621674 h 6335587"/>
              <a:gd name="connsiteX18" fmla="*/ 11561892 w 11603130"/>
              <a:gd name="connsiteY18" fmla="*/ 176313 h 6335587"/>
              <a:gd name="connsiteX19" fmla="*/ 11289537 w 11603130"/>
              <a:gd name="connsiteY19" fmla="*/ 107615 h 6335587"/>
              <a:gd name="connsiteX20" fmla="*/ 10689999 w 11603130"/>
              <a:gd name="connsiteY20" fmla="*/ 70591 h 6335587"/>
              <a:gd name="connsiteX21" fmla="*/ 7599878 w 11603130"/>
              <a:gd name="connsiteY21" fmla="*/ 75910 h 6335587"/>
              <a:gd name="connsiteX22" fmla="*/ 1892744 w 11603130"/>
              <a:gd name="connsiteY22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8972 w 11603130"/>
              <a:gd name="connsiteY5" fmla="*/ 3523848 h 6335587"/>
              <a:gd name="connsiteX6" fmla="*/ 148480 w 11603130"/>
              <a:gd name="connsiteY6" fmla="*/ 5930841 h 6335587"/>
              <a:gd name="connsiteX7" fmla="*/ 2638911 w 11603130"/>
              <a:gd name="connsiteY7" fmla="*/ 5933377 h 6335587"/>
              <a:gd name="connsiteX8" fmla="*/ 4080684 w 11603130"/>
              <a:gd name="connsiteY8" fmla="*/ 5926717 h 6335587"/>
              <a:gd name="connsiteX9" fmla="*/ 5045206 w 11603130"/>
              <a:gd name="connsiteY9" fmla="*/ 5927859 h 6335587"/>
              <a:gd name="connsiteX10" fmla="*/ 5855834 w 11603130"/>
              <a:gd name="connsiteY10" fmla="*/ 6335587 h 6335587"/>
              <a:gd name="connsiteX11" fmla="*/ 6274422 w 11603130"/>
              <a:gd name="connsiteY11" fmla="*/ 5903346 h 6335587"/>
              <a:gd name="connsiteX12" fmla="*/ 9098386 w 11603130"/>
              <a:gd name="connsiteY12" fmla="*/ 5911624 h 6335587"/>
              <a:gd name="connsiteX13" fmla="*/ 10007288 w 11603130"/>
              <a:gd name="connsiteY13" fmla="*/ 5914499 h 6335587"/>
              <a:gd name="connsiteX14" fmla="*/ 10927227 w 11603130"/>
              <a:gd name="connsiteY14" fmla="*/ 5922366 h 6335587"/>
              <a:gd name="connsiteX15" fmla="*/ 11562333 w 11603130"/>
              <a:gd name="connsiteY15" fmla="*/ 5906085 h 6335587"/>
              <a:gd name="connsiteX16" fmla="*/ 11571244 w 11603130"/>
              <a:gd name="connsiteY16" fmla="*/ 2621674 h 6335587"/>
              <a:gd name="connsiteX17" fmla="*/ 11561892 w 11603130"/>
              <a:gd name="connsiteY17" fmla="*/ 176313 h 6335587"/>
              <a:gd name="connsiteX18" fmla="*/ 11289537 w 11603130"/>
              <a:gd name="connsiteY18" fmla="*/ 107615 h 6335587"/>
              <a:gd name="connsiteX19" fmla="*/ 10689999 w 11603130"/>
              <a:gd name="connsiteY19" fmla="*/ 70591 h 6335587"/>
              <a:gd name="connsiteX20" fmla="*/ 7599878 w 11603130"/>
              <a:gd name="connsiteY20" fmla="*/ 75910 h 6335587"/>
              <a:gd name="connsiteX21" fmla="*/ 1892744 w 11603130"/>
              <a:gd name="connsiteY21" fmla="*/ 0 h 6335587"/>
              <a:gd name="connsiteX0" fmla="*/ 1892744 w 12087184"/>
              <a:gd name="connsiteY0" fmla="*/ 0 h 6335587"/>
              <a:gd name="connsiteX1" fmla="*/ 304663 w 12087184"/>
              <a:gd name="connsiteY1" fmla="*/ 10761 h 6335587"/>
              <a:gd name="connsiteX2" fmla="*/ 0 w 12087184"/>
              <a:gd name="connsiteY2" fmla="*/ 47942 h 6335587"/>
              <a:gd name="connsiteX3" fmla="*/ 0 w 12087184"/>
              <a:gd name="connsiteY3" fmla="*/ 909146 h 6335587"/>
              <a:gd name="connsiteX4" fmla="*/ 4597 w 12087184"/>
              <a:gd name="connsiteY4" fmla="*/ 909146 h 6335587"/>
              <a:gd name="connsiteX5" fmla="*/ 88972 w 12087184"/>
              <a:gd name="connsiteY5" fmla="*/ 3523848 h 6335587"/>
              <a:gd name="connsiteX6" fmla="*/ 148480 w 12087184"/>
              <a:gd name="connsiteY6" fmla="*/ 5930841 h 6335587"/>
              <a:gd name="connsiteX7" fmla="*/ 2638911 w 12087184"/>
              <a:gd name="connsiteY7" fmla="*/ 5933377 h 6335587"/>
              <a:gd name="connsiteX8" fmla="*/ 4080684 w 12087184"/>
              <a:gd name="connsiteY8" fmla="*/ 5926717 h 6335587"/>
              <a:gd name="connsiteX9" fmla="*/ 5045206 w 12087184"/>
              <a:gd name="connsiteY9" fmla="*/ 5927859 h 6335587"/>
              <a:gd name="connsiteX10" fmla="*/ 5855834 w 12087184"/>
              <a:gd name="connsiteY10" fmla="*/ 6335587 h 6335587"/>
              <a:gd name="connsiteX11" fmla="*/ 6274422 w 12087184"/>
              <a:gd name="connsiteY11" fmla="*/ 5903346 h 6335587"/>
              <a:gd name="connsiteX12" fmla="*/ 9098386 w 12087184"/>
              <a:gd name="connsiteY12" fmla="*/ 5911624 h 6335587"/>
              <a:gd name="connsiteX13" fmla="*/ 10007288 w 12087184"/>
              <a:gd name="connsiteY13" fmla="*/ 5914499 h 6335587"/>
              <a:gd name="connsiteX14" fmla="*/ 10927227 w 12087184"/>
              <a:gd name="connsiteY14" fmla="*/ 5922366 h 6335587"/>
              <a:gd name="connsiteX15" fmla="*/ 12085310 w 12087184"/>
              <a:gd name="connsiteY15" fmla="*/ 5921320 h 6335587"/>
              <a:gd name="connsiteX16" fmla="*/ 11571244 w 12087184"/>
              <a:gd name="connsiteY16" fmla="*/ 2621674 h 6335587"/>
              <a:gd name="connsiteX17" fmla="*/ 11561892 w 12087184"/>
              <a:gd name="connsiteY17" fmla="*/ 176313 h 6335587"/>
              <a:gd name="connsiteX18" fmla="*/ 11289537 w 12087184"/>
              <a:gd name="connsiteY18" fmla="*/ 107615 h 6335587"/>
              <a:gd name="connsiteX19" fmla="*/ 10689999 w 12087184"/>
              <a:gd name="connsiteY19" fmla="*/ 70591 h 6335587"/>
              <a:gd name="connsiteX20" fmla="*/ 7599878 w 12087184"/>
              <a:gd name="connsiteY20" fmla="*/ 75910 h 6335587"/>
              <a:gd name="connsiteX21" fmla="*/ 1892744 w 12087184"/>
              <a:gd name="connsiteY21" fmla="*/ 0 h 6335587"/>
              <a:gd name="connsiteX0" fmla="*/ 1892744 w 12096545"/>
              <a:gd name="connsiteY0" fmla="*/ 24998 h 6360585"/>
              <a:gd name="connsiteX1" fmla="*/ 304663 w 12096545"/>
              <a:gd name="connsiteY1" fmla="*/ 35759 h 6360585"/>
              <a:gd name="connsiteX2" fmla="*/ 0 w 12096545"/>
              <a:gd name="connsiteY2" fmla="*/ 72940 h 6360585"/>
              <a:gd name="connsiteX3" fmla="*/ 0 w 12096545"/>
              <a:gd name="connsiteY3" fmla="*/ 934144 h 6360585"/>
              <a:gd name="connsiteX4" fmla="*/ 4597 w 12096545"/>
              <a:gd name="connsiteY4" fmla="*/ 934144 h 6360585"/>
              <a:gd name="connsiteX5" fmla="*/ 88972 w 12096545"/>
              <a:gd name="connsiteY5" fmla="*/ 3548846 h 6360585"/>
              <a:gd name="connsiteX6" fmla="*/ 148480 w 12096545"/>
              <a:gd name="connsiteY6" fmla="*/ 5955839 h 6360585"/>
              <a:gd name="connsiteX7" fmla="*/ 2638911 w 12096545"/>
              <a:gd name="connsiteY7" fmla="*/ 5958375 h 6360585"/>
              <a:gd name="connsiteX8" fmla="*/ 4080684 w 12096545"/>
              <a:gd name="connsiteY8" fmla="*/ 5951715 h 6360585"/>
              <a:gd name="connsiteX9" fmla="*/ 5045206 w 12096545"/>
              <a:gd name="connsiteY9" fmla="*/ 5952857 h 6360585"/>
              <a:gd name="connsiteX10" fmla="*/ 5855834 w 12096545"/>
              <a:gd name="connsiteY10" fmla="*/ 6360585 h 6360585"/>
              <a:gd name="connsiteX11" fmla="*/ 6274422 w 12096545"/>
              <a:gd name="connsiteY11" fmla="*/ 5928344 h 6360585"/>
              <a:gd name="connsiteX12" fmla="*/ 9098386 w 12096545"/>
              <a:gd name="connsiteY12" fmla="*/ 5936622 h 6360585"/>
              <a:gd name="connsiteX13" fmla="*/ 10007288 w 12096545"/>
              <a:gd name="connsiteY13" fmla="*/ 5939497 h 6360585"/>
              <a:gd name="connsiteX14" fmla="*/ 10927227 w 12096545"/>
              <a:gd name="connsiteY14" fmla="*/ 5947364 h 6360585"/>
              <a:gd name="connsiteX15" fmla="*/ 12085310 w 12096545"/>
              <a:gd name="connsiteY15" fmla="*/ 5946318 h 6360585"/>
              <a:gd name="connsiteX16" fmla="*/ 12063456 w 12096545"/>
              <a:gd name="connsiteY16" fmla="*/ 2646672 h 6360585"/>
              <a:gd name="connsiteX17" fmla="*/ 11561892 w 12096545"/>
              <a:gd name="connsiteY17" fmla="*/ 201311 h 6360585"/>
              <a:gd name="connsiteX18" fmla="*/ 11289537 w 12096545"/>
              <a:gd name="connsiteY18" fmla="*/ 132613 h 6360585"/>
              <a:gd name="connsiteX19" fmla="*/ 10689999 w 12096545"/>
              <a:gd name="connsiteY19" fmla="*/ 95589 h 6360585"/>
              <a:gd name="connsiteX20" fmla="*/ 7599878 w 12096545"/>
              <a:gd name="connsiteY20" fmla="*/ 100908 h 6360585"/>
              <a:gd name="connsiteX21" fmla="*/ 1892744 w 12096545"/>
              <a:gd name="connsiteY21" fmla="*/ 24998 h 6360585"/>
              <a:gd name="connsiteX0" fmla="*/ 1892744 w 12127183"/>
              <a:gd name="connsiteY0" fmla="*/ 24998 h 6360585"/>
              <a:gd name="connsiteX1" fmla="*/ 304663 w 12127183"/>
              <a:gd name="connsiteY1" fmla="*/ 35759 h 6360585"/>
              <a:gd name="connsiteX2" fmla="*/ 0 w 12127183"/>
              <a:gd name="connsiteY2" fmla="*/ 72940 h 6360585"/>
              <a:gd name="connsiteX3" fmla="*/ 0 w 12127183"/>
              <a:gd name="connsiteY3" fmla="*/ 934144 h 6360585"/>
              <a:gd name="connsiteX4" fmla="*/ 4597 w 12127183"/>
              <a:gd name="connsiteY4" fmla="*/ 934144 h 6360585"/>
              <a:gd name="connsiteX5" fmla="*/ 88972 w 12127183"/>
              <a:gd name="connsiteY5" fmla="*/ 3548846 h 6360585"/>
              <a:gd name="connsiteX6" fmla="*/ 148480 w 12127183"/>
              <a:gd name="connsiteY6" fmla="*/ 5955839 h 6360585"/>
              <a:gd name="connsiteX7" fmla="*/ 2638911 w 12127183"/>
              <a:gd name="connsiteY7" fmla="*/ 5958375 h 6360585"/>
              <a:gd name="connsiteX8" fmla="*/ 4080684 w 12127183"/>
              <a:gd name="connsiteY8" fmla="*/ 5951715 h 6360585"/>
              <a:gd name="connsiteX9" fmla="*/ 5045206 w 12127183"/>
              <a:gd name="connsiteY9" fmla="*/ 5952857 h 6360585"/>
              <a:gd name="connsiteX10" fmla="*/ 5855834 w 12127183"/>
              <a:gd name="connsiteY10" fmla="*/ 6360585 h 6360585"/>
              <a:gd name="connsiteX11" fmla="*/ 6274422 w 12127183"/>
              <a:gd name="connsiteY11" fmla="*/ 5928344 h 6360585"/>
              <a:gd name="connsiteX12" fmla="*/ 9098386 w 12127183"/>
              <a:gd name="connsiteY12" fmla="*/ 5936622 h 6360585"/>
              <a:gd name="connsiteX13" fmla="*/ 10007288 w 12127183"/>
              <a:gd name="connsiteY13" fmla="*/ 5939497 h 6360585"/>
              <a:gd name="connsiteX14" fmla="*/ 10927227 w 12127183"/>
              <a:gd name="connsiteY14" fmla="*/ 5947364 h 6360585"/>
              <a:gd name="connsiteX15" fmla="*/ 12085310 w 12127183"/>
              <a:gd name="connsiteY15" fmla="*/ 5946318 h 6360585"/>
              <a:gd name="connsiteX16" fmla="*/ 12063456 w 12127183"/>
              <a:gd name="connsiteY16" fmla="*/ 2646672 h 6360585"/>
              <a:gd name="connsiteX17" fmla="*/ 12054104 w 12127183"/>
              <a:gd name="connsiteY17" fmla="*/ 201311 h 6360585"/>
              <a:gd name="connsiteX18" fmla="*/ 11289537 w 12127183"/>
              <a:gd name="connsiteY18" fmla="*/ 132613 h 6360585"/>
              <a:gd name="connsiteX19" fmla="*/ 10689999 w 12127183"/>
              <a:gd name="connsiteY19" fmla="*/ 95589 h 6360585"/>
              <a:gd name="connsiteX20" fmla="*/ 7599878 w 12127183"/>
              <a:gd name="connsiteY20" fmla="*/ 100908 h 6360585"/>
              <a:gd name="connsiteX21" fmla="*/ 1892744 w 12127183"/>
              <a:gd name="connsiteY21" fmla="*/ 24998 h 6360585"/>
              <a:gd name="connsiteX0" fmla="*/ 1892744 w 12114255"/>
              <a:gd name="connsiteY0" fmla="*/ 0 h 6335587"/>
              <a:gd name="connsiteX1" fmla="*/ 304663 w 12114255"/>
              <a:gd name="connsiteY1" fmla="*/ 10761 h 6335587"/>
              <a:gd name="connsiteX2" fmla="*/ 0 w 12114255"/>
              <a:gd name="connsiteY2" fmla="*/ 47942 h 6335587"/>
              <a:gd name="connsiteX3" fmla="*/ 0 w 12114255"/>
              <a:gd name="connsiteY3" fmla="*/ 909146 h 6335587"/>
              <a:gd name="connsiteX4" fmla="*/ 4597 w 12114255"/>
              <a:gd name="connsiteY4" fmla="*/ 909146 h 6335587"/>
              <a:gd name="connsiteX5" fmla="*/ 88972 w 12114255"/>
              <a:gd name="connsiteY5" fmla="*/ 3523848 h 6335587"/>
              <a:gd name="connsiteX6" fmla="*/ 148480 w 12114255"/>
              <a:gd name="connsiteY6" fmla="*/ 5930841 h 6335587"/>
              <a:gd name="connsiteX7" fmla="*/ 2638911 w 12114255"/>
              <a:gd name="connsiteY7" fmla="*/ 5933377 h 6335587"/>
              <a:gd name="connsiteX8" fmla="*/ 4080684 w 12114255"/>
              <a:gd name="connsiteY8" fmla="*/ 5926717 h 6335587"/>
              <a:gd name="connsiteX9" fmla="*/ 5045206 w 12114255"/>
              <a:gd name="connsiteY9" fmla="*/ 5927859 h 6335587"/>
              <a:gd name="connsiteX10" fmla="*/ 5855834 w 12114255"/>
              <a:gd name="connsiteY10" fmla="*/ 6335587 h 6335587"/>
              <a:gd name="connsiteX11" fmla="*/ 6274422 w 12114255"/>
              <a:gd name="connsiteY11" fmla="*/ 5903346 h 6335587"/>
              <a:gd name="connsiteX12" fmla="*/ 9098386 w 12114255"/>
              <a:gd name="connsiteY12" fmla="*/ 5911624 h 6335587"/>
              <a:gd name="connsiteX13" fmla="*/ 10007288 w 12114255"/>
              <a:gd name="connsiteY13" fmla="*/ 5914499 h 6335587"/>
              <a:gd name="connsiteX14" fmla="*/ 10927227 w 12114255"/>
              <a:gd name="connsiteY14" fmla="*/ 5922366 h 6335587"/>
              <a:gd name="connsiteX15" fmla="*/ 12085310 w 12114255"/>
              <a:gd name="connsiteY15" fmla="*/ 5921320 h 6335587"/>
              <a:gd name="connsiteX16" fmla="*/ 12063456 w 12114255"/>
              <a:gd name="connsiteY16" fmla="*/ 2621674 h 6335587"/>
              <a:gd name="connsiteX17" fmla="*/ 12054104 w 12114255"/>
              <a:gd name="connsiteY17" fmla="*/ 176313 h 6335587"/>
              <a:gd name="connsiteX18" fmla="*/ 11289537 w 12114255"/>
              <a:gd name="connsiteY18" fmla="*/ 107615 h 6335587"/>
              <a:gd name="connsiteX19" fmla="*/ 10689999 w 12114255"/>
              <a:gd name="connsiteY19" fmla="*/ 70591 h 6335587"/>
              <a:gd name="connsiteX20" fmla="*/ 7599878 w 12114255"/>
              <a:gd name="connsiteY20" fmla="*/ 75910 h 6335587"/>
              <a:gd name="connsiteX21" fmla="*/ 1892744 w 12114255"/>
              <a:gd name="connsiteY21" fmla="*/ 0 h 6335587"/>
              <a:gd name="connsiteX0" fmla="*/ 1892744 w 12114253"/>
              <a:gd name="connsiteY0" fmla="*/ 0 h 6335587"/>
              <a:gd name="connsiteX1" fmla="*/ 304663 w 12114253"/>
              <a:gd name="connsiteY1" fmla="*/ 10761 h 6335587"/>
              <a:gd name="connsiteX2" fmla="*/ 0 w 12114253"/>
              <a:gd name="connsiteY2" fmla="*/ 47942 h 6335587"/>
              <a:gd name="connsiteX3" fmla="*/ 0 w 12114253"/>
              <a:gd name="connsiteY3" fmla="*/ 909146 h 6335587"/>
              <a:gd name="connsiteX4" fmla="*/ 4597 w 12114253"/>
              <a:gd name="connsiteY4" fmla="*/ 909146 h 6335587"/>
              <a:gd name="connsiteX5" fmla="*/ 88972 w 12114253"/>
              <a:gd name="connsiteY5" fmla="*/ 3523848 h 6335587"/>
              <a:gd name="connsiteX6" fmla="*/ 148480 w 12114253"/>
              <a:gd name="connsiteY6" fmla="*/ 5930841 h 6335587"/>
              <a:gd name="connsiteX7" fmla="*/ 2638911 w 12114253"/>
              <a:gd name="connsiteY7" fmla="*/ 5933377 h 6335587"/>
              <a:gd name="connsiteX8" fmla="*/ 4080684 w 12114253"/>
              <a:gd name="connsiteY8" fmla="*/ 5926717 h 6335587"/>
              <a:gd name="connsiteX9" fmla="*/ 5045206 w 12114253"/>
              <a:gd name="connsiteY9" fmla="*/ 5927859 h 6335587"/>
              <a:gd name="connsiteX10" fmla="*/ 5855834 w 12114253"/>
              <a:gd name="connsiteY10" fmla="*/ 6335587 h 6335587"/>
              <a:gd name="connsiteX11" fmla="*/ 6274422 w 12114253"/>
              <a:gd name="connsiteY11" fmla="*/ 5903346 h 6335587"/>
              <a:gd name="connsiteX12" fmla="*/ 9098386 w 12114253"/>
              <a:gd name="connsiteY12" fmla="*/ 5911624 h 6335587"/>
              <a:gd name="connsiteX13" fmla="*/ 10007288 w 12114253"/>
              <a:gd name="connsiteY13" fmla="*/ 5914499 h 6335587"/>
              <a:gd name="connsiteX14" fmla="*/ 10927227 w 12114253"/>
              <a:gd name="connsiteY14" fmla="*/ 5922366 h 6335587"/>
              <a:gd name="connsiteX15" fmla="*/ 12085310 w 12114253"/>
              <a:gd name="connsiteY15" fmla="*/ 5921320 h 6335587"/>
              <a:gd name="connsiteX16" fmla="*/ 12063456 w 12114253"/>
              <a:gd name="connsiteY16" fmla="*/ 2621674 h 6335587"/>
              <a:gd name="connsiteX17" fmla="*/ 12054104 w 12114253"/>
              <a:gd name="connsiteY17" fmla="*/ 176313 h 6335587"/>
              <a:gd name="connsiteX18" fmla="*/ 11289537 w 12114253"/>
              <a:gd name="connsiteY18" fmla="*/ 107615 h 6335587"/>
              <a:gd name="connsiteX19" fmla="*/ 10259313 w 12114253"/>
              <a:gd name="connsiteY19" fmla="*/ 101059 h 6335587"/>
              <a:gd name="connsiteX20" fmla="*/ 7599878 w 12114253"/>
              <a:gd name="connsiteY20" fmla="*/ 75910 h 6335587"/>
              <a:gd name="connsiteX21" fmla="*/ 1892744 w 12114253"/>
              <a:gd name="connsiteY21" fmla="*/ 0 h 6335587"/>
              <a:gd name="connsiteX0" fmla="*/ 1892744 w 12114255"/>
              <a:gd name="connsiteY0" fmla="*/ 0 h 6335587"/>
              <a:gd name="connsiteX1" fmla="*/ 304663 w 12114255"/>
              <a:gd name="connsiteY1" fmla="*/ 10761 h 6335587"/>
              <a:gd name="connsiteX2" fmla="*/ 0 w 12114255"/>
              <a:gd name="connsiteY2" fmla="*/ 47942 h 6335587"/>
              <a:gd name="connsiteX3" fmla="*/ 0 w 12114255"/>
              <a:gd name="connsiteY3" fmla="*/ 909146 h 6335587"/>
              <a:gd name="connsiteX4" fmla="*/ 4597 w 12114255"/>
              <a:gd name="connsiteY4" fmla="*/ 909146 h 6335587"/>
              <a:gd name="connsiteX5" fmla="*/ 88972 w 12114255"/>
              <a:gd name="connsiteY5" fmla="*/ 3523848 h 6335587"/>
              <a:gd name="connsiteX6" fmla="*/ 148480 w 12114255"/>
              <a:gd name="connsiteY6" fmla="*/ 5930841 h 6335587"/>
              <a:gd name="connsiteX7" fmla="*/ 2638911 w 12114255"/>
              <a:gd name="connsiteY7" fmla="*/ 5933377 h 6335587"/>
              <a:gd name="connsiteX8" fmla="*/ 4080684 w 12114255"/>
              <a:gd name="connsiteY8" fmla="*/ 5926717 h 6335587"/>
              <a:gd name="connsiteX9" fmla="*/ 5045206 w 12114255"/>
              <a:gd name="connsiteY9" fmla="*/ 5927859 h 6335587"/>
              <a:gd name="connsiteX10" fmla="*/ 5855834 w 12114255"/>
              <a:gd name="connsiteY10" fmla="*/ 6335587 h 6335587"/>
              <a:gd name="connsiteX11" fmla="*/ 6274422 w 12114255"/>
              <a:gd name="connsiteY11" fmla="*/ 5903346 h 6335587"/>
              <a:gd name="connsiteX12" fmla="*/ 9098386 w 12114255"/>
              <a:gd name="connsiteY12" fmla="*/ 5911624 h 6335587"/>
              <a:gd name="connsiteX13" fmla="*/ 10007288 w 12114255"/>
              <a:gd name="connsiteY13" fmla="*/ 5914499 h 6335587"/>
              <a:gd name="connsiteX14" fmla="*/ 10927227 w 12114255"/>
              <a:gd name="connsiteY14" fmla="*/ 5922366 h 6335587"/>
              <a:gd name="connsiteX15" fmla="*/ 12085310 w 12114255"/>
              <a:gd name="connsiteY15" fmla="*/ 5921320 h 6335587"/>
              <a:gd name="connsiteX16" fmla="*/ 12063456 w 12114255"/>
              <a:gd name="connsiteY16" fmla="*/ 2621674 h 6335587"/>
              <a:gd name="connsiteX17" fmla="*/ 12054104 w 12114255"/>
              <a:gd name="connsiteY17" fmla="*/ 176313 h 6335587"/>
              <a:gd name="connsiteX18" fmla="*/ 11289537 w 12114255"/>
              <a:gd name="connsiteY18" fmla="*/ 107615 h 6335587"/>
              <a:gd name="connsiteX19" fmla="*/ 10259313 w 12114255"/>
              <a:gd name="connsiteY19" fmla="*/ 101059 h 6335587"/>
              <a:gd name="connsiteX20" fmla="*/ 7599878 w 12114255"/>
              <a:gd name="connsiteY20" fmla="*/ 75910 h 6335587"/>
              <a:gd name="connsiteX21" fmla="*/ 1892744 w 12114255"/>
              <a:gd name="connsiteY21" fmla="*/ 0 h 6335587"/>
              <a:gd name="connsiteX0" fmla="*/ 1892744 w 12114253"/>
              <a:gd name="connsiteY0" fmla="*/ 0 h 6330524"/>
              <a:gd name="connsiteX1" fmla="*/ 304663 w 12114253"/>
              <a:gd name="connsiteY1" fmla="*/ 10761 h 6330524"/>
              <a:gd name="connsiteX2" fmla="*/ 0 w 12114253"/>
              <a:gd name="connsiteY2" fmla="*/ 47942 h 6330524"/>
              <a:gd name="connsiteX3" fmla="*/ 0 w 12114253"/>
              <a:gd name="connsiteY3" fmla="*/ 909146 h 6330524"/>
              <a:gd name="connsiteX4" fmla="*/ 4597 w 12114253"/>
              <a:gd name="connsiteY4" fmla="*/ 909146 h 6330524"/>
              <a:gd name="connsiteX5" fmla="*/ 88972 w 12114253"/>
              <a:gd name="connsiteY5" fmla="*/ 3523848 h 6330524"/>
              <a:gd name="connsiteX6" fmla="*/ 148480 w 12114253"/>
              <a:gd name="connsiteY6" fmla="*/ 5930841 h 6330524"/>
              <a:gd name="connsiteX7" fmla="*/ 2638911 w 12114253"/>
              <a:gd name="connsiteY7" fmla="*/ 5933377 h 6330524"/>
              <a:gd name="connsiteX8" fmla="*/ 4080684 w 12114253"/>
              <a:gd name="connsiteY8" fmla="*/ 5926717 h 6330524"/>
              <a:gd name="connsiteX9" fmla="*/ 5045206 w 12114253"/>
              <a:gd name="connsiteY9" fmla="*/ 5927859 h 6330524"/>
              <a:gd name="connsiteX10" fmla="*/ 5731339 w 12114253"/>
              <a:gd name="connsiteY10" fmla="*/ 6330524 h 6330524"/>
              <a:gd name="connsiteX11" fmla="*/ 6274422 w 12114253"/>
              <a:gd name="connsiteY11" fmla="*/ 5903346 h 6330524"/>
              <a:gd name="connsiteX12" fmla="*/ 9098386 w 12114253"/>
              <a:gd name="connsiteY12" fmla="*/ 5911624 h 6330524"/>
              <a:gd name="connsiteX13" fmla="*/ 10007288 w 12114253"/>
              <a:gd name="connsiteY13" fmla="*/ 5914499 h 6330524"/>
              <a:gd name="connsiteX14" fmla="*/ 10927227 w 12114253"/>
              <a:gd name="connsiteY14" fmla="*/ 5922366 h 6330524"/>
              <a:gd name="connsiteX15" fmla="*/ 12085310 w 12114253"/>
              <a:gd name="connsiteY15" fmla="*/ 5921320 h 6330524"/>
              <a:gd name="connsiteX16" fmla="*/ 12063456 w 12114253"/>
              <a:gd name="connsiteY16" fmla="*/ 2621674 h 6330524"/>
              <a:gd name="connsiteX17" fmla="*/ 12054104 w 12114253"/>
              <a:gd name="connsiteY17" fmla="*/ 176313 h 6330524"/>
              <a:gd name="connsiteX18" fmla="*/ 11289537 w 12114253"/>
              <a:gd name="connsiteY18" fmla="*/ 107615 h 6330524"/>
              <a:gd name="connsiteX19" fmla="*/ 10259313 w 12114253"/>
              <a:gd name="connsiteY19" fmla="*/ 101059 h 6330524"/>
              <a:gd name="connsiteX20" fmla="*/ 7599878 w 12114253"/>
              <a:gd name="connsiteY20" fmla="*/ 75910 h 6330524"/>
              <a:gd name="connsiteX21" fmla="*/ 1892744 w 12114253"/>
              <a:gd name="connsiteY21" fmla="*/ 0 h 6330524"/>
              <a:gd name="connsiteX0" fmla="*/ 1892744 w 12114255"/>
              <a:gd name="connsiteY0" fmla="*/ 0 h 6330524"/>
              <a:gd name="connsiteX1" fmla="*/ 304663 w 12114255"/>
              <a:gd name="connsiteY1" fmla="*/ 10761 h 6330524"/>
              <a:gd name="connsiteX2" fmla="*/ 0 w 12114255"/>
              <a:gd name="connsiteY2" fmla="*/ 47942 h 6330524"/>
              <a:gd name="connsiteX3" fmla="*/ 0 w 12114255"/>
              <a:gd name="connsiteY3" fmla="*/ 909146 h 6330524"/>
              <a:gd name="connsiteX4" fmla="*/ 4597 w 12114255"/>
              <a:gd name="connsiteY4" fmla="*/ 909146 h 6330524"/>
              <a:gd name="connsiteX5" fmla="*/ 88972 w 12114255"/>
              <a:gd name="connsiteY5" fmla="*/ 3523848 h 6330524"/>
              <a:gd name="connsiteX6" fmla="*/ 148480 w 12114255"/>
              <a:gd name="connsiteY6" fmla="*/ 5930841 h 6330524"/>
              <a:gd name="connsiteX7" fmla="*/ 2638911 w 12114255"/>
              <a:gd name="connsiteY7" fmla="*/ 5933377 h 6330524"/>
              <a:gd name="connsiteX8" fmla="*/ 4080684 w 12114255"/>
              <a:gd name="connsiteY8" fmla="*/ 5926717 h 6330524"/>
              <a:gd name="connsiteX9" fmla="*/ 5045206 w 12114255"/>
              <a:gd name="connsiteY9" fmla="*/ 5927859 h 6330524"/>
              <a:gd name="connsiteX10" fmla="*/ 5731339 w 12114255"/>
              <a:gd name="connsiteY10" fmla="*/ 6330524 h 6330524"/>
              <a:gd name="connsiteX11" fmla="*/ 6077302 w 12114255"/>
              <a:gd name="connsiteY11" fmla="*/ 5908409 h 6330524"/>
              <a:gd name="connsiteX12" fmla="*/ 9098386 w 12114255"/>
              <a:gd name="connsiteY12" fmla="*/ 5911624 h 6330524"/>
              <a:gd name="connsiteX13" fmla="*/ 10007288 w 12114255"/>
              <a:gd name="connsiteY13" fmla="*/ 5914499 h 6330524"/>
              <a:gd name="connsiteX14" fmla="*/ 10927227 w 12114255"/>
              <a:gd name="connsiteY14" fmla="*/ 5922366 h 6330524"/>
              <a:gd name="connsiteX15" fmla="*/ 12085310 w 12114255"/>
              <a:gd name="connsiteY15" fmla="*/ 5921320 h 6330524"/>
              <a:gd name="connsiteX16" fmla="*/ 12063456 w 12114255"/>
              <a:gd name="connsiteY16" fmla="*/ 2621674 h 6330524"/>
              <a:gd name="connsiteX17" fmla="*/ 12054104 w 12114255"/>
              <a:gd name="connsiteY17" fmla="*/ 176313 h 6330524"/>
              <a:gd name="connsiteX18" fmla="*/ 11289537 w 12114255"/>
              <a:gd name="connsiteY18" fmla="*/ 107615 h 6330524"/>
              <a:gd name="connsiteX19" fmla="*/ 10259313 w 12114255"/>
              <a:gd name="connsiteY19" fmla="*/ 101059 h 6330524"/>
              <a:gd name="connsiteX20" fmla="*/ 7599878 w 12114255"/>
              <a:gd name="connsiteY20" fmla="*/ 75910 h 6330524"/>
              <a:gd name="connsiteX21" fmla="*/ 1892744 w 12114255"/>
              <a:gd name="connsiteY21" fmla="*/ 0 h 6330524"/>
              <a:gd name="connsiteX0" fmla="*/ 1892744 w 12114253"/>
              <a:gd name="connsiteY0" fmla="*/ 0 h 6330524"/>
              <a:gd name="connsiteX1" fmla="*/ 304663 w 12114253"/>
              <a:gd name="connsiteY1" fmla="*/ 10761 h 6330524"/>
              <a:gd name="connsiteX2" fmla="*/ 0 w 12114253"/>
              <a:gd name="connsiteY2" fmla="*/ 47942 h 6330524"/>
              <a:gd name="connsiteX3" fmla="*/ 0 w 12114253"/>
              <a:gd name="connsiteY3" fmla="*/ 909146 h 6330524"/>
              <a:gd name="connsiteX4" fmla="*/ 4597 w 12114253"/>
              <a:gd name="connsiteY4" fmla="*/ 909146 h 6330524"/>
              <a:gd name="connsiteX5" fmla="*/ 88972 w 12114253"/>
              <a:gd name="connsiteY5" fmla="*/ 3523848 h 6330524"/>
              <a:gd name="connsiteX6" fmla="*/ 148480 w 12114253"/>
              <a:gd name="connsiteY6" fmla="*/ 5930841 h 6330524"/>
              <a:gd name="connsiteX7" fmla="*/ 2638911 w 12114253"/>
              <a:gd name="connsiteY7" fmla="*/ 5933377 h 6330524"/>
              <a:gd name="connsiteX8" fmla="*/ 4080684 w 12114253"/>
              <a:gd name="connsiteY8" fmla="*/ 5926717 h 6330524"/>
              <a:gd name="connsiteX9" fmla="*/ 5045206 w 12114253"/>
              <a:gd name="connsiteY9" fmla="*/ 5927859 h 6330524"/>
              <a:gd name="connsiteX10" fmla="*/ 5731339 w 12114253"/>
              <a:gd name="connsiteY10" fmla="*/ 6330524 h 6330524"/>
              <a:gd name="connsiteX11" fmla="*/ 6077302 w 12114253"/>
              <a:gd name="connsiteY11" fmla="*/ 5908409 h 6330524"/>
              <a:gd name="connsiteX12" fmla="*/ 9098386 w 12114253"/>
              <a:gd name="connsiteY12" fmla="*/ 5911624 h 6330524"/>
              <a:gd name="connsiteX13" fmla="*/ 10007288 w 12114253"/>
              <a:gd name="connsiteY13" fmla="*/ 5914499 h 6330524"/>
              <a:gd name="connsiteX14" fmla="*/ 10927227 w 12114253"/>
              <a:gd name="connsiteY14" fmla="*/ 5922366 h 6330524"/>
              <a:gd name="connsiteX15" fmla="*/ 12085310 w 12114253"/>
              <a:gd name="connsiteY15" fmla="*/ 5921320 h 6330524"/>
              <a:gd name="connsiteX16" fmla="*/ 12063456 w 12114253"/>
              <a:gd name="connsiteY16" fmla="*/ 2621674 h 6330524"/>
              <a:gd name="connsiteX17" fmla="*/ 12054104 w 12114253"/>
              <a:gd name="connsiteY17" fmla="*/ 176313 h 6330524"/>
              <a:gd name="connsiteX18" fmla="*/ 11289537 w 12114253"/>
              <a:gd name="connsiteY18" fmla="*/ 107615 h 6330524"/>
              <a:gd name="connsiteX19" fmla="*/ 10259313 w 12114253"/>
              <a:gd name="connsiteY19" fmla="*/ 101059 h 6330524"/>
              <a:gd name="connsiteX20" fmla="*/ 7599878 w 12114253"/>
              <a:gd name="connsiteY20" fmla="*/ 75910 h 6330524"/>
              <a:gd name="connsiteX21" fmla="*/ 1892744 w 12114253"/>
              <a:gd name="connsiteY21" fmla="*/ 0 h 6330524"/>
              <a:gd name="connsiteX0" fmla="*/ 1892744 w 12114255"/>
              <a:gd name="connsiteY0" fmla="*/ 0 h 6330524"/>
              <a:gd name="connsiteX1" fmla="*/ 304663 w 12114255"/>
              <a:gd name="connsiteY1" fmla="*/ 10761 h 6330524"/>
              <a:gd name="connsiteX2" fmla="*/ 0 w 12114255"/>
              <a:gd name="connsiteY2" fmla="*/ 47942 h 6330524"/>
              <a:gd name="connsiteX3" fmla="*/ 0 w 12114255"/>
              <a:gd name="connsiteY3" fmla="*/ 909146 h 6330524"/>
              <a:gd name="connsiteX4" fmla="*/ 4597 w 12114255"/>
              <a:gd name="connsiteY4" fmla="*/ 909146 h 6330524"/>
              <a:gd name="connsiteX5" fmla="*/ 88972 w 12114255"/>
              <a:gd name="connsiteY5" fmla="*/ 3523848 h 6330524"/>
              <a:gd name="connsiteX6" fmla="*/ 148480 w 12114255"/>
              <a:gd name="connsiteY6" fmla="*/ 5930841 h 6330524"/>
              <a:gd name="connsiteX7" fmla="*/ 2638911 w 12114255"/>
              <a:gd name="connsiteY7" fmla="*/ 5933377 h 6330524"/>
              <a:gd name="connsiteX8" fmla="*/ 4308929 w 12114255"/>
              <a:gd name="connsiteY8" fmla="*/ 5926717 h 6330524"/>
              <a:gd name="connsiteX9" fmla="*/ 5045206 w 12114255"/>
              <a:gd name="connsiteY9" fmla="*/ 5927859 h 6330524"/>
              <a:gd name="connsiteX10" fmla="*/ 5731339 w 12114255"/>
              <a:gd name="connsiteY10" fmla="*/ 6330524 h 6330524"/>
              <a:gd name="connsiteX11" fmla="*/ 6077302 w 12114255"/>
              <a:gd name="connsiteY11" fmla="*/ 5908409 h 6330524"/>
              <a:gd name="connsiteX12" fmla="*/ 9098386 w 12114255"/>
              <a:gd name="connsiteY12" fmla="*/ 5911624 h 6330524"/>
              <a:gd name="connsiteX13" fmla="*/ 10007288 w 12114255"/>
              <a:gd name="connsiteY13" fmla="*/ 5914499 h 6330524"/>
              <a:gd name="connsiteX14" fmla="*/ 10927227 w 12114255"/>
              <a:gd name="connsiteY14" fmla="*/ 5922366 h 6330524"/>
              <a:gd name="connsiteX15" fmla="*/ 12085310 w 12114255"/>
              <a:gd name="connsiteY15" fmla="*/ 5921320 h 6330524"/>
              <a:gd name="connsiteX16" fmla="*/ 12063456 w 12114255"/>
              <a:gd name="connsiteY16" fmla="*/ 2621674 h 6330524"/>
              <a:gd name="connsiteX17" fmla="*/ 12054104 w 12114255"/>
              <a:gd name="connsiteY17" fmla="*/ 176313 h 6330524"/>
              <a:gd name="connsiteX18" fmla="*/ 11289537 w 12114255"/>
              <a:gd name="connsiteY18" fmla="*/ 107615 h 6330524"/>
              <a:gd name="connsiteX19" fmla="*/ 10259313 w 12114255"/>
              <a:gd name="connsiteY19" fmla="*/ 101059 h 6330524"/>
              <a:gd name="connsiteX20" fmla="*/ 7599878 w 12114255"/>
              <a:gd name="connsiteY20" fmla="*/ 75910 h 6330524"/>
              <a:gd name="connsiteX21" fmla="*/ 1892744 w 12114255"/>
              <a:gd name="connsiteY21" fmla="*/ 0 h 6330524"/>
              <a:gd name="connsiteX0" fmla="*/ 1892744 w 12114253"/>
              <a:gd name="connsiteY0" fmla="*/ 0 h 6330524"/>
              <a:gd name="connsiteX1" fmla="*/ 304663 w 12114253"/>
              <a:gd name="connsiteY1" fmla="*/ 10761 h 6330524"/>
              <a:gd name="connsiteX2" fmla="*/ 0 w 12114253"/>
              <a:gd name="connsiteY2" fmla="*/ 47942 h 6330524"/>
              <a:gd name="connsiteX3" fmla="*/ 0 w 12114253"/>
              <a:gd name="connsiteY3" fmla="*/ 909146 h 6330524"/>
              <a:gd name="connsiteX4" fmla="*/ 4597 w 12114253"/>
              <a:gd name="connsiteY4" fmla="*/ 909146 h 6330524"/>
              <a:gd name="connsiteX5" fmla="*/ 88972 w 12114253"/>
              <a:gd name="connsiteY5" fmla="*/ 3523848 h 6330524"/>
              <a:gd name="connsiteX6" fmla="*/ 148480 w 12114253"/>
              <a:gd name="connsiteY6" fmla="*/ 5930841 h 6330524"/>
              <a:gd name="connsiteX7" fmla="*/ 2638911 w 12114253"/>
              <a:gd name="connsiteY7" fmla="*/ 5933377 h 6330524"/>
              <a:gd name="connsiteX8" fmla="*/ 4308929 w 12114253"/>
              <a:gd name="connsiteY8" fmla="*/ 5926717 h 6330524"/>
              <a:gd name="connsiteX9" fmla="*/ 5141474 w 12114253"/>
              <a:gd name="connsiteY9" fmla="*/ 5927859 h 6330524"/>
              <a:gd name="connsiteX10" fmla="*/ 5731339 w 12114253"/>
              <a:gd name="connsiteY10" fmla="*/ 6330524 h 6330524"/>
              <a:gd name="connsiteX11" fmla="*/ 6077302 w 12114253"/>
              <a:gd name="connsiteY11" fmla="*/ 5908409 h 6330524"/>
              <a:gd name="connsiteX12" fmla="*/ 9098386 w 12114253"/>
              <a:gd name="connsiteY12" fmla="*/ 5911624 h 6330524"/>
              <a:gd name="connsiteX13" fmla="*/ 10007288 w 12114253"/>
              <a:gd name="connsiteY13" fmla="*/ 5914499 h 6330524"/>
              <a:gd name="connsiteX14" fmla="*/ 10927227 w 12114253"/>
              <a:gd name="connsiteY14" fmla="*/ 5922366 h 6330524"/>
              <a:gd name="connsiteX15" fmla="*/ 12085310 w 12114253"/>
              <a:gd name="connsiteY15" fmla="*/ 5921320 h 6330524"/>
              <a:gd name="connsiteX16" fmla="*/ 12063456 w 12114253"/>
              <a:gd name="connsiteY16" fmla="*/ 2621674 h 6330524"/>
              <a:gd name="connsiteX17" fmla="*/ 12054104 w 12114253"/>
              <a:gd name="connsiteY17" fmla="*/ 176313 h 6330524"/>
              <a:gd name="connsiteX18" fmla="*/ 11289537 w 12114253"/>
              <a:gd name="connsiteY18" fmla="*/ 107615 h 6330524"/>
              <a:gd name="connsiteX19" fmla="*/ 10259313 w 12114253"/>
              <a:gd name="connsiteY19" fmla="*/ 101059 h 6330524"/>
              <a:gd name="connsiteX20" fmla="*/ 7599878 w 12114253"/>
              <a:gd name="connsiteY20" fmla="*/ 75910 h 6330524"/>
              <a:gd name="connsiteX21" fmla="*/ 1892744 w 12114253"/>
              <a:gd name="connsiteY21" fmla="*/ 0 h 6330524"/>
              <a:gd name="connsiteX0" fmla="*/ 1892744 w 12114253"/>
              <a:gd name="connsiteY0" fmla="*/ 0 h 6330524"/>
              <a:gd name="connsiteX1" fmla="*/ 304663 w 12114253"/>
              <a:gd name="connsiteY1" fmla="*/ 10761 h 6330524"/>
              <a:gd name="connsiteX2" fmla="*/ 0 w 12114253"/>
              <a:gd name="connsiteY2" fmla="*/ 47942 h 6330524"/>
              <a:gd name="connsiteX3" fmla="*/ 0 w 12114253"/>
              <a:gd name="connsiteY3" fmla="*/ 909146 h 6330524"/>
              <a:gd name="connsiteX4" fmla="*/ 4597 w 12114253"/>
              <a:gd name="connsiteY4" fmla="*/ 909146 h 6330524"/>
              <a:gd name="connsiteX5" fmla="*/ 88972 w 12114253"/>
              <a:gd name="connsiteY5" fmla="*/ 3523848 h 6330524"/>
              <a:gd name="connsiteX6" fmla="*/ 148480 w 12114253"/>
              <a:gd name="connsiteY6" fmla="*/ 5930841 h 6330524"/>
              <a:gd name="connsiteX7" fmla="*/ 2638911 w 12114253"/>
              <a:gd name="connsiteY7" fmla="*/ 5933377 h 6330524"/>
              <a:gd name="connsiteX8" fmla="*/ 4308929 w 12114253"/>
              <a:gd name="connsiteY8" fmla="*/ 5926717 h 6330524"/>
              <a:gd name="connsiteX9" fmla="*/ 5141474 w 12114253"/>
              <a:gd name="connsiteY9" fmla="*/ 5927859 h 6330524"/>
              <a:gd name="connsiteX10" fmla="*/ 5731339 w 12114253"/>
              <a:gd name="connsiteY10" fmla="*/ 6330524 h 6330524"/>
              <a:gd name="connsiteX11" fmla="*/ 6196455 w 12114253"/>
              <a:gd name="connsiteY11" fmla="*/ 5908410 h 6330524"/>
              <a:gd name="connsiteX12" fmla="*/ 9098386 w 12114253"/>
              <a:gd name="connsiteY12" fmla="*/ 5911624 h 6330524"/>
              <a:gd name="connsiteX13" fmla="*/ 10007288 w 12114253"/>
              <a:gd name="connsiteY13" fmla="*/ 5914499 h 6330524"/>
              <a:gd name="connsiteX14" fmla="*/ 10927227 w 12114253"/>
              <a:gd name="connsiteY14" fmla="*/ 5922366 h 6330524"/>
              <a:gd name="connsiteX15" fmla="*/ 12085310 w 12114253"/>
              <a:gd name="connsiteY15" fmla="*/ 5921320 h 6330524"/>
              <a:gd name="connsiteX16" fmla="*/ 12063456 w 12114253"/>
              <a:gd name="connsiteY16" fmla="*/ 2621674 h 6330524"/>
              <a:gd name="connsiteX17" fmla="*/ 12054104 w 12114253"/>
              <a:gd name="connsiteY17" fmla="*/ 176313 h 6330524"/>
              <a:gd name="connsiteX18" fmla="*/ 11289537 w 12114253"/>
              <a:gd name="connsiteY18" fmla="*/ 107615 h 6330524"/>
              <a:gd name="connsiteX19" fmla="*/ 10259313 w 12114253"/>
              <a:gd name="connsiteY19" fmla="*/ 101059 h 6330524"/>
              <a:gd name="connsiteX20" fmla="*/ 7599878 w 12114253"/>
              <a:gd name="connsiteY20" fmla="*/ 75910 h 6330524"/>
              <a:gd name="connsiteX21" fmla="*/ 1892744 w 12114253"/>
              <a:gd name="connsiteY21" fmla="*/ 0 h 6330524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141474 w 12114253"/>
              <a:gd name="connsiteY9" fmla="*/ 5927859 h 6231011"/>
              <a:gd name="connsiteX10" fmla="*/ 5707509 w 12114253"/>
              <a:gd name="connsiteY10" fmla="*/ 6231011 h 6231011"/>
              <a:gd name="connsiteX11" fmla="*/ 6196455 w 12114253"/>
              <a:gd name="connsiteY11" fmla="*/ 5908410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236797 w 12114253"/>
              <a:gd name="connsiteY9" fmla="*/ 5927859 h 6231011"/>
              <a:gd name="connsiteX10" fmla="*/ 5707509 w 12114253"/>
              <a:gd name="connsiteY10" fmla="*/ 6231011 h 6231011"/>
              <a:gd name="connsiteX11" fmla="*/ 6196455 w 12114253"/>
              <a:gd name="connsiteY11" fmla="*/ 5908410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196455 w 12114253"/>
              <a:gd name="connsiteY11" fmla="*/ 5908410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196455 w 12114253"/>
              <a:gd name="connsiteY11" fmla="*/ 5908410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196455 w 12114253"/>
              <a:gd name="connsiteY11" fmla="*/ 5908410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092239 w 12114253"/>
              <a:gd name="connsiteY11" fmla="*/ 5912762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071394 w 12114253"/>
              <a:gd name="connsiteY11" fmla="*/ 5917114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071394 w 12114253"/>
              <a:gd name="connsiteY11" fmla="*/ 5917114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071394 w 12114253"/>
              <a:gd name="connsiteY11" fmla="*/ 5917114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071394 w 12114253"/>
              <a:gd name="connsiteY11" fmla="*/ 5917114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3319168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071394 w 12114253"/>
              <a:gd name="connsiteY11" fmla="*/ 5917114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07348"/>
              <a:gd name="connsiteY0" fmla="*/ 0 h 6231011"/>
              <a:gd name="connsiteX1" fmla="*/ 304663 w 12107348"/>
              <a:gd name="connsiteY1" fmla="*/ 10761 h 6231011"/>
              <a:gd name="connsiteX2" fmla="*/ 0 w 12107348"/>
              <a:gd name="connsiteY2" fmla="*/ 47942 h 6231011"/>
              <a:gd name="connsiteX3" fmla="*/ 0 w 12107348"/>
              <a:gd name="connsiteY3" fmla="*/ 909146 h 6231011"/>
              <a:gd name="connsiteX4" fmla="*/ 4597 w 12107348"/>
              <a:gd name="connsiteY4" fmla="*/ 909146 h 6231011"/>
              <a:gd name="connsiteX5" fmla="*/ 88972 w 12107348"/>
              <a:gd name="connsiteY5" fmla="*/ 3523848 h 6231011"/>
              <a:gd name="connsiteX6" fmla="*/ 148480 w 12107348"/>
              <a:gd name="connsiteY6" fmla="*/ 5930841 h 6231011"/>
              <a:gd name="connsiteX7" fmla="*/ 3319168 w 12107348"/>
              <a:gd name="connsiteY7" fmla="*/ 5933377 h 6231011"/>
              <a:gd name="connsiteX8" fmla="*/ 4308929 w 12107348"/>
              <a:gd name="connsiteY8" fmla="*/ 5926717 h 6231011"/>
              <a:gd name="connsiteX9" fmla="*/ 5308288 w 12107348"/>
              <a:gd name="connsiteY9" fmla="*/ 5937810 h 6231011"/>
              <a:gd name="connsiteX10" fmla="*/ 5707509 w 12107348"/>
              <a:gd name="connsiteY10" fmla="*/ 6231011 h 6231011"/>
              <a:gd name="connsiteX11" fmla="*/ 6071394 w 12107348"/>
              <a:gd name="connsiteY11" fmla="*/ 5917114 h 6231011"/>
              <a:gd name="connsiteX12" fmla="*/ 9098386 w 12107348"/>
              <a:gd name="connsiteY12" fmla="*/ 5911624 h 6231011"/>
              <a:gd name="connsiteX13" fmla="*/ 10007288 w 12107348"/>
              <a:gd name="connsiteY13" fmla="*/ 5914499 h 6231011"/>
              <a:gd name="connsiteX14" fmla="*/ 10927227 w 12107348"/>
              <a:gd name="connsiteY14" fmla="*/ 5922366 h 6231011"/>
              <a:gd name="connsiteX15" fmla="*/ 12085310 w 12107348"/>
              <a:gd name="connsiteY15" fmla="*/ 5921320 h 6231011"/>
              <a:gd name="connsiteX16" fmla="*/ 12063456 w 12107348"/>
              <a:gd name="connsiteY16" fmla="*/ 2621674 h 6231011"/>
              <a:gd name="connsiteX17" fmla="*/ 12054104 w 12107348"/>
              <a:gd name="connsiteY17" fmla="*/ 176313 h 6231011"/>
              <a:gd name="connsiteX18" fmla="*/ 11289537 w 12107348"/>
              <a:gd name="connsiteY18" fmla="*/ 107615 h 6231011"/>
              <a:gd name="connsiteX19" fmla="*/ 10259313 w 12107348"/>
              <a:gd name="connsiteY19" fmla="*/ 101059 h 6231011"/>
              <a:gd name="connsiteX20" fmla="*/ 7599878 w 12107348"/>
              <a:gd name="connsiteY20" fmla="*/ 75910 h 6231011"/>
              <a:gd name="connsiteX21" fmla="*/ 1892744 w 12107348"/>
              <a:gd name="connsiteY21" fmla="*/ 0 h 6231011"/>
              <a:gd name="connsiteX0" fmla="*/ 1892744 w 12107348"/>
              <a:gd name="connsiteY0" fmla="*/ 0 h 6231011"/>
              <a:gd name="connsiteX1" fmla="*/ 304663 w 12107348"/>
              <a:gd name="connsiteY1" fmla="*/ 10761 h 6231011"/>
              <a:gd name="connsiteX2" fmla="*/ 0 w 12107348"/>
              <a:gd name="connsiteY2" fmla="*/ 47942 h 6231011"/>
              <a:gd name="connsiteX3" fmla="*/ 0 w 12107348"/>
              <a:gd name="connsiteY3" fmla="*/ 909146 h 6231011"/>
              <a:gd name="connsiteX4" fmla="*/ 4597 w 12107348"/>
              <a:gd name="connsiteY4" fmla="*/ 909146 h 6231011"/>
              <a:gd name="connsiteX5" fmla="*/ 88972 w 12107348"/>
              <a:gd name="connsiteY5" fmla="*/ 3523848 h 6231011"/>
              <a:gd name="connsiteX6" fmla="*/ 148480 w 12107348"/>
              <a:gd name="connsiteY6" fmla="*/ 5930841 h 6231011"/>
              <a:gd name="connsiteX7" fmla="*/ 3319168 w 12107348"/>
              <a:gd name="connsiteY7" fmla="*/ 5933377 h 6231011"/>
              <a:gd name="connsiteX8" fmla="*/ 4308929 w 12107348"/>
              <a:gd name="connsiteY8" fmla="*/ 5926717 h 6231011"/>
              <a:gd name="connsiteX9" fmla="*/ 5308288 w 12107348"/>
              <a:gd name="connsiteY9" fmla="*/ 5937810 h 6231011"/>
              <a:gd name="connsiteX10" fmla="*/ 5707509 w 12107348"/>
              <a:gd name="connsiteY10" fmla="*/ 6231011 h 6231011"/>
              <a:gd name="connsiteX11" fmla="*/ 6071394 w 12107348"/>
              <a:gd name="connsiteY11" fmla="*/ 5917114 h 6231011"/>
              <a:gd name="connsiteX12" fmla="*/ 9098386 w 12107348"/>
              <a:gd name="connsiteY12" fmla="*/ 5911624 h 6231011"/>
              <a:gd name="connsiteX13" fmla="*/ 10007288 w 12107348"/>
              <a:gd name="connsiteY13" fmla="*/ 5914499 h 6231011"/>
              <a:gd name="connsiteX14" fmla="*/ 10927227 w 12107348"/>
              <a:gd name="connsiteY14" fmla="*/ 5922366 h 6231011"/>
              <a:gd name="connsiteX15" fmla="*/ 12085310 w 12107348"/>
              <a:gd name="connsiteY15" fmla="*/ 5921320 h 6231011"/>
              <a:gd name="connsiteX16" fmla="*/ 12063456 w 12107348"/>
              <a:gd name="connsiteY16" fmla="*/ 2621674 h 6231011"/>
              <a:gd name="connsiteX17" fmla="*/ 12054104 w 12107348"/>
              <a:gd name="connsiteY17" fmla="*/ 176313 h 6231011"/>
              <a:gd name="connsiteX18" fmla="*/ 11289537 w 12107348"/>
              <a:gd name="connsiteY18" fmla="*/ 107615 h 6231011"/>
              <a:gd name="connsiteX19" fmla="*/ 10259313 w 12107348"/>
              <a:gd name="connsiteY19" fmla="*/ 101059 h 6231011"/>
              <a:gd name="connsiteX20" fmla="*/ 7599878 w 12107348"/>
              <a:gd name="connsiteY20" fmla="*/ 75910 h 6231011"/>
              <a:gd name="connsiteX21" fmla="*/ 1892744 w 12107348"/>
              <a:gd name="connsiteY21" fmla="*/ 0 h 6231011"/>
              <a:gd name="connsiteX0" fmla="*/ 1892744 w 12113512"/>
              <a:gd name="connsiteY0" fmla="*/ 25991 h 6257002"/>
              <a:gd name="connsiteX1" fmla="*/ 304663 w 12113512"/>
              <a:gd name="connsiteY1" fmla="*/ 36752 h 6257002"/>
              <a:gd name="connsiteX2" fmla="*/ 0 w 12113512"/>
              <a:gd name="connsiteY2" fmla="*/ 73933 h 6257002"/>
              <a:gd name="connsiteX3" fmla="*/ 0 w 12113512"/>
              <a:gd name="connsiteY3" fmla="*/ 935137 h 6257002"/>
              <a:gd name="connsiteX4" fmla="*/ 4597 w 12113512"/>
              <a:gd name="connsiteY4" fmla="*/ 935137 h 6257002"/>
              <a:gd name="connsiteX5" fmla="*/ 88972 w 12113512"/>
              <a:gd name="connsiteY5" fmla="*/ 3549839 h 6257002"/>
              <a:gd name="connsiteX6" fmla="*/ 148480 w 12113512"/>
              <a:gd name="connsiteY6" fmla="*/ 5956832 h 6257002"/>
              <a:gd name="connsiteX7" fmla="*/ 3319168 w 12113512"/>
              <a:gd name="connsiteY7" fmla="*/ 5959368 h 6257002"/>
              <a:gd name="connsiteX8" fmla="*/ 4308929 w 12113512"/>
              <a:gd name="connsiteY8" fmla="*/ 5952708 h 6257002"/>
              <a:gd name="connsiteX9" fmla="*/ 5308288 w 12113512"/>
              <a:gd name="connsiteY9" fmla="*/ 5963801 h 6257002"/>
              <a:gd name="connsiteX10" fmla="*/ 5707509 w 12113512"/>
              <a:gd name="connsiteY10" fmla="*/ 6257002 h 6257002"/>
              <a:gd name="connsiteX11" fmla="*/ 6071394 w 12113512"/>
              <a:gd name="connsiteY11" fmla="*/ 5943105 h 6257002"/>
              <a:gd name="connsiteX12" fmla="*/ 9098386 w 12113512"/>
              <a:gd name="connsiteY12" fmla="*/ 5937615 h 6257002"/>
              <a:gd name="connsiteX13" fmla="*/ 10007288 w 12113512"/>
              <a:gd name="connsiteY13" fmla="*/ 5940490 h 6257002"/>
              <a:gd name="connsiteX14" fmla="*/ 10927227 w 12113512"/>
              <a:gd name="connsiteY14" fmla="*/ 5948357 h 6257002"/>
              <a:gd name="connsiteX15" fmla="*/ 12085310 w 12113512"/>
              <a:gd name="connsiteY15" fmla="*/ 5947311 h 6257002"/>
              <a:gd name="connsiteX16" fmla="*/ 12063456 w 12113512"/>
              <a:gd name="connsiteY16" fmla="*/ 2647665 h 6257002"/>
              <a:gd name="connsiteX17" fmla="*/ 12054104 w 12113512"/>
              <a:gd name="connsiteY17" fmla="*/ 202304 h 6257002"/>
              <a:gd name="connsiteX18" fmla="*/ 11486459 w 12113512"/>
              <a:gd name="connsiteY18" fmla="*/ 141081 h 6257002"/>
              <a:gd name="connsiteX19" fmla="*/ 10259313 w 12113512"/>
              <a:gd name="connsiteY19" fmla="*/ 127050 h 6257002"/>
              <a:gd name="connsiteX20" fmla="*/ 7599878 w 12113512"/>
              <a:gd name="connsiteY20" fmla="*/ 101901 h 6257002"/>
              <a:gd name="connsiteX21" fmla="*/ 1892744 w 12113512"/>
              <a:gd name="connsiteY21" fmla="*/ 25991 h 6257002"/>
              <a:gd name="connsiteX0" fmla="*/ 1892744 w 12117505"/>
              <a:gd name="connsiteY0" fmla="*/ 0 h 6231011"/>
              <a:gd name="connsiteX1" fmla="*/ 304663 w 12117505"/>
              <a:gd name="connsiteY1" fmla="*/ 10761 h 6231011"/>
              <a:gd name="connsiteX2" fmla="*/ 0 w 12117505"/>
              <a:gd name="connsiteY2" fmla="*/ 47942 h 6231011"/>
              <a:gd name="connsiteX3" fmla="*/ 0 w 12117505"/>
              <a:gd name="connsiteY3" fmla="*/ 909146 h 6231011"/>
              <a:gd name="connsiteX4" fmla="*/ 4597 w 12117505"/>
              <a:gd name="connsiteY4" fmla="*/ 909146 h 6231011"/>
              <a:gd name="connsiteX5" fmla="*/ 88972 w 12117505"/>
              <a:gd name="connsiteY5" fmla="*/ 3523848 h 6231011"/>
              <a:gd name="connsiteX6" fmla="*/ 148480 w 12117505"/>
              <a:gd name="connsiteY6" fmla="*/ 5930841 h 6231011"/>
              <a:gd name="connsiteX7" fmla="*/ 3319168 w 12117505"/>
              <a:gd name="connsiteY7" fmla="*/ 5933377 h 6231011"/>
              <a:gd name="connsiteX8" fmla="*/ 4308929 w 12117505"/>
              <a:gd name="connsiteY8" fmla="*/ 5926717 h 6231011"/>
              <a:gd name="connsiteX9" fmla="*/ 5308288 w 12117505"/>
              <a:gd name="connsiteY9" fmla="*/ 5937810 h 6231011"/>
              <a:gd name="connsiteX10" fmla="*/ 5707509 w 12117505"/>
              <a:gd name="connsiteY10" fmla="*/ 6231011 h 6231011"/>
              <a:gd name="connsiteX11" fmla="*/ 6071394 w 12117505"/>
              <a:gd name="connsiteY11" fmla="*/ 5917114 h 6231011"/>
              <a:gd name="connsiteX12" fmla="*/ 9098386 w 12117505"/>
              <a:gd name="connsiteY12" fmla="*/ 5911624 h 6231011"/>
              <a:gd name="connsiteX13" fmla="*/ 10007288 w 12117505"/>
              <a:gd name="connsiteY13" fmla="*/ 5914499 h 6231011"/>
              <a:gd name="connsiteX14" fmla="*/ 10927227 w 12117505"/>
              <a:gd name="connsiteY14" fmla="*/ 5922366 h 6231011"/>
              <a:gd name="connsiteX15" fmla="*/ 12085310 w 12117505"/>
              <a:gd name="connsiteY15" fmla="*/ 5921320 h 6231011"/>
              <a:gd name="connsiteX16" fmla="*/ 12063456 w 12117505"/>
              <a:gd name="connsiteY16" fmla="*/ 2621674 h 6231011"/>
              <a:gd name="connsiteX17" fmla="*/ 12054104 w 12117505"/>
              <a:gd name="connsiteY17" fmla="*/ 176313 h 6231011"/>
              <a:gd name="connsiteX18" fmla="*/ 11486459 w 12117505"/>
              <a:gd name="connsiteY18" fmla="*/ 115090 h 6231011"/>
              <a:gd name="connsiteX19" fmla="*/ 10259313 w 12117505"/>
              <a:gd name="connsiteY19" fmla="*/ 101059 h 6231011"/>
              <a:gd name="connsiteX20" fmla="*/ 7599878 w 12117505"/>
              <a:gd name="connsiteY20" fmla="*/ 75910 h 6231011"/>
              <a:gd name="connsiteX21" fmla="*/ 1892744 w 12117505"/>
              <a:gd name="connsiteY21" fmla="*/ 0 h 6231011"/>
              <a:gd name="connsiteX0" fmla="*/ 1892744 w 12117505"/>
              <a:gd name="connsiteY0" fmla="*/ 0 h 6231011"/>
              <a:gd name="connsiteX1" fmla="*/ 304663 w 12117505"/>
              <a:gd name="connsiteY1" fmla="*/ 10761 h 6231011"/>
              <a:gd name="connsiteX2" fmla="*/ 0 w 12117505"/>
              <a:gd name="connsiteY2" fmla="*/ 47942 h 6231011"/>
              <a:gd name="connsiteX3" fmla="*/ 0 w 12117505"/>
              <a:gd name="connsiteY3" fmla="*/ 909146 h 6231011"/>
              <a:gd name="connsiteX4" fmla="*/ 4597 w 12117505"/>
              <a:gd name="connsiteY4" fmla="*/ 909146 h 6231011"/>
              <a:gd name="connsiteX5" fmla="*/ 88972 w 12117505"/>
              <a:gd name="connsiteY5" fmla="*/ 3523848 h 6231011"/>
              <a:gd name="connsiteX6" fmla="*/ 148480 w 12117505"/>
              <a:gd name="connsiteY6" fmla="*/ 5930841 h 6231011"/>
              <a:gd name="connsiteX7" fmla="*/ 3319168 w 12117505"/>
              <a:gd name="connsiteY7" fmla="*/ 5933377 h 6231011"/>
              <a:gd name="connsiteX8" fmla="*/ 4308929 w 12117505"/>
              <a:gd name="connsiteY8" fmla="*/ 5926717 h 6231011"/>
              <a:gd name="connsiteX9" fmla="*/ 5308288 w 12117505"/>
              <a:gd name="connsiteY9" fmla="*/ 5937810 h 6231011"/>
              <a:gd name="connsiteX10" fmla="*/ 5707509 w 12117505"/>
              <a:gd name="connsiteY10" fmla="*/ 6231011 h 6231011"/>
              <a:gd name="connsiteX11" fmla="*/ 6071394 w 12117505"/>
              <a:gd name="connsiteY11" fmla="*/ 5917114 h 6231011"/>
              <a:gd name="connsiteX12" fmla="*/ 9098386 w 12117505"/>
              <a:gd name="connsiteY12" fmla="*/ 5911624 h 6231011"/>
              <a:gd name="connsiteX13" fmla="*/ 10007288 w 12117505"/>
              <a:gd name="connsiteY13" fmla="*/ 5914499 h 6231011"/>
              <a:gd name="connsiteX14" fmla="*/ 10927227 w 12117505"/>
              <a:gd name="connsiteY14" fmla="*/ 5922366 h 6231011"/>
              <a:gd name="connsiteX15" fmla="*/ 12085310 w 12117505"/>
              <a:gd name="connsiteY15" fmla="*/ 5921320 h 6231011"/>
              <a:gd name="connsiteX16" fmla="*/ 12063456 w 12117505"/>
              <a:gd name="connsiteY16" fmla="*/ 2621674 h 6231011"/>
              <a:gd name="connsiteX17" fmla="*/ 12054104 w 12117505"/>
              <a:gd name="connsiteY17" fmla="*/ 176313 h 6231011"/>
              <a:gd name="connsiteX18" fmla="*/ 11486459 w 12117505"/>
              <a:gd name="connsiteY18" fmla="*/ 115090 h 6231011"/>
              <a:gd name="connsiteX19" fmla="*/ 10223511 w 12117505"/>
              <a:gd name="connsiteY19" fmla="*/ 101059 h 6231011"/>
              <a:gd name="connsiteX20" fmla="*/ 7599878 w 12117505"/>
              <a:gd name="connsiteY20" fmla="*/ 75910 h 6231011"/>
              <a:gd name="connsiteX21" fmla="*/ 1892744 w 12117505"/>
              <a:gd name="connsiteY21" fmla="*/ 0 h 6231011"/>
              <a:gd name="connsiteX0" fmla="*/ 2161267 w 12117505"/>
              <a:gd name="connsiteY0" fmla="*/ 19141 h 6220250"/>
              <a:gd name="connsiteX1" fmla="*/ 304663 w 12117505"/>
              <a:gd name="connsiteY1" fmla="*/ 0 h 6220250"/>
              <a:gd name="connsiteX2" fmla="*/ 0 w 12117505"/>
              <a:gd name="connsiteY2" fmla="*/ 37181 h 6220250"/>
              <a:gd name="connsiteX3" fmla="*/ 0 w 12117505"/>
              <a:gd name="connsiteY3" fmla="*/ 898385 h 6220250"/>
              <a:gd name="connsiteX4" fmla="*/ 4597 w 12117505"/>
              <a:gd name="connsiteY4" fmla="*/ 898385 h 6220250"/>
              <a:gd name="connsiteX5" fmla="*/ 88972 w 12117505"/>
              <a:gd name="connsiteY5" fmla="*/ 3513087 h 6220250"/>
              <a:gd name="connsiteX6" fmla="*/ 148480 w 12117505"/>
              <a:gd name="connsiteY6" fmla="*/ 5920080 h 6220250"/>
              <a:gd name="connsiteX7" fmla="*/ 3319168 w 12117505"/>
              <a:gd name="connsiteY7" fmla="*/ 5922616 h 6220250"/>
              <a:gd name="connsiteX8" fmla="*/ 4308929 w 12117505"/>
              <a:gd name="connsiteY8" fmla="*/ 5915956 h 6220250"/>
              <a:gd name="connsiteX9" fmla="*/ 5308288 w 12117505"/>
              <a:gd name="connsiteY9" fmla="*/ 5927049 h 6220250"/>
              <a:gd name="connsiteX10" fmla="*/ 5707509 w 12117505"/>
              <a:gd name="connsiteY10" fmla="*/ 6220250 h 6220250"/>
              <a:gd name="connsiteX11" fmla="*/ 6071394 w 12117505"/>
              <a:gd name="connsiteY11" fmla="*/ 5906353 h 6220250"/>
              <a:gd name="connsiteX12" fmla="*/ 9098386 w 12117505"/>
              <a:gd name="connsiteY12" fmla="*/ 5900863 h 6220250"/>
              <a:gd name="connsiteX13" fmla="*/ 10007288 w 12117505"/>
              <a:gd name="connsiteY13" fmla="*/ 5903738 h 6220250"/>
              <a:gd name="connsiteX14" fmla="*/ 10927227 w 12117505"/>
              <a:gd name="connsiteY14" fmla="*/ 5911605 h 6220250"/>
              <a:gd name="connsiteX15" fmla="*/ 12085310 w 12117505"/>
              <a:gd name="connsiteY15" fmla="*/ 5910559 h 6220250"/>
              <a:gd name="connsiteX16" fmla="*/ 12063456 w 12117505"/>
              <a:gd name="connsiteY16" fmla="*/ 2610913 h 6220250"/>
              <a:gd name="connsiteX17" fmla="*/ 12054104 w 12117505"/>
              <a:gd name="connsiteY17" fmla="*/ 165552 h 6220250"/>
              <a:gd name="connsiteX18" fmla="*/ 11486459 w 12117505"/>
              <a:gd name="connsiteY18" fmla="*/ 104329 h 6220250"/>
              <a:gd name="connsiteX19" fmla="*/ 10223511 w 12117505"/>
              <a:gd name="connsiteY19" fmla="*/ 90298 h 6220250"/>
              <a:gd name="connsiteX20" fmla="*/ 7599878 w 12117505"/>
              <a:gd name="connsiteY20" fmla="*/ 65149 h 6220250"/>
              <a:gd name="connsiteX21" fmla="*/ 2161267 w 12117505"/>
              <a:gd name="connsiteY21" fmla="*/ 19141 h 6220250"/>
              <a:gd name="connsiteX0" fmla="*/ 2161267 w 12117505"/>
              <a:gd name="connsiteY0" fmla="*/ 19141 h 6220250"/>
              <a:gd name="connsiteX1" fmla="*/ 304663 w 12117505"/>
              <a:gd name="connsiteY1" fmla="*/ 0 h 6220250"/>
              <a:gd name="connsiteX2" fmla="*/ 0 w 12117505"/>
              <a:gd name="connsiteY2" fmla="*/ 140095 h 6220250"/>
              <a:gd name="connsiteX3" fmla="*/ 0 w 12117505"/>
              <a:gd name="connsiteY3" fmla="*/ 898385 h 6220250"/>
              <a:gd name="connsiteX4" fmla="*/ 4597 w 12117505"/>
              <a:gd name="connsiteY4" fmla="*/ 898385 h 6220250"/>
              <a:gd name="connsiteX5" fmla="*/ 88972 w 12117505"/>
              <a:gd name="connsiteY5" fmla="*/ 3513087 h 6220250"/>
              <a:gd name="connsiteX6" fmla="*/ 148480 w 12117505"/>
              <a:gd name="connsiteY6" fmla="*/ 5920080 h 6220250"/>
              <a:gd name="connsiteX7" fmla="*/ 3319168 w 12117505"/>
              <a:gd name="connsiteY7" fmla="*/ 5922616 h 6220250"/>
              <a:gd name="connsiteX8" fmla="*/ 4308929 w 12117505"/>
              <a:gd name="connsiteY8" fmla="*/ 5915956 h 6220250"/>
              <a:gd name="connsiteX9" fmla="*/ 5308288 w 12117505"/>
              <a:gd name="connsiteY9" fmla="*/ 5927049 h 6220250"/>
              <a:gd name="connsiteX10" fmla="*/ 5707509 w 12117505"/>
              <a:gd name="connsiteY10" fmla="*/ 6220250 h 6220250"/>
              <a:gd name="connsiteX11" fmla="*/ 6071394 w 12117505"/>
              <a:gd name="connsiteY11" fmla="*/ 5906353 h 6220250"/>
              <a:gd name="connsiteX12" fmla="*/ 9098386 w 12117505"/>
              <a:gd name="connsiteY12" fmla="*/ 5900863 h 6220250"/>
              <a:gd name="connsiteX13" fmla="*/ 10007288 w 12117505"/>
              <a:gd name="connsiteY13" fmla="*/ 5903738 h 6220250"/>
              <a:gd name="connsiteX14" fmla="*/ 10927227 w 12117505"/>
              <a:gd name="connsiteY14" fmla="*/ 5911605 h 6220250"/>
              <a:gd name="connsiteX15" fmla="*/ 12085310 w 12117505"/>
              <a:gd name="connsiteY15" fmla="*/ 5910559 h 6220250"/>
              <a:gd name="connsiteX16" fmla="*/ 12063456 w 12117505"/>
              <a:gd name="connsiteY16" fmla="*/ 2610913 h 6220250"/>
              <a:gd name="connsiteX17" fmla="*/ 12054104 w 12117505"/>
              <a:gd name="connsiteY17" fmla="*/ 165552 h 6220250"/>
              <a:gd name="connsiteX18" fmla="*/ 11486459 w 12117505"/>
              <a:gd name="connsiteY18" fmla="*/ 104329 h 6220250"/>
              <a:gd name="connsiteX19" fmla="*/ 10223511 w 12117505"/>
              <a:gd name="connsiteY19" fmla="*/ 90298 h 6220250"/>
              <a:gd name="connsiteX20" fmla="*/ 7599878 w 12117505"/>
              <a:gd name="connsiteY20" fmla="*/ 65149 h 6220250"/>
              <a:gd name="connsiteX21" fmla="*/ 2161267 w 12117505"/>
              <a:gd name="connsiteY21" fmla="*/ 19141 h 6220250"/>
              <a:gd name="connsiteX0" fmla="*/ 2161267 w 12117505"/>
              <a:gd name="connsiteY0" fmla="*/ 0 h 6201109"/>
              <a:gd name="connsiteX1" fmla="*/ 705111 w 12117505"/>
              <a:gd name="connsiteY1" fmla="*/ 15164 h 6201109"/>
              <a:gd name="connsiteX2" fmla="*/ 0 w 12117505"/>
              <a:gd name="connsiteY2" fmla="*/ 120954 h 6201109"/>
              <a:gd name="connsiteX3" fmla="*/ 0 w 12117505"/>
              <a:gd name="connsiteY3" fmla="*/ 879244 h 6201109"/>
              <a:gd name="connsiteX4" fmla="*/ 4597 w 12117505"/>
              <a:gd name="connsiteY4" fmla="*/ 879244 h 6201109"/>
              <a:gd name="connsiteX5" fmla="*/ 88972 w 12117505"/>
              <a:gd name="connsiteY5" fmla="*/ 3493946 h 6201109"/>
              <a:gd name="connsiteX6" fmla="*/ 148480 w 12117505"/>
              <a:gd name="connsiteY6" fmla="*/ 5900939 h 6201109"/>
              <a:gd name="connsiteX7" fmla="*/ 3319168 w 12117505"/>
              <a:gd name="connsiteY7" fmla="*/ 5903475 h 6201109"/>
              <a:gd name="connsiteX8" fmla="*/ 4308929 w 12117505"/>
              <a:gd name="connsiteY8" fmla="*/ 5896815 h 6201109"/>
              <a:gd name="connsiteX9" fmla="*/ 5308288 w 12117505"/>
              <a:gd name="connsiteY9" fmla="*/ 5907908 h 6201109"/>
              <a:gd name="connsiteX10" fmla="*/ 5707509 w 12117505"/>
              <a:gd name="connsiteY10" fmla="*/ 6201109 h 6201109"/>
              <a:gd name="connsiteX11" fmla="*/ 6071394 w 12117505"/>
              <a:gd name="connsiteY11" fmla="*/ 5887212 h 6201109"/>
              <a:gd name="connsiteX12" fmla="*/ 9098386 w 12117505"/>
              <a:gd name="connsiteY12" fmla="*/ 5881722 h 6201109"/>
              <a:gd name="connsiteX13" fmla="*/ 10007288 w 12117505"/>
              <a:gd name="connsiteY13" fmla="*/ 5884597 h 6201109"/>
              <a:gd name="connsiteX14" fmla="*/ 10927227 w 12117505"/>
              <a:gd name="connsiteY14" fmla="*/ 5892464 h 6201109"/>
              <a:gd name="connsiteX15" fmla="*/ 12085310 w 12117505"/>
              <a:gd name="connsiteY15" fmla="*/ 5891418 h 6201109"/>
              <a:gd name="connsiteX16" fmla="*/ 12063456 w 12117505"/>
              <a:gd name="connsiteY16" fmla="*/ 2591772 h 6201109"/>
              <a:gd name="connsiteX17" fmla="*/ 12054104 w 12117505"/>
              <a:gd name="connsiteY17" fmla="*/ 146411 h 6201109"/>
              <a:gd name="connsiteX18" fmla="*/ 11486459 w 12117505"/>
              <a:gd name="connsiteY18" fmla="*/ 85188 h 6201109"/>
              <a:gd name="connsiteX19" fmla="*/ 10223511 w 12117505"/>
              <a:gd name="connsiteY19" fmla="*/ 71157 h 6201109"/>
              <a:gd name="connsiteX20" fmla="*/ 7599878 w 12117505"/>
              <a:gd name="connsiteY20" fmla="*/ 46008 h 6201109"/>
              <a:gd name="connsiteX21" fmla="*/ 2161267 w 12117505"/>
              <a:gd name="connsiteY21" fmla="*/ 0 h 6201109"/>
              <a:gd name="connsiteX0" fmla="*/ 2695196 w 12117505"/>
              <a:gd name="connsiteY0" fmla="*/ 36292 h 6185945"/>
              <a:gd name="connsiteX1" fmla="*/ 705111 w 12117505"/>
              <a:gd name="connsiteY1" fmla="*/ 0 h 6185945"/>
              <a:gd name="connsiteX2" fmla="*/ 0 w 12117505"/>
              <a:gd name="connsiteY2" fmla="*/ 105790 h 6185945"/>
              <a:gd name="connsiteX3" fmla="*/ 0 w 12117505"/>
              <a:gd name="connsiteY3" fmla="*/ 864080 h 6185945"/>
              <a:gd name="connsiteX4" fmla="*/ 4597 w 12117505"/>
              <a:gd name="connsiteY4" fmla="*/ 864080 h 6185945"/>
              <a:gd name="connsiteX5" fmla="*/ 88972 w 12117505"/>
              <a:gd name="connsiteY5" fmla="*/ 3478782 h 6185945"/>
              <a:gd name="connsiteX6" fmla="*/ 148480 w 12117505"/>
              <a:gd name="connsiteY6" fmla="*/ 5885775 h 6185945"/>
              <a:gd name="connsiteX7" fmla="*/ 3319168 w 12117505"/>
              <a:gd name="connsiteY7" fmla="*/ 5888311 h 6185945"/>
              <a:gd name="connsiteX8" fmla="*/ 4308929 w 12117505"/>
              <a:gd name="connsiteY8" fmla="*/ 5881651 h 6185945"/>
              <a:gd name="connsiteX9" fmla="*/ 5308288 w 12117505"/>
              <a:gd name="connsiteY9" fmla="*/ 5892744 h 6185945"/>
              <a:gd name="connsiteX10" fmla="*/ 5707509 w 12117505"/>
              <a:gd name="connsiteY10" fmla="*/ 6185945 h 6185945"/>
              <a:gd name="connsiteX11" fmla="*/ 6071394 w 12117505"/>
              <a:gd name="connsiteY11" fmla="*/ 5872048 h 6185945"/>
              <a:gd name="connsiteX12" fmla="*/ 9098386 w 12117505"/>
              <a:gd name="connsiteY12" fmla="*/ 5866558 h 6185945"/>
              <a:gd name="connsiteX13" fmla="*/ 10007288 w 12117505"/>
              <a:gd name="connsiteY13" fmla="*/ 5869433 h 6185945"/>
              <a:gd name="connsiteX14" fmla="*/ 10927227 w 12117505"/>
              <a:gd name="connsiteY14" fmla="*/ 5877300 h 6185945"/>
              <a:gd name="connsiteX15" fmla="*/ 12085310 w 12117505"/>
              <a:gd name="connsiteY15" fmla="*/ 5876254 h 6185945"/>
              <a:gd name="connsiteX16" fmla="*/ 12063456 w 12117505"/>
              <a:gd name="connsiteY16" fmla="*/ 2576608 h 6185945"/>
              <a:gd name="connsiteX17" fmla="*/ 12054104 w 12117505"/>
              <a:gd name="connsiteY17" fmla="*/ 131247 h 6185945"/>
              <a:gd name="connsiteX18" fmla="*/ 11486459 w 12117505"/>
              <a:gd name="connsiteY18" fmla="*/ 70024 h 6185945"/>
              <a:gd name="connsiteX19" fmla="*/ 10223511 w 12117505"/>
              <a:gd name="connsiteY19" fmla="*/ 55993 h 6185945"/>
              <a:gd name="connsiteX20" fmla="*/ 7599878 w 12117505"/>
              <a:gd name="connsiteY20" fmla="*/ 30844 h 6185945"/>
              <a:gd name="connsiteX21" fmla="*/ 2695196 w 12117505"/>
              <a:gd name="connsiteY21" fmla="*/ 36292 h 6185945"/>
              <a:gd name="connsiteX0" fmla="*/ 2695196 w 12117505"/>
              <a:gd name="connsiteY0" fmla="*/ 5448 h 6155101"/>
              <a:gd name="connsiteX1" fmla="*/ 604999 w 12117505"/>
              <a:gd name="connsiteY1" fmla="*/ 37768 h 6155101"/>
              <a:gd name="connsiteX2" fmla="*/ 0 w 12117505"/>
              <a:gd name="connsiteY2" fmla="*/ 74946 h 6155101"/>
              <a:gd name="connsiteX3" fmla="*/ 0 w 12117505"/>
              <a:gd name="connsiteY3" fmla="*/ 833236 h 6155101"/>
              <a:gd name="connsiteX4" fmla="*/ 4597 w 12117505"/>
              <a:gd name="connsiteY4" fmla="*/ 833236 h 6155101"/>
              <a:gd name="connsiteX5" fmla="*/ 88972 w 12117505"/>
              <a:gd name="connsiteY5" fmla="*/ 3447938 h 6155101"/>
              <a:gd name="connsiteX6" fmla="*/ 148480 w 12117505"/>
              <a:gd name="connsiteY6" fmla="*/ 5854931 h 6155101"/>
              <a:gd name="connsiteX7" fmla="*/ 3319168 w 12117505"/>
              <a:gd name="connsiteY7" fmla="*/ 5857467 h 6155101"/>
              <a:gd name="connsiteX8" fmla="*/ 4308929 w 12117505"/>
              <a:gd name="connsiteY8" fmla="*/ 5850807 h 6155101"/>
              <a:gd name="connsiteX9" fmla="*/ 5308288 w 12117505"/>
              <a:gd name="connsiteY9" fmla="*/ 5861900 h 6155101"/>
              <a:gd name="connsiteX10" fmla="*/ 5707509 w 12117505"/>
              <a:gd name="connsiteY10" fmla="*/ 6155101 h 6155101"/>
              <a:gd name="connsiteX11" fmla="*/ 6071394 w 12117505"/>
              <a:gd name="connsiteY11" fmla="*/ 5841204 h 6155101"/>
              <a:gd name="connsiteX12" fmla="*/ 9098386 w 12117505"/>
              <a:gd name="connsiteY12" fmla="*/ 5835714 h 6155101"/>
              <a:gd name="connsiteX13" fmla="*/ 10007288 w 12117505"/>
              <a:gd name="connsiteY13" fmla="*/ 5838589 h 6155101"/>
              <a:gd name="connsiteX14" fmla="*/ 10927227 w 12117505"/>
              <a:gd name="connsiteY14" fmla="*/ 5846456 h 6155101"/>
              <a:gd name="connsiteX15" fmla="*/ 12085310 w 12117505"/>
              <a:gd name="connsiteY15" fmla="*/ 5845410 h 6155101"/>
              <a:gd name="connsiteX16" fmla="*/ 12063456 w 12117505"/>
              <a:gd name="connsiteY16" fmla="*/ 2545764 h 6155101"/>
              <a:gd name="connsiteX17" fmla="*/ 12054104 w 12117505"/>
              <a:gd name="connsiteY17" fmla="*/ 100403 h 6155101"/>
              <a:gd name="connsiteX18" fmla="*/ 11486459 w 12117505"/>
              <a:gd name="connsiteY18" fmla="*/ 39180 h 6155101"/>
              <a:gd name="connsiteX19" fmla="*/ 10223511 w 12117505"/>
              <a:gd name="connsiteY19" fmla="*/ 25149 h 6155101"/>
              <a:gd name="connsiteX20" fmla="*/ 7599878 w 12117505"/>
              <a:gd name="connsiteY20" fmla="*/ 0 h 6155101"/>
              <a:gd name="connsiteX21" fmla="*/ 2695196 w 12117505"/>
              <a:gd name="connsiteY21" fmla="*/ 5448 h 6155101"/>
              <a:gd name="connsiteX0" fmla="*/ 2695196 w 12117505"/>
              <a:gd name="connsiteY0" fmla="*/ 5448 h 6155101"/>
              <a:gd name="connsiteX1" fmla="*/ 604999 w 12117505"/>
              <a:gd name="connsiteY1" fmla="*/ 37768 h 6155101"/>
              <a:gd name="connsiteX2" fmla="*/ 0 w 12117505"/>
              <a:gd name="connsiteY2" fmla="*/ 74946 h 6155101"/>
              <a:gd name="connsiteX3" fmla="*/ 0 w 12117505"/>
              <a:gd name="connsiteY3" fmla="*/ 833236 h 6155101"/>
              <a:gd name="connsiteX4" fmla="*/ 4597 w 12117505"/>
              <a:gd name="connsiteY4" fmla="*/ 833236 h 6155101"/>
              <a:gd name="connsiteX5" fmla="*/ 88972 w 12117505"/>
              <a:gd name="connsiteY5" fmla="*/ 3447938 h 6155101"/>
              <a:gd name="connsiteX6" fmla="*/ 148480 w 12117505"/>
              <a:gd name="connsiteY6" fmla="*/ 5854931 h 6155101"/>
              <a:gd name="connsiteX7" fmla="*/ 3319168 w 12117505"/>
              <a:gd name="connsiteY7" fmla="*/ 5857467 h 6155101"/>
              <a:gd name="connsiteX8" fmla="*/ 4308929 w 12117505"/>
              <a:gd name="connsiteY8" fmla="*/ 5850807 h 6155101"/>
              <a:gd name="connsiteX9" fmla="*/ 5308288 w 12117505"/>
              <a:gd name="connsiteY9" fmla="*/ 5861900 h 6155101"/>
              <a:gd name="connsiteX10" fmla="*/ 5707509 w 12117505"/>
              <a:gd name="connsiteY10" fmla="*/ 6155101 h 6155101"/>
              <a:gd name="connsiteX11" fmla="*/ 6254140 w 12117505"/>
              <a:gd name="connsiteY11" fmla="*/ 5841204 h 6155101"/>
              <a:gd name="connsiteX12" fmla="*/ 9098386 w 12117505"/>
              <a:gd name="connsiteY12" fmla="*/ 5835714 h 6155101"/>
              <a:gd name="connsiteX13" fmla="*/ 10007288 w 12117505"/>
              <a:gd name="connsiteY13" fmla="*/ 5838589 h 6155101"/>
              <a:gd name="connsiteX14" fmla="*/ 10927227 w 12117505"/>
              <a:gd name="connsiteY14" fmla="*/ 5846456 h 6155101"/>
              <a:gd name="connsiteX15" fmla="*/ 12085310 w 12117505"/>
              <a:gd name="connsiteY15" fmla="*/ 5845410 h 6155101"/>
              <a:gd name="connsiteX16" fmla="*/ 12063456 w 12117505"/>
              <a:gd name="connsiteY16" fmla="*/ 2545764 h 6155101"/>
              <a:gd name="connsiteX17" fmla="*/ 12054104 w 12117505"/>
              <a:gd name="connsiteY17" fmla="*/ 100403 h 6155101"/>
              <a:gd name="connsiteX18" fmla="*/ 11486459 w 12117505"/>
              <a:gd name="connsiteY18" fmla="*/ 39180 h 6155101"/>
              <a:gd name="connsiteX19" fmla="*/ 10223511 w 12117505"/>
              <a:gd name="connsiteY19" fmla="*/ 25149 h 6155101"/>
              <a:gd name="connsiteX20" fmla="*/ 7599878 w 12117505"/>
              <a:gd name="connsiteY20" fmla="*/ 0 h 6155101"/>
              <a:gd name="connsiteX21" fmla="*/ 2695196 w 12117505"/>
              <a:gd name="connsiteY21" fmla="*/ 5448 h 6155101"/>
              <a:gd name="connsiteX0" fmla="*/ 2695196 w 12117505"/>
              <a:gd name="connsiteY0" fmla="*/ 5448 h 6210525"/>
              <a:gd name="connsiteX1" fmla="*/ 604999 w 12117505"/>
              <a:gd name="connsiteY1" fmla="*/ 37768 h 6210525"/>
              <a:gd name="connsiteX2" fmla="*/ 0 w 12117505"/>
              <a:gd name="connsiteY2" fmla="*/ 74946 h 6210525"/>
              <a:gd name="connsiteX3" fmla="*/ 0 w 12117505"/>
              <a:gd name="connsiteY3" fmla="*/ 833236 h 6210525"/>
              <a:gd name="connsiteX4" fmla="*/ 4597 w 12117505"/>
              <a:gd name="connsiteY4" fmla="*/ 833236 h 6210525"/>
              <a:gd name="connsiteX5" fmla="*/ 88972 w 12117505"/>
              <a:gd name="connsiteY5" fmla="*/ 3447938 h 6210525"/>
              <a:gd name="connsiteX6" fmla="*/ 148480 w 12117505"/>
              <a:gd name="connsiteY6" fmla="*/ 5854931 h 6210525"/>
              <a:gd name="connsiteX7" fmla="*/ 3319168 w 12117505"/>
              <a:gd name="connsiteY7" fmla="*/ 5857467 h 6210525"/>
              <a:gd name="connsiteX8" fmla="*/ 4308929 w 12117505"/>
              <a:gd name="connsiteY8" fmla="*/ 5850807 h 6210525"/>
              <a:gd name="connsiteX9" fmla="*/ 5308288 w 12117505"/>
              <a:gd name="connsiteY9" fmla="*/ 5861900 h 6210525"/>
              <a:gd name="connsiteX10" fmla="*/ 5877202 w 12117505"/>
              <a:gd name="connsiteY10" fmla="*/ 6210525 h 6210525"/>
              <a:gd name="connsiteX11" fmla="*/ 6254140 w 12117505"/>
              <a:gd name="connsiteY11" fmla="*/ 5841204 h 6210525"/>
              <a:gd name="connsiteX12" fmla="*/ 9098386 w 12117505"/>
              <a:gd name="connsiteY12" fmla="*/ 5835714 h 6210525"/>
              <a:gd name="connsiteX13" fmla="*/ 10007288 w 12117505"/>
              <a:gd name="connsiteY13" fmla="*/ 5838589 h 6210525"/>
              <a:gd name="connsiteX14" fmla="*/ 10927227 w 12117505"/>
              <a:gd name="connsiteY14" fmla="*/ 5846456 h 6210525"/>
              <a:gd name="connsiteX15" fmla="*/ 12085310 w 12117505"/>
              <a:gd name="connsiteY15" fmla="*/ 5845410 h 6210525"/>
              <a:gd name="connsiteX16" fmla="*/ 12063456 w 12117505"/>
              <a:gd name="connsiteY16" fmla="*/ 2545764 h 6210525"/>
              <a:gd name="connsiteX17" fmla="*/ 12054104 w 12117505"/>
              <a:gd name="connsiteY17" fmla="*/ 100403 h 6210525"/>
              <a:gd name="connsiteX18" fmla="*/ 11486459 w 12117505"/>
              <a:gd name="connsiteY18" fmla="*/ 39180 h 6210525"/>
              <a:gd name="connsiteX19" fmla="*/ 10223511 w 12117505"/>
              <a:gd name="connsiteY19" fmla="*/ 25149 h 6210525"/>
              <a:gd name="connsiteX20" fmla="*/ 7599878 w 12117505"/>
              <a:gd name="connsiteY20" fmla="*/ 0 h 6210525"/>
              <a:gd name="connsiteX21" fmla="*/ 2695196 w 12117505"/>
              <a:gd name="connsiteY21" fmla="*/ 5448 h 6210525"/>
              <a:gd name="connsiteX0" fmla="*/ 2695196 w 12117505"/>
              <a:gd name="connsiteY0" fmla="*/ 5448 h 6259020"/>
              <a:gd name="connsiteX1" fmla="*/ 604999 w 12117505"/>
              <a:gd name="connsiteY1" fmla="*/ 37768 h 6259020"/>
              <a:gd name="connsiteX2" fmla="*/ 0 w 12117505"/>
              <a:gd name="connsiteY2" fmla="*/ 74946 h 6259020"/>
              <a:gd name="connsiteX3" fmla="*/ 0 w 12117505"/>
              <a:gd name="connsiteY3" fmla="*/ 833236 h 6259020"/>
              <a:gd name="connsiteX4" fmla="*/ 4597 w 12117505"/>
              <a:gd name="connsiteY4" fmla="*/ 833236 h 6259020"/>
              <a:gd name="connsiteX5" fmla="*/ 88972 w 12117505"/>
              <a:gd name="connsiteY5" fmla="*/ 3447938 h 6259020"/>
              <a:gd name="connsiteX6" fmla="*/ 148480 w 12117505"/>
              <a:gd name="connsiteY6" fmla="*/ 5854931 h 6259020"/>
              <a:gd name="connsiteX7" fmla="*/ 3319168 w 12117505"/>
              <a:gd name="connsiteY7" fmla="*/ 5857467 h 6259020"/>
              <a:gd name="connsiteX8" fmla="*/ 4308929 w 12117505"/>
              <a:gd name="connsiteY8" fmla="*/ 5850807 h 6259020"/>
              <a:gd name="connsiteX9" fmla="*/ 5308288 w 12117505"/>
              <a:gd name="connsiteY9" fmla="*/ 5861900 h 6259020"/>
              <a:gd name="connsiteX10" fmla="*/ 5903311 w 12117505"/>
              <a:gd name="connsiteY10" fmla="*/ 6259020 h 6259020"/>
              <a:gd name="connsiteX11" fmla="*/ 6254140 w 12117505"/>
              <a:gd name="connsiteY11" fmla="*/ 5841204 h 6259020"/>
              <a:gd name="connsiteX12" fmla="*/ 9098386 w 12117505"/>
              <a:gd name="connsiteY12" fmla="*/ 5835714 h 6259020"/>
              <a:gd name="connsiteX13" fmla="*/ 10007288 w 12117505"/>
              <a:gd name="connsiteY13" fmla="*/ 5838589 h 6259020"/>
              <a:gd name="connsiteX14" fmla="*/ 10927227 w 12117505"/>
              <a:gd name="connsiteY14" fmla="*/ 5846456 h 6259020"/>
              <a:gd name="connsiteX15" fmla="*/ 12085310 w 12117505"/>
              <a:gd name="connsiteY15" fmla="*/ 5845410 h 6259020"/>
              <a:gd name="connsiteX16" fmla="*/ 12063456 w 12117505"/>
              <a:gd name="connsiteY16" fmla="*/ 2545764 h 6259020"/>
              <a:gd name="connsiteX17" fmla="*/ 12054104 w 12117505"/>
              <a:gd name="connsiteY17" fmla="*/ 100403 h 6259020"/>
              <a:gd name="connsiteX18" fmla="*/ 11486459 w 12117505"/>
              <a:gd name="connsiteY18" fmla="*/ 39180 h 6259020"/>
              <a:gd name="connsiteX19" fmla="*/ 10223511 w 12117505"/>
              <a:gd name="connsiteY19" fmla="*/ 25149 h 6259020"/>
              <a:gd name="connsiteX20" fmla="*/ 7599878 w 12117505"/>
              <a:gd name="connsiteY20" fmla="*/ 0 h 6259020"/>
              <a:gd name="connsiteX21" fmla="*/ 2695196 w 12117505"/>
              <a:gd name="connsiteY21" fmla="*/ 5448 h 6259020"/>
              <a:gd name="connsiteX0" fmla="*/ 2695196 w 12117505"/>
              <a:gd name="connsiteY0" fmla="*/ 5448 h 6259020"/>
              <a:gd name="connsiteX1" fmla="*/ 604999 w 12117505"/>
              <a:gd name="connsiteY1" fmla="*/ 37768 h 6259020"/>
              <a:gd name="connsiteX2" fmla="*/ 0 w 12117505"/>
              <a:gd name="connsiteY2" fmla="*/ 74946 h 6259020"/>
              <a:gd name="connsiteX3" fmla="*/ 0 w 12117505"/>
              <a:gd name="connsiteY3" fmla="*/ 833236 h 6259020"/>
              <a:gd name="connsiteX4" fmla="*/ 4597 w 12117505"/>
              <a:gd name="connsiteY4" fmla="*/ 833236 h 6259020"/>
              <a:gd name="connsiteX5" fmla="*/ 88972 w 12117505"/>
              <a:gd name="connsiteY5" fmla="*/ 3447938 h 6259020"/>
              <a:gd name="connsiteX6" fmla="*/ 148480 w 12117505"/>
              <a:gd name="connsiteY6" fmla="*/ 5854931 h 6259020"/>
              <a:gd name="connsiteX7" fmla="*/ 3319168 w 12117505"/>
              <a:gd name="connsiteY7" fmla="*/ 5857467 h 6259020"/>
              <a:gd name="connsiteX8" fmla="*/ 4308929 w 12117505"/>
              <a:gd name="connsiteY8" fmla="*/ 5850807 h 6259020"/>
              <a:gd name="connsiteX9" fmla="*/ 5308288 w 12117505"/>
              <a:gd name="connsiteY9" fmla="*/ 5861900 h 6259020"/>
              <a:gd name="connsiteX10" fmla="*/ 5903311 w 12117505"/>
              <a:gd name="connsiteY10" fmla="*/ 6259020 h 6259020"/>
              <a:gd name="connsiteX11" fmla="*/ 6358569 w 12117505"/>
              <a:gd name="connsiteY11" fmla="*/ 5841208 h 6259020"/>
              <a:gd name="connsiteX12" fmla="*/ 9098386 w 12117505"/>
              <a:gd name="connsiteY12" fmla="*/ 5835714 h 6259020"/>
              <a:gd name="connsiteX13" fmla="*/ 10007288 w 12117505"/>
              <a:gd name="connsiteY13" fmla="*/ 5838589 h 6259020"/>
              <a:gd name="connsiteX14" fmla="*/ 10927227 w 12117505"/>
              <a:gd name="connsiteY14" fmla="*/ 5846456 h 6259020"/>
              <a:gd name="connsiteX15" fmla="*/ 12085310 w 12117505"/>
              <a:gd name="connsiteY15" fmla="*/ 5845410 h 6259020"/>
              <a:gd name="connsiteX16" fmla="*/ 12063456 w 12117505"/>
              <a:gd name="connsiteY16" fmla="*/ 2545764 h 6259020"/>
              <a:gd name="connsiteX17" fmla="*/ 12054104 w 12117505"/>
              <a:gd name="connsiteY17" fmla="*/ 100403 h 6259020"/>
              <a:gd name="connsiteX18" fmla="*/ 11486459 w 12117505"/>
              <a:gd name="connsiteY18" fmla="*/ 39180 h 6259020"/>
              <a:gd name="connsiteX19" fmla="*/ 10223511 w 12117505"/>
              <a:gd name="connsiteY19" fmla="*/ 25149 h 6259020"/>
              <a:gd name="connsiteX20" fmla="*/ 7599878 w 12117505"/>
              <a:gd name="connsiteY20" fmla="*/ 0 h 6259020"/>
              <a:gd name="connsiteX21" fmla="*/ 2695196 w 12117505"/>
              <a:gd name="connsiteY21" fmla="*/ 5448 h 6259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2117505" h="6259020">
                <a:moveTo>
                  <a:pt x="2695196" y="5448"/>
                </a:moveTo>
                <a:lnTo>
                  <a:pt x="604999" y="37768"/>
                </a:lnTo>
                <a:cubicBezTo>
                  <a:pt x="485777" y="44401"/>
                  <a:pt x="30881" y="27994"/>
                  <a:pt x="0" y="74946"/>
                </a:cubicBezTo>
                <a:lnTo>
                  <a:pt x="0" y="833236"/>
                </a:lnTo>
                <a:lnTo>
                  <a:pt x="4597" y="833236"/>
                </a:lnTo>
                <a:cubicBezTo>
                  <a:pt x="19426" y="1269020"/>
                  <a:pt x="64992" y="2610989"/>
                  <a:pt x="88972" y="3447938"/>
                </a:cubicBezTo>
                <a:cubicBezTo>
                  <a:pt x="105117" y="5555727"/>
                  <a:pt x="7283" y="5882511"/>
                  <a:pt x="148480" y="5854931"/>
                </a:cubicBezTo>
                <a:cubicBezTo>
                  <a:pt x="1104834" y="5841902"/>
                  <a:pt x="1937287" y="5880951"/>
                  <a:pt x="3319168" y="5857467"/>
                </a:cubicBezTo>
                <a:lnTo>
                  <a:pt x="4308929" y="5850807"/>
                </a:lnTo>
                <a:lnTo>
                  <a:pt x="5308288" y="5861900"/>
                </a:lnTo>
                <a:cubicBezTo>
                  <a:pt x="5547231" y="6002161"/>
                  <a:pt x="5692022" y="6126648"/>
                  <a:pt x="5903311" y="6259020"/>
                </a:cubicBezTo>
                <a:cubicBezTo>
                  <a:pt x="6036995" y="6157144"/>
                  <a:pt x="6233063" y="5970792"/>
                  <a:pt x="6358569" y="5841208"/>
                </a:cubicBezTo>
                <a:cubicBezTo>
                  <a:pt x="6445558" y="5838468"/>
                  <a:pt x="8737174" y="5842629"/>
                  <a:pt x="9098386" y="5835714"/>
                </a:cubicBezTo>
                <a:lnTo>
                  <a:pt x="10007288" y="5838589"/>
                </a:lnTo>
                <a:lnTo>
                  <a:pt x="10927227" y="5846456"/>
                </a:lnTo>
                <a:cubicBezTo>
                  <a:pt x="11284890" y="5836792"/>
                  <a:pt x="12058379" y="5889163"/>
                  <a:pt x="12085310" y="5845410"/>
                </a:cubicBezTo>
                <a:cubicBezTo>
                  <a:pt x="12123753" y="5639890"/>
                  <a:pt x="12050112" y="4331065"/>
                  <a:pt x="12063456" y="2545764"/>
                </a:cubicBezTo>
                <a:cubicBezTo>
                  <a:pt x="12111817" y="1464496"/>
                  <a:pt x="12159998" y="515808"/>
                  <a:pt x="12054104" y="100403"/>
                </a:cubicBezTo>
                <a:cubicBezTo>
                  <a:pt x="12029550" y="4082"/>
                  <a:pt x="11791558" y="51722"/>
                  <a:pt x="11486459" y="39180"/>
                </a:cubicBezTo>
                <a:cubicBezTo>
                  <a:pt x="11181360" y="26638"/>
                  <a:pt x="10644494" y="29826"/>
                  <a:pt x="10223511" y="25149"/>
                </a:cubicBezTo>
                <a:lnTo>
                  <a:pt x="7599878" y="0"/>
                </a:lnTo>
                <a:lnTo>
                  <a:pt x="2695196" y="5448"/>
                </a:ln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C69801-2B0B-1C15-390F-A44D1A5EF8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2814" y="1378226"/>
            <a:ext cx="3363687" cy="654855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3600" dirty="0"/>
              <a:t>Energy Rating over time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CAA9B1-8147-F5D1-86A6-6508B1D2CF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0568" y="2186900"/>
            <a:ext cx="3363687" cy="3233240"/>
          </a:xfrm>
        </p:spPr>
        <p:txBody>
          <a:bodyPr vert="horz" lIns="91440" tIns="45720" rIns="91440" bIns="45720" rtlCol="0" anchor="t">
            <a:normAutofit fontScale="70000" lnSpcReduction="20000"/>
          </a:bodyPr>
          <a:lstStyle/>
          <a:p>
            <a:r>
              <a:rPr lang="en-US" b="0" dirty="0">
                <a:solidFill>
                  <a:schemeClr val="tx1"/>
                </a:solidFill>
              </a:rPr>
              <a:t>The bar chart shows graphically the averages of the last 10 years. </a:t>
            </a:r>
          </a:p>
          <a:p>
            <a:r>
              <a:rPr lang="en-US" b="0" dirty="0">
                <a:solidFill>
                  <a:schemeClr val="tx1"/>
                </a:solidFill>
              </a:rPr>
              <a:t>It shows that the average of the energy value of the songs in the top 100 in the last years is lower than it was in 2012.</a:t>
            </a:r>
          </a:p>
          <a:p>
            <a:r>
              <a:rPr lang="en-US" b="0" dirty="0">
                <a:solidFill>
                  <a:schemeClr val="tx1"/>
                </a:solidFill>
              </a:rPr>
              <a:t>In 2020, the average reached its lowest value</a:t>
            </a:r>
          </a:p>
        </p:txBody>
      </p:sp>
      <p:pic>
        <p:nvPicPr>
          <p:cNvPr id="5" name="Picture 4" descr="Chart, bar chart, histogram&#10;&#10;Description automatically generated">
            <a:extLst>
              <a:ext uri="{FF2B5EF4-FFF2-40B4-BE49-F238E27FC236}">
                <a16:creationId xmlns:a16="http://schemas.microsoft.com/office/drawing/2014/main" id="{6DB03218-75F6-7CDF-B311-76AA0E9300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8648" y="882930"/>
            <a:ext cx="6085217" cy="4868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0152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AE47B6F-4BE9-1AFD-6145-508E724F5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Energy Conclusion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A29462D-2946-1CB3-3A28-A6D07024FF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Conclusion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75C3A2-F6AB-5DF7-159B-DF1FDF55EDF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b="0" dirty="0"/>
              <a:t>The energy value is not related to a song’s popularity. </a:t>
            </a:r>
          </a:p>
          <a:p>
            <a:r>
              <a:rPr lang="en-US" b="0" dirty="0"/>
              <a:t>In the top 100 over the years we can find songs with high and low values of energy. </a:t>
            </a:r>
          </a:p>
          <a:p>
            <a:endParaRPr lang="en-US" b="0" dirty="0"/>
          </a:p>
          <a:p>
            <a:r>
              <a:rPr lang="en-US" b="0" dirty="0"/>
              <a:t>Over the last 10 years, the average of the energy value of the songs decreased.</a:t>
            </a:r>
          </a:p>
          <a:p>
            <a:r>
              <a:rPr lang="en-US" b="0" dirty="0"/>
              <a:t>    </a:t>
            </a:r>
          </a:p>
          <a:p>
            <a:r>
              <a:rPr lang="en-US" b="0" dirty="0"/>
              <a:t>In 2020, the average of the energy value of the top 100 was the lowest and the max value was also the lowest on the last 10 years.</a:t>
            </a:r>
            <a:endParaRPr lang="en-GB" b="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8262E06-590F-FCD6-3010-BCBF13CB9C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GB" dirty="0"/>
              <a:t>Recommendation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BC814FC-32B2-AFFB-3416-A591515D7B63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500" b="0" dirty="0"/>
              <a:t>If our clients want to place their song on the top 100 should aim to create a song with as energy value of at least 0.60</a:t>
            </a:r>
            <a:endParaRPr lang="en-GB" sz="3500" b="0" dirty="0"/>
          </a:p>
        </p:txBody>
      </p:sp>
    </p:spTree>
    <p:extLst>
      <p:ext uri="{BB962C8B-B14F-4D97-AF65-F5344CB8AC3E}">
        <p14:creationId xmlns:p14="http://schemas.microsoft.com/office/powerpoint/2010/main" val="41389686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6A35EAA-ED80-4FF1-942C-82B1D483AF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33683" flipH="1">
            <a:off x="977627" y="481134"/>
            <a:ext cx="9378187" cy="5238589"/>
          </a:xfrm>
          <a:custGeom>
            <a:avLst/>
            <a:gdLst/>
            <a:ahLst/>
            <a:cxnLst/>
            <a:rect l="l" t="t" r="r" b="b"/>
            <a:pathLst>
              <a:path w="1237972" h="852489">
                <a:moveTo>
                  <a:pt x="633056" y="852489"/>
                </a:moveTo>
                <a:cubicBezTo>
                  <a:pt x="716495" y="841059"/>
                  <a:pt x="733789" y="812455"/>
                  <a:pt x="825461" y="773218"/>
                </a:cubicBezTo>
                <a:cubicBezTo>
                  <a:pt x="917133" y="733981"/>
                  <a:pt x="1120276" y="716959"/>
                  <a:pt x="1183087" y="617069"/>
                </a:cubicBezTo>
                <a:cubicBezTo>
                  <a:pt x="1245898" y="517180"/>
                  <a:pt x="1258148" y="283568"/>
                  <a:pt x="1202325" y="173881"/>
                </a:cubicBezTo>
                <a:cubicBezTo>
                  <a:pt x="1146502" y="64194"/>
                  <a:pt x="1083676" y="36572"/>
                  <a:pt x="981005" y="19225"/>
                </a:cubicBezTo>
                <a:cubicBezTo>
                  <a:pt x="823274" y="-7425"/>
                  <a:pt x="446352" y="-23746"/>
                  <a:pt x="245994" y="92349"/>
                </a:cubicBezTo>
                <a:cubicBezTo>
                  <a:pt x="45636" y="208444"/>
                  <a:pt x="-47145" y="246094"/>
                  <a:pt x="23501" y="568036"/>
                </a:cubicBezTo>
                <a:cubicBezTo>
                  <a:pt x="51046" y="756743"/>
                  <a:pt x="510357" y="722029"/>
                  <a:pt x="552172" y="730697"/>
                </a:cubicBezTo>
                <a:cubicBezTo>
                  <a:pt x="733623" y="767368"/>
                  <a:pt x="633056" y="852489"/>
                  <a:pt x="633056" y="852489"/>
                </a:cubicBezTo>
                <a:close/>
              </a:path>
            </a:pathLst>
          </a:custGeom>
          <a:solidFill>
            <a:schemeClr val="bg1"/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415F49B-3CBC-46CF-AFB5-988852D047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33683" flipH="1">
            <a:off x="1010574" y="456230"/>
            <a:ext cx="9378187" cy="5238589"/>
          </a:xfrm>
          <a:custGeom>
            <a:avLst/>
            <a:gdLst/>
            <a:ahLst/>
            <a:cxnLst/>
            <a:rect l="l" t="t" r="r" b="b"/>
            <a:pathLst>
              <a:path w="1237972" h="852489">
                <a:moveTo>
                  <a:pt x="633056" y="852489"/>
                </a:moveTo>
                <a:cubicBezTo>
                  <a:pt x="716495" y="841059"/>
                  <a:pt x="733789" y="812455"/>
                  <a:pt x="825461" y="773218"/>
                </a:cubicBezTo>
                <a:cubicBezTo>
                  <a:pt x="917133" y="733981"/>
                  <a:pt x="1120276" y="716959"/>
                  <a:pt x="1183087" y="617069"/>
                </a:cubicBezTo>
                <a:cubicBezTo>
                  <a:pt x="1245898" y="517180"/>
                  <a:pt x="1258148" y="283568"/>
                  <a:pt x="1202325" y="173881"/>
                </a:cubicBezTo>
                <a:cubicBezTo>
                  <a:pt x="1146502" y="64194"/>
                  <a:pt x="1083676" y="36572"/>
                  <a:pt x="981005" y="19225"/>
                </a:cubicBezTo>
                <a:cubicBezTo>
                  <a:pt x="823274" y="-7425"/>
                  <a:pt x="446352" y="-23746"/>
                  <a:pt x="245994" y="92349"/>
                </a:cubicBezTo>
                <a:cubicBezTo>
                  <a:pt x="45636" y="208444"/>
                  <a:pt x="-47145" y="246094"/>
                  <a:pt x="23501" y="568036"/>
                </a:cubicBezTo>
                <a:cubicBezTo>
                  <a:pt x="51046" y="756743"/>
                  <a:pt x="510357" y="722029"/>
                  <a:pt x="552172" y="730697"/>
                </a:cubicBezTo>
                <a:cubicBezTo>
                  <a:pt x="733623" y="767368"/>
                  <a:pt x="633056" y="852489"/>
                  <a:pt x="633056" y="852489"/>
                </a:cubicBez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E3B49476-BACD-49C8-AABA-493B623CAE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A1E33827-D9B6-4139-8DC5-A4ADFD575B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53403" y="560386"/>
            <a:ext cx="6919656" cy="4575663"/>
          </a:xfrm>
          <a:custGeom>
            <a:avLst/>
            <a:gdLst>
              <a:gd name="connsiteX0" fmla="*/ 3063362 w 5358686"/>
              <a:gd name="connsiteY0" fmla="*/ 3429562 h 3905917"/>
              <a:gd name="connsiteX1" fmla="*/ 4752173 w 5358686"/>
              <a:gd name="connsiteY1" fmla="*/ 3086315 h 3905917"/>
              <a:gd name="connsiteX2" fmla="*/ 5358470 w 5358686"/>
              <a:gd name="connsiteY2" fmla="*/ 1525101 h 3905917"/>
              <a:gd name="connsiteX3" fmla="*/ 4960932 w 5358686"/>
              <a:gd name="connsiteY3" fmla="*/ 466701 h 3905917"/>
              <a:gd name="connsiteX4" fmla="*/ 932230 w 5358686"/>
              <a:gd name="connsiteY4" fmla="*/ 19557 h 3905917"/>
              <a:gd name="connsiteX5" fmla="*/ 62745 w 5358686"/>
              <a:gd name="connsiteY5" fmla="*/ 783491 h 3905917"/>
              <a:gd name="connsiteX6" fmla="*/ 230579 w 5358686"/>
              <a:gd name="connsiteY6" fmla="*/ 2939564 h 3905917"/>
              <a:gd name="connsiteX7" fmla="*/ 2493030 w 5358686"/>
              <a:gd name="connsiteY7" fmla="*/ 3459876 h 3905917"/>
              <a:gd name="connsiteX8" fmla="*/ 2539191 w 5358686"/>
              <a:gd name="connsiteY8" fmla="*/ 3905918 h 3905917"/>
              <a:gd name="connsiteX9" fmla="*/ 3063362 w 5358686"/>
              <a:gd name="connsiteY9" fmla="*/ 3429562 h 39059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358686" h="3905917">
                <a:moveTo>
                  <a:pt x="3063362" y="3429562"/>
                </a:moveTo>
                <a:cubicBezTo>
                  <a:pt x="3522907" y="3461392"/>
                  <a:pt x="4421742" y="3347987"/>
                  <a:pt x="4752173" y="3086315"/>
                </a:cubicBezTo>
                <a:cubicBezTo>
                  <a:pt x="5090322" y="2818580"/>
                  <a:pt x="5367565" y="2214901"/>
                  <a:pt x="5358470" y="1525101"/>
                </a:cubicBezTo>
                <a:cubicBezTo>
                  <a:pt x="5352407" y="1065281"/>
                  <a:pt x="5344552" y="716660"/>
                  <a:pt x="4960932" y="466701"/>
                </a:cubicBezTo>
                <a:cubicBezTo>
                  <a:pt x="4519163" y="262351"/>
                  <a:pt x="1981674" y="-86269"/>
                  <a:pt x="932230" y="19557"/>
                </a:cubicBezTo>
                <a:cubicBezTo>
                  <a:pt x="446779" y="83769"/>
                  <a:pt x="146249" y="410480"/>
                  <a:pt x="62745" y="783491"/>
                </a:cubicBezTo>
                <a:cubicBezTo>
                  <a:pt x="-52589" y="1298843"/>
                  <a:pt x="-15798" y="2680923"/>
                  <a:pt x="230579" y="2939564"/>
                </a:cubicBezTo>
                <a:cubicBezTo>
                  <a:pt x="501759" y="3224110"/>
                  <a:pt x="1191008" y="3475723"/>
                  <a:pt x="2493030" y="3459876"/>
                </a:cubicBezTo>
                <a:cubicBezTo>
                  <a:pt x="2556553" y="3579206"/>
                  <a:pt x="2569919" y="3721411"/>
                  <a:pt x="2539191" y="3905918"/>
                </a:cubicBezTo>
                <a:cubicBezTo>
                  <a:pt x="2769997" y="3713556"/>
                  <a:pt x="3063362" y="3429562"/>
                  <a:pt x="3063362" y="3429562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F907F25B-D671-478E-A1EE-5BA7DECE53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92294" y="606011"/>
            <a:ext cx="6919656" cy="4575663"/>
          </a:xfrm>
          <a:custGeom>
            <a:avLst/>
            <a:gdLst>
              <a:gd name="connsiteX0" fmla="*/ 3063362 w 5358686"/>
              <a:gd name="connsiteY0" fmla="*/ 3429562 h 3905917"/>
              <a:gd name="connsiteX1" fmla="*/ 4752173 w 5358686"/>
              <a:gd name="connsiteY1" fmla="*/ 3086315 h 3905917"/>
              <a:gd name="connsiteX2" fmla="*/ 5358470 w 5358686"/>
              <a:gd name="connsiteY2" fmla="*/ 1525101 h 3905917"/>
              <a:gd name="connsiteX3" fmla="*/ 4960932 w 5358686"/>
              <a:gd name="connsiteY3" fmla="*/ 466701 h 3905917"/>
              <a:gd name="connsiteX4" fmla="*/ 932230 w 5358686"/>
              <a:gd name="connsiteY4" fmla="*/ 19557 h 3905917"/>
              <a:gd name="connsiteX5" fmla="*/ 62745 w 5358686"/>
              <a:gd name="connsiteY5" fmla="*/ 783491 h 3905917"/>
              <a:gd name="connsiteX6" fmla="*/ 230579 w 5358686"/>
              <a:gd name="connsiteY6" fmla="*/ 2939564 h 3905917"/>
              <a:gd name="connsiteX7" fmla="*/ 2493030 w 5358686"/>
              <a:gd name="connsiteY7" fmla="*/ 3459876 h 3905917"/>
              <a:gd name="connsiteX8" fmla="*/ 2539191 w 5358686"/>
              <a:gd name="connsiteY8" fmla="*/ 3905918 h 3905917"/>
              <a:gd name="connsiteX9" fmla="*/ 3063362 w 5358686"/>
              <a:gd name="connsiteY9" fmla="*/ 3429562 h 39059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358686" h="3905917">
                <a:moveTo>
                  <a:pt x="3063362" y="3429562"/>
                </a:moveTo>
                <a:cubicBezTo>
                  <a:pt x="3522907" y="3461392"/>
                  <a:pt x="4421742" y="3347987"/>
                  <a:pt x="4752173" y="3086315"/>
                </a:cubicBezTo>
                <a:cubicBezTo>
                  <a:pt x="5090322" y="2818580"/>
                  <a:pt x="5367565" y="2214901"/>
                  <a:pt x="5358470" y="1525101"/>
                </a:cubicBezTo>
                <a:cubicBezTo>
                  <a:pt x="5352407" y="1065281"/>
                  <a:pt x="5344552" y="716660"/>
                  <a:pt x="4960932" y="466701"/>
                </a:cubicBezTo>
                <a:cubicBezTo>
                  <a:pt x="4519163" y="262351"/>
                  <a:pt x="1981674" y="-86269"/>
                  <a:pt x="932230" y="19557"/>
                </a:cubicBezTo>
                <a:cubicBezTo>
                  <a:pt x="446779" y="83769"/>
                  <a:pt x="146249" y="410480"/>
                  <a:pt x="62745" y="783491"/>
                </a:cubicBezTo>
                <a:cubicBezTo>
                  <a:pt x="-52589" y="1298843"/>
                  <a:pt x="-15798" y="2680923"/>
                  <a:pt x="230579" y="2939564"/>
                </a:cubicBezTo>
                <a:cubicBezTo>
                  <a:pt x="501759" y="3224110"/>
                  <a:pt x="1191008" y="3475723"/>
                  <a:pt x="2493030" y="3459876"/>
                </a:cubicBezTo>
                <a:cubicBezTo>
                  <a:pt x="2556553" y="3579206"/>
                  <a:pt x="2569919" y="3721411"/>
                  <a:pt x="2539191" y="3905918"/>
                </a:cubicBezTo>
                <a:cubicBezTo>
                  <a:pt x="2769997" y="3713556"/>
                  <a:pt x="3063362" y="3429562"/>
                  <a:pt x="3063362" y="3429562"/>
                </a:cubicBez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0C75E7EF-2AD7-40CB-BC67-FA8F574BEB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257268" y="2872071"/>
            <a:ext cx="4180515" cy="3301837"/>
          </a:xfrm>
          <a:custGeom>
            <a:avLst/>
            <a:gdLst>
              <a:gd name="connsiteX0" fmla="*/ 2787528 w 4712373"/>
              <a:gd name="connsiteY0" fmla="*/ 3676359 h 4068523"/>
              <a:gd name="connsiteX1" fmla="*/ 4687166 w 4712373"/>
              <a:gd name="connsiteY1" fmla="*/ 1907489 h 4068523"/>
              <a:gd name="connsiteX2" fmla="*/ 2172275 w 4712373"/>
              <a:gd name="connsiteY2" fmla="*/ 136 h 4068523"/>
              <a:gd name="connsiteX3" fmla="*/ 111143 w 4712373"/>
              <a:gd name="connsiteY3" fmla="*/ 1123024 h 4068523"/>
              <a:gd name="connsiteX4" fmla="*/ 2016292 w 4712373"/>
              <a:gd name="connsiteY4" fmla="*/ 3609943 h 4068523"/>
              <a:gd name="connsiteX5" fmla="*/ 1772395 w 4712373"/>
              <a:gd name="connsiteY5" fmla="*/ 4068523 h 4068523"/>
              <a:gd name="connsiteX6" fmla="*/ 2787528 w 4712373"/>
              <a:gd name="connsiteY6" fmla="*/ 3676359 h 4068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712373" h="4068523">
                <a:moveTo>
                  <a:pt x="2787528" y="3676359"/>
                </a:moveTo>
                <a:cubicBezTo>
                  <a:pt x="3711855" y="3636261"/>
                  <a:pt x="4464628" y="3196007"/>
                  <a:pt x="4687166" y="1907489"/>
                </a:cubicBezTo>
                <a:cubicBezTo>
                  <a:pt x="4825649" y="1015407"/>
                  <a:pt x="4448230" y="272693"/>
                  <a:pt x="2172275" y="136"/>
                </a:cubicBezTo>
                <a:cubicBezTo>
                  <a:pt x="1282673" y="-8132"/>
                  <a:pt x="341811" y="361571"/>
                  <a:pt x="111143" y="1123024"/>
                </a:cubicBezTo>
                <a:cubicBezTo>
                  <a:pt x="-63581" y="1699557"/>
                  <a:pt x="-340824" y="3171342"/>
                  <a:pt x="2016292" y="3609943"/>
                </a:cubicBezTo>
                <a:cubicBezTo>
                  <a:pt x="2000583" y="3847363"/>
                  <a:pt x="1926174" y="3976339"/>
                  <a:pt x="1772395" y="4068523"/>
                </a:cubicBezTo>
                <a:cubicBezTo>
                  <a:pt x="2353889" y="4067834"/>
                  <a:pt x="2787528" y="3676359"/>
                  <a:pt x="2787528" y="3676359"/>
                </a:cubicBezTo>
                <a:close/>
              </a:path>
            </a:pathLst>
          </a:custGeom>
          <a:solidFill>
            <a:schemeClr val="bg1"/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6B8B9B37-264C-4866-91BF-26A20D42B9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235544" y="2827605"/>
            <a:ext cx="4180515" cy="3301837"/>
          </a:xfrm>
          <a:custGeom>
            <a:avLst/>
            <a:gdLst>
              <a:gd name="connsiteX0" fmla="*/ 2787528 w 4712373"/>
              <a:gd name="connsiteY0" fmla="*/ 3676359 h 4068523"/>
              <a:gd name="connsiteX1" fmla="*/ 4687166 w 4712373"/>
              <a:gd name="connsiteY1" fmla="*/ 1907489 h 4068523"/>
              <a:gd name="connsiteX2" fmla="*/ 2172275 w 4712373"/>
              <a:gd name="connsiteY2" fmla="*/ 136 h 4068523"/>
              <a:gd name="connsiteX3" fmla="*/ 111143 w 4712373"/>
              <a:gd name="connsiteY3" fmla="*/ 1123024 h 4068523"/>
              <a:gd name="connsiteX4" fmla="*/ 2016292 w 4712373"/>
              <a:gd name="connsiteY4" fmla="*/ 3609943 h 4068523"/>
              <a:gd name="connsiteX5" fmla="*/ 1772395 w 4712373"/>
              <a:gd name="connsiteY5" fmla="*/ 4068523 h 4068523"/>
              <a:gd name="connsiteX6" fmla="*/ 2787528 w 4712373"/>
              <a:gd name="connsiteY6" fmla="*/ 3676359 h 4068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712373" h="4068523">
                <a:moveTo>
                  <a:pt x="2787528" y="3676359"/>
                </a:moveTo>
                <a:cubicBezTo>
                  <a:pt x="3711855" y="3636261"/>
                  <a:pt x="4464628" y="3196007"/>
                  <a:pt x="4687166" y="1907489"/>
                </a:cubicBezTo>
                <a:cubicBezTo>
                  <a:pt x="4825649" y="1015407"/>
                  <a:pt x="4448230" y="272693"/>
                  <a:pt x="2172275" y="136"/>
                </a:cubicBezTo>
                <a:cubicBezTo>
                  <a:pt x="1282673" y="-8132"/>
                  <a:pt x="341811" y="361571"/>
                  <a:pt x="111143" y="1123024"/>
                </a:cubicBezTo>
                <a:cubicBezTo>
                  <a:pt x="-63581" y="1699557"/>
                  <a:pt x="-340824" y="3171342"/>
                  <a:pt x="2016292" y="3609943"/>
                </a:cubicBezTo>
                <a:cubicBezTo>
                  <a:pt x="2000583" y="3847363"/>
                  <a:pt x="1926174" y="3976339"/>
                  <a:pt x="1772395" y="4068523"/>
                </a:cubicBezTo>
                <a:cubicBezTo>
                  <a:pt x="2353889" y="4067834"/>
                  <a:pt x="2787528" y="3676359"/>
                  <a:pt x="2787528" y="3676359"/>
                </a:cubicBez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B311A7-6CE9-0A2C-E748-8AB38D604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7299" y="1224011"/>
            <a:ext cx="5422901" cy="287079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800"/>
              <a:t>Hypothesis 2: Speechiness does not influence the popularity of a song. </a:t>
            </a:r>
            <a:br>
              <a:rPr lang="en-US" sz="4800"/>
            </a:br>
            <a:endParaRPr lang="en-US" sz="480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4E7966-34AB-DDEC-F722-986AA3D13F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63486" y="3766456"/>
            <a:ext cx="2983019" cy="192677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>
                <a:solidFill>
                  <a:schemeClr val="tx1"/>
                </a:solidFill>
              </a:rPr>
              <a:t>Lucie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A14AF7-C4D6-1964-9200-A1A182A367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796155" y="4016351"/>
            <a:ext cx="3235275" cy="323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1102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BD2A7128-270D-45DD-B0C7-24FF462228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42A0BBF-F618-4664-2D35-555060FB40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295" r="2" b="5530"/>
          <a:stretch/>
        </p:blipFill>
        <p:spPr>
          <a:xfrm>
            <a:off x="456628" y="527514"/>
            <a:ext cx="6539979" cy="5802972"/>
          </a:xfrm>
          <a:custGeom>
            <a:avLst/>
            <a:gdLst/>
            <a:ahLst/>
            <a:cxnLst/>
            <a:rect l="l" t="t" r="r" b="b"/>
            <a:pathLst>
              <a:path w="7503702" h="6405387">
                <a:moveTo>
                  <a:pt x="526155" y="35"/>
                </a:moveTo>
                <a:cubicBezTo>
                  <a:pt x="696890" y="424"/>
                  <a:pt x="910822" y="4062"/>
                  <a:pt x="1101865" y="9135"/>
                </a:cubicBezTo>
                <a:lnTo>
                  <a:pt x="6538681" y="39665"/>
                </a:lnTo>
                <a:lnTo>
                  <a:pt x="7503702" y="68449"/>
                </a:lnTo>
                <a:lnTo>
                  <a:pt x="7503702" y="6373015"/>
                </a:lnTo>
                <a:lnTo>
                  <a:pt x="7349407" y="6372590"/>
                </a:lnTo>
                <a:cubicBezTo>
                  <a:pt x="5503660" y="6369608"/>
                  <a:pt x="2945004" y="6405387"/>
                  <a:pt x="1220576" y="6405387"/>
                </a:cubicBezTo>
                <a:cubicBezTo>
                  <a:pt x="732036" y="6374856"/>
                  <a:pt x="383078" y="6405388"/>
                  <a:pt x="48079" y="6374856"/>
                </a:cubicBezTo>
                <a:cubicBezTo>
                  <a:pt x="-54281" y="4308922"/>
                  <a:pt x="24815" y="1433916"/>
                  <a:pt x="117871" y="131259"/>
                </a:cubicBezTo>
                <a:cubicBezTo>
                  <a:pt x="125872" y="-28778"/>
                  <a:pt x="119241" y="23587"/>
                  <a:pt x="279761" y="3233"/>
                </a:cubicBezTo>
                <a:cubicBezTo>
                  <a:pt x="336825" y="737"/>
                  <a:pt x="423715" y="-199"/>
                  <a:pt x="526155" y="35"/>
                </a:cubicBezTo>
                <a:close/>
              </a:path>
            </a:pathLst>
          </a:custGeom>
        </p:spPr>
      </p:pic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9B7B539-E79B-44C5-8319-9CE01F87F4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56625" y="518378"/>
            <a:ext cx="6539978" cy="5802971"/>
          </a:xfrm>
          <a:custGeom>
            <a:avLst/>
            <a:gdLst>
              <a:gd name="connsiteX0" fmla="*/ 7142118 w 7680682"/>
              <a:gd name="connsiteY0" fmla="*/ 6405352 h 6405386"/>
              <a:gd name="connsiteX1" fmla="*/ 6552830 w 7680682"/>
              <a:gd name="connsiteY1" fmla="*/ 6396252 h 6405386"/>
              <a:gd name="connsiteX2" fmla="*/ 987782 w 7680682"/>
              <a:gd name="connsiteY2" fmla="*/ 6365722 h 6405386"/>
              <a:gd name="connsiteX3" fmla="*/ 0 w 7680682"/>
              <a:gd name="connsiteY3" fmla="*/ 6336938 h 6405386"/>
              <a:gd name="connsiteX4" fmla="*/ 0 w 7680682"/>
              <a:gd name="connsiteY4" fmla="*/ 32372 h 6405386"/>
              <a:gd name="connsiteX5" fmla="*/ 157934 w 7680682"/>
              <a:gd name="connsiteY5" fmla="*/ 32797 h 6405386"/>
              <a:gd name="connsiteX6" fmla="*/ 6431319 w 7680682"/>
              <a:gd name="connsiteY6" fmla="*/ 0 h 6405386"/>
              <a:gd name="connsiteX7" fmla="*/ 7631470 w 7680682"/>
              <a:gd name="connsiteY7" fmla="*/ 30531 h 6405386"/>
              <a:gd name="connsiteX8" fmla="*/ 7560032 w 7680682"/>
              <a:gd name="connsiteY8" fmla="*/ 6274128 h 6405386"/>
              <a:gd name="connsiteX9" fmla="*/ 7394324 w 7680682"/>
              <a:gd name="connsiteY9" fmla="*/ 6402154 h 6405386"/>
              <a:gd name="connsiteX10" fmla="*/ 7142118 w 7680682"/>
              <a:gd name="connsiteY10" fmla="*/ 6405352 h 64053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680682" h="6405386">
                <a:moveTo>
                  <a:pt x="7142118" y="6405352"/>
                </a:moveTo>
                <a:cubicBezTo>
                  <a:pt x="6967357" y="6404963"/>
                  <a:pt x="6748379" y="6401325"/>
                  <a:pt x="6552830" y="6396252"/>
                </a:cubicBezTo>
                <a:lnTo>
                  <a:pt x="987782" y="6365722"/>
                </a:lnTo>
                <a:lnTo>
                  <a:pt x="0" y="6336938"/>
                </a:lnTo>
                <a:lnTo>
                  <a:pt x="0" y="32372"/>
                </a:lnTo>
                <a:lnTo>
                  <a:pt x="157934" y="32797"/>
                </a:lnTo>
                <a:cubicBezTo>
                  <a:pt x="2047215" y="35779"/>
                  <a:pt x="4666218" y="0"/>
                  <a:pt x="6431319" y="0"/>
                </a:cubicBezTo>
                <a:cubicBezTo>
                  <a:pt x="6931382" y="30531"/>
                  <a:pt x="7288570" y="-1"/>
                  <a:pt x="7631470" y="30531"/>
                </a:cubicBezTo>
                <a:cubicBezTo>
                  <a:pt x="7736245" y="2096465"/>
                  <a:pt x="7655283" y="4971471"/>
                  <a:pt x="7560032" y="6274128"/>
                </a:cubicBezTo>
                <a:cubicBezTo>
                  <a:pt x="7551842" y="6434165"/>
                  <a:pt x="7558630" y="6381800"/>
                  <a:pt x="7394324" y="6402154"/>
                </a:cubicBezTo>
                <a:cubicBezTo>
                  <a:pt x="7335914" y="6404650"/>
                  <a:pt x="7246975" y="6405586"/>
                  <a:pt x="7142118" y="6405352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78F7AE4B-9747-4033-A691-63FD7B896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09820" y="974489"/>
            <a:ext cx="5081278" cy="2363876"/>
          </a:xfrm>
          <a:custGeom>
            <a:avLst/>
            <a:gdLst>
              <a:gd name="connsiteX0" fmla="*/ 702544 w 1731866"/>
              <a:gd name="connsiteY0" fmla="*/ 704513 h 898547"/>
              <a:gd name="connsiteX1" fmla="*/ 1151838 w 1731866"/>
              <a:gd name="connsiteY1" fmla="*/ 709752 h 898547"/>
              <a:gd name="connsiteX2" fmla="*/ 1632946 w 1731866"/>
              <a:gd name="connsiteY2" fmla="*/ 622027 h 898547"/>
              <a:gd name="connsiteX3" fmla="*/ 1678094 w 1731866"/>
              <a:gd name="connsiteY3" fmla="*/ 138252 h 898547"/>
              <a:gd name="connsiteX4" fmla="*/ 721213 w 1731866"/>
              <a:gd name="connsiteY4" fmla="*/ 2711 h 898547"/>
              <a:gd name="connsiteX5" fmla="*/ 29222 w 1731866"/>
              <a:gd name="connsiteY5" fmla="*/ 208261 h 898547"/>
              <a:gd name="connsiteX6" fmla="*/ 142569 w 1731866"/>
              <a:gd name="connsiteY6" fmla="*/ 668985 h 898547"/>
              <a:gd name="connsiteX7" fmla="*/ 426128 w 1731866"/>
              <a:gd name="connsiteY7" fmla="*/ 701846 h 898547"/>
              <a:gd name="connsiteX8" fmla="*/ 729119 w 1731866"/>
              <a:gd name="connsiteY8" fmla="*/ 898538 h 898547"/>
              <a:gd name="connsiteX9" fmla="*/ 670635 w 1731866"/>
              <a:gd name="connsiteY9" fmla="*/ 773570 h 898547"/>
              <a:gd name="connsiteX10" fmla="*/ 702544 w 1731866"/>
              <a:gd name="connsiteY10" fmla="*/ 704513 h 898547"/>
              <a:gd name="connsiteX0" fmla="*/ 629450 w 1731865"/>
              <a:gd name="connsiteY0" fmla="*/ 704522 h 898547"/>
              <a:gd name="connsiteX1" fmla="*/ 1151876 w 1731865"/>
              <a:gd name="connsiteY1" fmla="*/ 709761 h 898547"/>
              <a:gd name="connsiteX2" fmla="*/ 1632984 w 1731865"/>
              <a:gd name="connsiteY2" fmla="*/ 622036 h 898547"/>
              <a:gd name="connsiteX3" fmla="*/ 1678132 w 1731865"/>
              <a:gd name="connsiteY3" fmla="*/ 138261 h 898547"/>
              <a:gd name="connsiteX4" fmla="*/ 721251 w 1731865"/>
              <a:gd name="connsiteY4" fmla="*/ 2720 h 898547"/>
              <a:gd name="connsiteX5" fmla="*/ 29260 w 1731865"/>
              <a:gd name="connsiteY5" fmla="*/ 208270 h 898547"/>
              <a:gd name="connsiteX6" fmla="*/ 142607 w 1731865"/>
              <a:gd name="connsiteY6" fmla="*/ 668994 h 898547"/>
              <a:gd name="connsiteX7" fmla="*/ 426166 w 1731865"/>
              <a:gd name="connsiteY7" fmla="*/ 701855 h 898547"/>
              <a:gd name="connsiteX8" fmla="*/ 729157 w 1731865"/>
              <a:gd name="connsiteY8" fmla="*/ 898547 h 898547"/>
              <a:gd name="connsiteX9" fmla="*/ 670673 w 1731865"/>
              <a:gd name="connsiteY9" fmla="*/ 773579 h 898547"/>
              <a:gd name="connsiteX10" fmla="*/ 629450 w 1731865"/>
              <a:gd name="connsiteY10" fmla="*/ 704522 h 898547"/>
              <a:gd name="connsiteX0" fmla="*/ 629450 w 1731865"/>
              <a:gd name="connsiteY0" fmla="*/ 704522 h 898547"/>
              <a:gd name="connsiteX1" fmla="*/ 1151876 w 1731865"/>
              <a:gd name="connsiteY1" fmla="*/ 709761 h 898547"/>
              <a:gd name="connsiteX2" fmla="*/ 1632984 w 1731865"/>
              <a:gd name="connsiteY2" fmla="*/ 622036 h 898547"/>
              <a:gd name="connsiteX3" fmla="*/ 1678132 w 1731865"/>
              <a:gd name="connsiteY3" fmla="*/ 138261 h 898547"/>
              <a:gd name="connsiteX4" fmla="*/ 721251 w 1731865"/>
              <a:gd name="connsiteY4" fmla="*/ 2720 h 898547"/>
              <a:gd name="connsiteX5" fmla="*/ 29260 w 1731865"/>
              <a:gd name="connsiteY5" fmla="*/ 208270 h 898547"/>
              <a:gd name="connsiteX6" fmla="*/ 142607 w 1731865"/>
              <a:gd name="connsiteY6" fmla="*/ 668994 h 898547"/>
              <a:gd name="connsiteX7" fmla="*/ 426166 w 1731865"/>
              <a:gd name="connsiteY7" fmla="*/ 701855 h 898547"/>
              <a:gd name="connsiteX8" fmla="*/ 729157 w 1731865"/>
              <a:gd name="connsiteY8" fmla="*/ 898547 h 898547"/>
              <a:gd name="connsiteX9" fmla="*/ 647404 w 1731865"/>
              <a:gd name="connsiteY9" fmla="*/ 774971 h 898547"/>
              <a:gd name="connsiteX10" fmla="*/ 629450 w 1731865"/>
              <a:gd name="connsiteY10" fmla="*/ 704522 h 898547"/>
              <a:gd name="connsiteX0" fmla="*/ 629450 w 1731865"/>
              <a:gd name="connsiteY0" fmla="*/ 704522 h 898547"/>
              <a:gd name="connsiteX1" fmla="*/ 1151876 w 1731865"/>
              <a:gd name="connsiteY1" fmla="*/ 709761 h 898547"/>
              <a:gd name="connsiteX2" fmla="*/ 1632984 w 1731865"/>
              <a:gd name="connsiteY2" fmla="*/ 622036 h 898547"/>
              <a:gd name="connsiteX3" fmla="*/ 1678132 w 1731865"/>
              <a:gd name="connsiteY3" fmla="*/ 138261 h 898547"/>
              <a:gd name="connsiteX4" fmla="*/ 721251 w 1731865"/>
              <a:gd name="connsiteY4" fmla="*/ 2720 h 898547"/>
              <a:gd name="connsiteX5" fmla="*/ 29260 w 1731865"/>
              <a:gd name="connsiteY5" fmla="*/ 208270 h 898547"/>
              <a:gd name="connsiteX6" fmla="*/ 142607 w 1731865"/>
              <a:gd name="connsiteY6" fmla="*/ 668994 h 898547"/>
              <a:gd name="connsiteX7" fmla="*/ 426166 w 1731865"/>
              <a:gd name="connsiteY7" fmla="*/ 701855 h 898547"/>
              <a:gd name="connsiteX8" fmla="*/ 729157 w 1731865"/>
              <a:gd name="connsiteY8" fmla="*/ 898547 h 898547"/>
              <a:gd name="connsiteX9" fmla="*/ 647404 w 1731865"/>
              <a:gd name="connsiteY9" fmla="*/ 774971 h 898547"/>
              <a:gd name="connsiteX10" fmla="*/ 629450 w 1731865"/>
              <a:gd name="connsiteY10" fmla="*/ 704522 h 898547"/>
              <a:gd name="connsiteX0" fmla="*/ 629450 w 1731865"/>
              <a:gd name="connsiteY0" fmla="*/ 704522 h 898547"/>
              <a:gd name="connsiteX1" fmla="*/ 1151876 w 1731865"/>
              <a:gd name="connsiteY1" fmla="*/ 709761 h 898547"/>
              <a:gd name="connsiteX2" fmla="*/ 1632984 w 1731865"/>
              <a:gd name="connsiteY2" fmla="*/ 622036 h 898547"/>
              <a:gd name="connsiteX3" fmla="*/ 1678132 w 1731865"/>
              <a:gd name="connsiteY3" fmla="*/ 138261 h 898547"/>
              <a:gd name="connsiteX4" fmla="*/ 721251 w 1731865"/>
              <a:gd name="connsiteY4" fmla="*/ 2720 h 898547"/>
              <a:gd name="connsiteX5" fmla="*/ 29260 w 1731865"/>
              <a:gd name="connsiteY5" fmla="*/ 208270 h 898547"/>
              <a:gd name="connsiteX6" fmla="*/ 142607 w 1731865"/>
              <a:gd name="connsiteY6" fmla="*/ 668994 h 898547"/>
              <a:gd name="connsiteX7" fmla="*/ 426166 w 1731865"/>
              <a:gd name="connsiteY7" fmla="*/ 701855 h 898547"/>
              <a:gd name="connsiteX8" fmla="*/ 729157 w 1731865"/>
              <a:gd name="connsiteY8" fmla="*/ 898547 h 898547"/>
              <a:gd name="connsiteX9" fmla="*/ 647404 w 1731865"/>
              <a:gd name="connsiteY9" fmla="*/ 774971 h 898547"/>
              <a:gd name="connsiteX10" fmla="*/ 629450 w 1731865"/>
              <a:gd name="connsiteY10" fmla="*/ 704522 h 898547"/>
              <a:gd name="connsiteX0" fmla="*/ 629450 w 1731865"/>
              <a:gd name="connsiteY0" fmla="*/ 704522 h 898547"/>
              <a:gd name="connsiteX1" fmla="*/ 1151876 w 1731865"/>
              <a:gd name="connsiteY1" fmla="*/ 709761 h 898547"/>
              <a:gd name="connsiteX2" fmla="*/ 1632984 w 1731865"/>
              <a:gd name="connsiteY2" fmla="*/ 622036 h 898547"/>
              <a:gd name="connsiteX3" fmla="*/ 1678132 w 1731865"/>
              <a:gd name="connsiteY3" fmla="*/ 138261 h 898547"/>
              <a:gd name="connsiteX4" fmla="*/ 721251 w 1731865"/>
              <a:gd name="connsiteY4" fmla="*/ 2720 h 898547"/>
              <a:gd name="connsiteX5" fmla="*/ 29260 w 1731865"/>
              <a:gd name="connsiteY5" fmla="*/ 208270 h 898547"/>
              <a:gd name="connsiteX6" fmla="*/ 142607 w 1731865"/>
              <a:gd name="connsiteY6" fmla="*/ 668994 h 898547"/>
              <a:gd name="connsiteX7" fmla="*/ 426166 w 1731865"/>
              <a:gd name="connsiteY7" fmla="*/ 701855 h 898547"/>
              <a:gd name="connsiteX8" fmla="*/ 729157 w 1731865"/>
              <a:gd name="connsiteY8" fmla="*/ 898547 h 898547"/>
              <a:gd name="connsiteX9" fmla="*/ 641864 w 1731865"/>
              <a:gd name="connsiteY9" fmla="*/ 777755 h 898547"/>
              <a:gd name="connsiteX10" fmla="*/ 629450 w 1731865"/>
              <a:gd name="connsiteY10" fmla="*/ 704522 h 898547"/>
              <a:gd name="connsiteX0" fmla="*/ 629450 w 1731865"/>
              <a:gd name="connsiteY0" fmla="*/ 704522 h 898547"/>
              <a:gd name="connsiteX1" fmla="*/ 1151876 w 1731865"/>
              <a:gd name="connsiteY1" fmla="*/ 709761 h 898547"/>
              <a:gd name="connsiteX2" fmla="*/ 1632984 w 1731865"/>
              <a:gd name="connsiteY2" fmla="*/ 622036 h 898547"/>
              <a:gd name="connsiteX3" fmla="*/ 1678132 w 1731865"/>
              <a:gd name="connsiteY3" fmla="*/ 138261 h 898547"/>
              <a:gd name="connsiteX4" fmla="*/ 721251 w 1731865"/>
              <a:gd name="connsiteY4" fmla="*/ 2720 h 898547"/>
              <a:gd name="connsiteX5" fmla="*/ 29260 w 1731865"/>
              <a:gd name="connsiteY5" fmla="*/ 208270 h 898547"/>
              <a:gd name="connsiteX6" fmla="*/ 142607 w 1731865"/>
              <a:gd name="connsiteY6" fmla="*/ 668994 h 898547"/>
              <a:gd name="connsiteX7" fmla="*/ 426166 w 1731865"/>
              <a:gd name="connsiteY7" fmla="*/ 701855 h 898547"/>
              <a:gd name="connsiteX8" fmla="*/ 729157 w 1731865"/>
              <a:gd name="connsiteY8" fmla="*/ 898547 h 898547"/>
              <a:gd name="connsiteX9" fmla="*/ 641864 w 1731865"/>
              <a:gd name="connsiteY9" fmla="*/ 777755 h 898547"/>
              <a:gd name="connsiteX10" fmla="*/ 629450 w 1731865"/>
              <a:gd name="connsiteY10" fmla="*/ 704522 h 898547"/>
              <a:gd name="connsiteX0" fmla="*/ 629450 w 1731865"/>
              <a:gd name="connsiteY0" fmla="*/ 704522 h 898547"/>
              <a:gd name="connsiteX1" fmla="*/ 1151876 w 1731865"/>
              <a:gd name="connsiteY1" fmla="*/ 709761 h 898547"/>
              <a:gd name="connsiteX2" fmla="*/ 1632984 w 1731865"/>
              <a:gd name="connsiteY2" fmla="*/ 622036 h 898547"/>
              <a:gd name="connsiteX3" fmla="*/ 1678132 w 1731865"/>
              <a:gd name="connsiteY3" fmla="*/ 138261 h 898547"/>
              <a:gd name="connsiteX4" fmla="*/ 721251 w 1731865"/>
              <a:gd name="connsiteY4" fmla="*/ 2720 h 898547"/>
              <a:gd name="connsiteX5" fmla="*/ 29260 w 1731865"/>
              <a:gd name="connsiteY5" fmla="*/ 208270 h 898547"/>
              <a:gd name="connsiteX6" fmla="*/ 142607 w 1731865"/>
              <a:gd name="connsiteY6" fmla="*/ 668994 h 898547"/>
              <a:gd name="connsiteX7" fmla="*/ 426166 w 1731865"/>
              <a:gd name="connsiteY7" fmla="*/ 701855 h 898547"/>
              <a:gd name="connsiteX8" fmla="*/ 729157 w 1731865"/>
              <a:gd name="connsiteY8" fmla="*/ 898547 h 898547"/>
              <a:gd name="connsiteX9" fmla="*/ 641864 w 1731865"/>
              <a:gd name="connsiteY9" fmla="*/ 786108 h 898547"/>
              <a:gd name="connsiteX10" fmla="*/ 629450 w 1731865"/>
              <a:gd name="connsiteY10" fmla="*/ 704522 h 898547"/>
              <a:gd name="connsiteX0" fmla="*/ 629450 w 1731865"/>
              <a:gd name="connsiteY0" fmla="*/ 704522 h 898547"/>
              <a:gd name="connsiteX1" fmla="*/ 1151876 w 1731865"/>
              <a:gd name="connsiteY1" fmla="*/ 709761 h 898547"/>
              <a:gd name="connsiteX2" fmla="*/ 1632984 w 1731865"/>
              <a:gd name="connsiteY2" fmla="*/ 622036 h 898547"/>
              <a:gd name="connsiteX3" fmla="*/ 1678132 w 1731865"/>
              <a:gd name="connsiteY3" fmla="*/ 138261 h 898547"/>
              <a:gd name="connsiteX4" fmla="*/ 721251 w 1731865"/>
              <a:gd name="connsiteY4" fmla="*/ 2720 h 898547"/>
              <a:gd name="connsiteX5" fmla="*/ 29260 w 1731865"/>
              <a:gd name="connsiteY5" fmla="*/ 208270 h 898547"/>
              <a:gd name="connsiteX6" fmla="*/ 142607 w 1731865"/>
              <a:gd name="connsiteY6" fmla="*/ 668994 h 898547"/>
              <a:gd name="connsiteX7" fmla="*/ 426166 w 1731865"/>
              <a:gd name="connsiteY7" fmla="*/ 701855 h 898547"/>
              <a:gd name="connsiteX8" fmla="*/ 729157 w 1731865"/>
              <a:gd name="connsiteY8" fmla="*/ 898547 h 898547"/>
              <a:gd name="connsiteX9" fmla="*/ 641864 w 1731865"/>
              <a:gd name="connsiteY9" fmla="*/ 786108 h 898547"/>
              <a:gd name="connsiteX10" fmla="*/ 629450 w 1731865"/>
              <a:gd name="connsiteY10" fmla="*/ 704522 h 898547"/>
              <a:gd name="connsiteX0" fmla="*/ 629450 w 1731865"/>
              <a:gd name="connsiteY0" fmla="*/ 704522 h 891586"/>
              <a:gd name="connsiteX1" fmla="*/ 1151876 w 1731865"/>
              <a:gd name="connsiteY1" fmla="*/ 709761 h 891586"/>
              <a:gd name="connsiteX2" fmla="*/ 1632984 w 1731865"/>
              <a:gd name="connsiteY2" fmla="*/ 622036 h 891586"/>
              <a:gd name="connsiteX3" fmla="*/ 1678132 w 1731865"/>
              <a:gd name="connsiteY3" fmla="*/ 138261 h 891586"/>
              <a:gd name="connsiteX4" fmla="*/ 721251 w 1731865"/>
              <a:gd name="connsiteY4" fmla="*/ 2720 h 891586"/>
              <a:gd name="connsiteX5" fmla="*/ 29260 w 1731865"/>
              <a:gd name="connsiteY5" fmla="*/ 208270 h 891586"/>
              <a:gd name="connsiteX6" fmla="*/ 142607 w 1731865"/>
              <a:gd name="connsiteY6" fmla="*/ 668994 h 891586"/>
              <a:gd name="connsiteX7" fmla="*/ 426166 w 1731865"/>
              <a:gd name="connsiteY7" fmla="*/ 701855 h 891586"/>
              <a:gd name="connsiteX8" fmla="*/ 723617 w 1731865"/>
              <a:gd name="connsiteY8" fmla="*/ 891586 h 891586"/>
              <a:gd name="connsiteX9" fmla="*/ 641864 w 1731865"/>
              <a:gd name="connsiteY9" fmla="*/ 786108 h 891586"/>
              <a:gd name="connsiteX10" fmla="*/ 629450 w 1731865"/>
              <a:gd name="connsiteY10" fmla="*/ 704522 h 891586"/>
              <a:gd name="connsiteX0" fmla="*/ 629450 w 1731865"/>
              <a:gd name="connsiteY0" fmla="*/ 704522 h 891586"/>
              <a:gd name="connsiteX1" fmla="*/ 1151876 w 1731865"/>
              <a:gd name="connsiteY1" fmla="*/ 709761 h 891586"/>
              <a:gd name="connsiteX2" fmla="*/ 1632984 w 1731865"/>
              <a:gd name="connsiteY2" fmla="*/ 622036 h 891586"/>
              <a:gd name="connsiteX3" fmla="*/ 1678132 w 1731865"/>
              <a:gd name="connsiteY3" fmla="*/ 138261 h 891586"/>
              <a:gd name="connsiteX4" fmla="*/ 721251 w 1731865"/>
              <a:gd name="connsiteY4" fmla="*/ 2720 h 891586"/>
              <a:gd name="connsiteX5" fmla="*/ 29260 w 1731865"/>
              <a:gd name="connsiteY5" fmla="*/ 208270 h 891586"/>
              <a:gd name="connsiteX6" fmla="*/ 142607 w 1731865"/>
              <a:gd name="connsiteY6" fmla="*/ 668994 h 891586"/>
              <a:gd name="connsiteX7" fmla="*/ 426166 w 1731865"/>
              <a:gd name="connsiteY7" fmla="*/ 701855 h 891586"/>
              <a:gd name="connsiteX8" fmla="*/ 723617 w 1731865"/>
              <a:gd name="connsiteY8" fmla="*/ 891586 h 891586"/>
              <a:gd name="connsiteX9" fmla="*/ 641864 w 1731865"/>
              <a:gd name="connsiteY9" fmla="*/ 786108 h 891586"/>
              <a:gd name="connsiteX10" fmla="*/ 629450 w 1731865"/>
              <a:gd name="connsiteY10" fmla="*/ 704522 h 891586"/>
              <a:gd name="connsiteX0" fmla="*/ 629450 w 1731865"/>
              <a:gd name="connsiteY0" fmla="*/ 704522 h 891586"/>
              <a:gd name="connsiteX1" fmla="*/ 1151876 w 1731865"/>
              <a:gd name="connsiteY1" fmla="*/ 709761 h 891586"/>
              <a:gd name="connsiteX2" fmla="*/ 1632984 w 1731865"/>
              <a:gd name="connsiteY2" fmla="*/ 622036 h 891586"/>
              <a:gd name="connsiteX3" fmla="*/ 1678132 w 1731865"/>
              <a:gd name="connsiteY3" fmla="*/ 138261 h 891586"/>
              <a:gd name="connsiteX4" fmla="*/ 721251 w 1731865"/>
              <a:gd name="connsiteY4" fmla="*/ 2720 h 891586"/>
              <a:gd name="connsiteX5" fmla="*/ 29260 w 1731865"/>
              <a:gd name="connsiteY5" fmla="*/ 208270 h 891586"/>
              <a:gd name="connsiteX6" fmla="*/ 142607 w 1731865"/>
              <a:gd name="connsiteY6" fmla="*/ 668994 h 891586"/>
              <a:gd name="connsiteX7" fmla="*/ 426166 w 1731865"/>
              <a:gd name="connsiteY7" fmla="*/ 701855 h 891586"/>
              <a:gd name="connsiteX8" fmla="*/ 723617 w 1731865"/>
              <a:gd name="connsiteY8" fmla="*/ 891586 h 891586"/>
              <a:gd name="connsiteX9" fmla="*/ 641864 w 1731865"/>
              <a:gd name="connsiteY9" fmla="*/ 786108 h 891586"/>
              <a:gd name="connsiteX10" fmla="*/ 629450 w 1731865"/>
              <a:gd name="connsiteY10" fmla="*/ 704522 h 891586"/>
              <a:gd name="connsiteX0" fmla="*/ 629450 w 1731865"/>
              <a:gd name="connsiteY0" fmla="*/ 718060 h 891586"/>
              <a:gd name="connsiteX1" fmla="*/ 1151876 w 1731865"/>
              <a:gd name="connsiteY1" fmla="*/ 709761 h 891586"/>
              <a:gd name="connsiteX2" fmla="*/ 1632984 w 1731865"/>
              <a:gd name="connsiteY2" fmla="*/ 622036 h 891586"/>
              <a:gd name="connsiteX3" fmla="*/ 1678132 w 1731865"/>
              <a:gd name="connsiteY3" fmla="*/ 138261 h 891586"/>
              <a:gd name="connsiteX4" fmla="*/ 721251 w 1731865"/>
              <a:gd name="connsiteY4" fmla="*/ 2720 h 891586"/>
              <a:gd name="connsiteX5" fmla="*/ 29260 w 1731865"/>
              <a:gd name="connsiteY5" fmla="*/ 208270 h 891586"/>
              <a:gd name="connsiteX6" fmla="*/ 142607 w 1731865"/>
              <a:gd name="connsiteY6" fmla="*/ 668994 h 891586"/>
              <a:gd name="connsiteX7" fmla="*/ 426166 w 1731865"/>
              <a:gd name="connsiteY7" fmla="*/ 701855 h 891586"/>
              <a:gd name="connsiteX8" fmla="*/ 723617 w 1731865"/>
              <a:gd name="connsiteY8" fmla="*/ 891586 h 891586"/>
              <a:gd name="connsiteX9" fmla="*/ 641864 w 1731865"/>
              <a:gd name="connsiteY9" fmla="*/ 786108 h 891586"/>
              <a:gd name="connsiteX10" fmla="*/ 629450 w 1731865"/>
              <a:gd name="connsiteY10" fmla="*/ 718060 h 891586"/>
              <a:gd name="connsiteX0" fmla="*/ 629450 w 1731865"/>
              <a:gd name="connsiteY0" fmla="*/ 718060 h 891586"/>
              <a:gd name="connsiteX1" fmla="*/ 1151876 w 1731865"/>
              <a:gd name="connsiteY1" fmla="*/ 709761 h 891586"/>
              <a:gd name="connsiteX2" fmla="*/ 1632984 w 1731865"/>
              <a:gd name="connsiteY2" fmla="*/ 622036 h 891586"/>
              <a:gd name="connsiteX3" fmla="*/ 1678132 w 1731865"/>
              <a:gd name="connsiteY3" fmla="*/ 138261 h 891586"/>
              <a:gd name="connsiteX4" fmla="*/ 721251 w 1731865"/>
              <a:gd name="connsiteY4" fmla="*/ 2720 h 891586"/>
              <a:gd name="connsiteX5" fmla="*/ 29260 w 1731865"/>
              <a:gd name="connsiteY5" fmla="*/ 208270 h 891586"/>
              <a:gd name="connsiteX6" fmla="*/ 142607 w 1731865"/>
              <a:gd name="connsiteY6" fmla="*/ 668994 h 891586"/>
              <a:gd name="connsiteX7" fmla="*/ 426166 w 1731865"/>
              <a:gd name="connsiteY7" fmla="*/ 701855 h 891586"/>
              <a:gd name="connsiteX8" fmla="*/ 723617 w 1731865"/>
              <a:gd name="connsiteY8" fmla="*/ 891586 h 891586"/>
              <a:gd name="connsiteX9" fmla="*/ 641864 w 1731865"/>
              <a:gd name="connsiteY9" fmla="*/ 786108 h 891586"/>
              <a:gd name="connsiteX10" fmla="*/ 629450 w 1731865"/>
              <a:gd name="connsiteY10" fmla="*/ 718060 h 891586"/>
              <a:gd name="connsiteX0" fmla="*/ 629450 w 1735472"/>
              <a:gd name="connsiteY0" fmla="*/ 718060 h 891586"/>
              <a:gd name="connsiteX1" fmla="*/ 1165047 w 1735472"/>
              <a:gd name="connsiteY1" fmla="*/ 724804 h 891586"/>
              <a:gd name="connsiteX2" fmla="*/ 1632984 w 1735472"/>
              <a:gd name="connsiteY2" fmla="*/ 622036 h 891586"/>
              <a:gd name="connsiteX3" fmla="*/ 1678132 w 1735472"/>
              <a:gd name="connsiteY3" fmla="*/ 138261 h 891586"/>
              <a:gd name="connsiteX4" fmla="*/ 721251 w 1735472"/>
              <a:gd name="connsiteY4" fmla="*/ 2720 h 891586"/>
              <a:gd name="connsiteX5" fmla="*/ 29260 w 1735472"/>
              <a:gd name="connsiteY5" fmla="*/ 208270 h 891586"/>
              <a:gd name="connsiteX6" fmla="*/ 142607 w 1735472"/>
              <a:gd name="connsiteY6" fmla="*/ 668994 h 891586"/>
              <a:gd name="connsiteX7" fmla="*/ 426166 w 1735472"/>
              <a:gd name="connsiteY7" fmla="*/ 701855 h 891586"/>
              <a:gd name="connsiteX8" fmla="*/ 723617 w 1735472"/>
              <a:gd name="connsiteY8" fmla="*/ 891586 h 891586"/>
              <a:gd name="connsiteX9" fmla="*/ 641864 w 1735472"/>
              <a:gd name="connsiteY9" fmla="*/ 786108 h 891586"/>
              <a:gd name="connsiteX10" fmla="*/ 629450 w 1735472"/>
              <a:gd name="connsiteY10" fmla="*/ 718060 h 891586"/>
              <a:gd name="connsiteX0" fmla="*/ 631845 w 1735472"/>
              <a:gd name="connsiteY0" fmla="*/ 725582 h 891586"/>
              <a:gd name="connsiteX1" fmla="*/ 1165047 w 1735472"/>
              <a:gd name="connsiteY1" fmla="*/ 724804 h 891586"/>
              <a:gd name="connsiteX2" fmla="*/ 1632984 w 1735472"/>
              <a:gd name="connsiteY2" fmla="*/ 622036 h 891586"/>
              <a:gd name="connsiteX3" fmla="*/ 1678132 w 1735472"/>
              <a:gd name="connsiteY3" fmla="*/ 138261 h 891586"/>
              <a:gd name="connsiteX4" fmla="*/ 721251 w 1735472"/>
              <a:gd name="connsiteY4" fmla="*/ 2720 h 891586"/>
              <a:gd name="connsiteX5" fmla="*/ 29260 w 1735472"/>
              <a:gd name="connsiteY5" fmla="*/ 208270 h 891586"/>
              <a:gd name="connsiteX6" fmla="*/ 142607 w 1735472"/>
              <a:gd name="connsiteY6" fmla="*/ 668994 h 891586"/>
              <a:gd name="connsiteX7" fmla="*/ 426166 w 1735472"/>
              <a:gd name="connsiteY7" fmla="*/ 701855 h 891586"/>
              <a:gd name="connsiteX8" fmla="*/ 723617 w 1735472"/>
              <a:gd name="connsiteY8" fmla="*/ 891586 h 891586"/>
              <a:gd name="connsiteX9" fmla="*/ 641864 w 1735472"/>
              <a:gd name="connsiteY9" fmla="*/ 786108 h 891586"/>
              <a:gd name="connsiteX10" fmla="*/ 631845 w 1735472"/>
              <a:gd name="connsiteY10" fmla="*/ 725582 h 891586"/>
              <a:gd name="connsiteX0" fmla="*/ 631845 w 1735472"/>
              <a:gd name="connsiteY0" fmla="*/ 725582 h 891586"/>
              <a:gd name="connsiteX1" fmla="*/ 1165047 w 1735472"/>
              <a:gd name="connsiteY1" fmla="*/ 724804 h 891586"/>
              <a:gd name="connsiteX2" fmla="*/ 1632984 w 1735472"/>
              <a:gd name="connsiteY2" fmla="*/ 622036 h 891586"/>
              <a:gd name="connsiteX3" fmla="*/ 1678132 w 1735472"/>
              <a:gd name="connsiteY3" fmla="*/ 138261 h 891586"/>
              <a:gd name="connsiteX4" fmla="*/ 721251 w 1735472"/>
              <a:gd name="connsiteY4" fmla="*/ 2720 h 891586"/>
              <a:gd name="connsiteX5" fmla="*/ 29260 w 1735472"/>
              <a:gd name="connsiteY5" fmla="*/ 208270 h 891586"/>
              <a:gd name="connsiteX6" fmla="*/ 142607 w 1735472"/>
              <a:gd name="connsiteY6" fmla="*/ 668994 h 891586"/>
              <a:gd name="connsiteX7" fmla="*/ 426166 w 1735472"/>
              <a:gd name="connsiteY7" fmla="*/ 701855 h 891586"/>
              <a:gd name="connsiteX8" fmla="*/ 723617 w 1735472"/>
              <a:gd name="connsiteY8" fmla="*/ 891586 h 891586"/>
              <a:gd name="connsiteX9" fmla="*/ 644259 w 1735472"/>
              <a:gd name="connsiteY9" fmla="*/ 796638 h 891586"/>
              <a:gd name="connsiteX10" fmla="*/ 631845 w 1735472"/>
              <a:gd name="connsiteY10" fmla="*/ 725582 h 891586"/>
              <a:gd name="connsiteX0" fmla="*/ 631845 w 1735472"/>
              <a:gd name="connsiteY0" fmla="*/ 725582 h 891586"/>
              <a:gd name="connsiteX1" fmla="*/ 1165047 w 1735472"/>
              <a:gd name="connsiteY1" fmla="*/ 724804 h 891586"/>
              <a:gd name="connsiteX2" fmla="*/ 1632984 w 1735472"/>
              <a:gd name="connsiteY2" fmla="*/ 622036 h 891586"/>
              <a:gd name="connsiteX3" fmla="*/ 1678132 w 1735472"/>
              <a:gd name="connsiteY3" fmla="*/ 138261 h 891586"/>
              <a:gd name="connsiteX4" fmla="*/ 721251 w 1735472"/>
              <a:gd name="connsiteY4" fmla="*/ 2720 h 891586"/>
              <a:gd name="connsiteX5" fmla="*/ 29260 w 1735472"/>
              <a:gd name="connsiteY5" fmla="*/ 208270 h 891586"/>
              <a:gd name="connsiteX6" fmla="*/ 142607 w 1735472"/>
              <a:gd name="connsiteY6" fmla="*/ 668994 h 891586"/>
              <a:gd name="connsiteX7" fmla="*/ 426166 w 1735472"/>
              <a:gd name="connsiteY7" fmla="*/ 701855 h 891586"/>
              <a:gd name="connsiteX8" fmla="*/ 723617 w 1735472"/>
              <a:gd name="connsiteY8" fmla="*/ 891586 h 891586"/>
              <a:gd name="connsiteX9" fmla="*/ 644259 w 1735472"/>
              <a:gd name="connsiteY9" fmla="*/ 796638 h 891586"/>
              <a:gd name="connsiteX10" fmla="*/ 631845 w 1735472"/>
              <a:gd name="connsiteY10" fmla="*/ 725582 h 891586"/>
              <a:gd name="connsiteX0" fmla="*/ 618115 w 1721742"/>
              <a:gd name="connsiteY0" fmla="*/ 725582 h 891586"/>
              <a:gd name="connsiteX1" fmla="*/ 1151317 w 1721742"/>
              <a:gd name="connsiteY1" fmla="*/ 724804 h 891586"/>
              <a:gd name="connsiteX2" fmla="*/ 1619254 w 1721742"/>
              <a:gd name="connsiteY2" fmla="*/ 622036 h 891586"/>
              <a:gd name="connsiteX3" fmla="*/ 1664402 w 1721742"/>
              <a:gd name="connsiteY3" fmla="*/ 138261 h 891586"/>
              <a:gd name="connsiteX4" fmla="*/ 707521 w 1721742"/>
              <a:gd name="connsiteY4" fmla="*/ 2720 h 891586"/>
              <a:gd name="connsiteX5" fmla="*/ 15530 w 1721742"/>
              <a:gd name="connsiteY5" fmla="*/ 208270 h 891586"/>
              <a:gd name="connsiteX6" fmla="*/ 128877 w 1721742"/>
              <a:gd name="connsiteY6" fmla="*/ 668994 h 891586"/>
              <a:gd name="connsiteX7" fmla="*/ 446999 w 1721742"/>
              <a:gd name="connsiteY7" fmla="*/ 710126 h 891586"/>
              <a:gd name="connsiteX8" fmla="*/ 709887 w 1721742"/>
              <a:gd name="connsiteY8" fmla="*/ 891586 h 891586"/>
              <a:gd name="connsiteX9" fmla="*/ 630529 w 1721742"/>
              <a:gd name="connsiteY9" fmla="*/ 796638 h 891586"/>
              <a:gd name="connsiteX10" fmla="*/ 618115 w 1721742"/>
              <a:gd name="connsiteY10" fmla="*/ 725582 h 891586"/>
              <a:gd name="connsiteX0" fmla="*/ 647607 w 1751234"/>
              <a:gd name="connsiteY0" fmla="*/ 725582 h 891586"/>
              <a:gd name="connsiteX1" fmla="*/ 1180809 w 1751234"/>
              <a:gd name="connsiteY1" fmla="*/ 724804 h 891586"/>
              <a:gd name="connsiteX2" fmla="*/ 1648746 w 1751234"/>
              <a:gd name="connsiteY2" fmla="*/ 622036 h 891586"/>
              <a:gd name="connsiteX3" fmla="*/ 1693894 w 1751234"/>
              <a:gd name="connsiteY3" fmla="*/ 138261 h 891586"/>
              <a:gd name="connsiteX4" fmla="*/ 737013 w 1751234"/>
              <a:gd name="connsiteY4" fmla="*/ 2720 h 891586"/>
              <a:gd name="connsiteX5" fmla="*/ 45022 w 1751234"/>
              <a:gd name="connsiteY5" fmla="*/ 208270 h 891586"/>
              <a:gd name="connsiteX6" fmla="*/ 112285 w 1751234"/>
              <a:gd name="connsiteY6" fmla="*/ 648316 h 891586"/>
              <a:gd name="connsiteX7" fmla="*/ 476491 w 1751234"/>
              <a:gd name="connsiteY7" fmla="*/ 710126 h 891586"/>
              <a:gd name="connsiteX8" fmla="*/ 739379 w 1751234"/>
              <a:gd name="connsiteY8" fmla="*/ 891586 h 891586"/>
              <a:gd name="connsiteX9" fmla="*/ 660021 w 1751234"/>
              <a:gd name="connsiteY9" fmla="*/ 796638 h 891586"/>
              <a:gd name="connsiteX10" fmla="*/ 647607 w 1751234"/>
              <a:gd name="connsiteY10" fmla="*/ 725582 h 891586"/>
              <a:gd name="connsiteX0" fmla="*/ 643800 w 1747427"/>
              <a:gd name="connsiteY0" fmla="*/ 725582 h 891586"/>
              <a:gd name="connsiteX1" fmla="*/ 1177002 w 1747427"/>
              <a:gd name="connsiteY1" fmla="*/ 724804 h 891586"/>
              <a:gd name="connsiteX2" fmla="*/ 1644939 w 1747427"/>
              <a:gd name="connsiteY2" fmla="*/ 622036 h 891586"/>
              <a:gd name="connsiteX3" fmla="*/ 1690087 w 1747427"/>
              <a:gd name="connsiteY3" fmla="*/ 138261 h 891586"/>
              <a:gd name="connsiteX4" fmla="*/ 733206 w 1747427"/>
              <a:gd name="connsiteY4" fmla="*/ 2720 h 891586"/>
              <a:gd name="connsiteX5" fmla="*/ 41215 w 1747427"/>
              <a:gd name="connsiteY5" fmla="*/ 208270 h 891586"/>
              <a:gd name="connsiteX6" fmla="*/ 121645 w 1747427"/>
              <a:gd name="connsiteY6" fmla="*/ 629706 h 891586"/>
              <a:gd name="connsiteX7" fmla="*/ 472684 w 1747427"/>
              <a:gd name="connsiteY7" fmla="*/ 710126 h 891586"/>
              <a:gd name="connsiteX8" fmla="*/ 735572 w 1747427"/>
              <a:gd name="connsiteY8" fmla="*/ 891586 h 891586"/>
              <a:gd name="connsiteX9" fmla="*/ 656214 w 1747427"/>
              <a:gd name="connsiteY9" fmla="*/ 796638 h 891586"/>
              <a:gd name="connsiteX10" fmla="*/ 643800 w 1747427"/>
              <a:gd name="connsiteY10" fmla="*/ 725582 h 891586"/>
              <a:gd name="connsiteX0" fmla="*/ 622547 w 1726174"/>
              <a:gd name="connsiteY0" fmla="*/ 723164 h 889168"/>
              <a:gd name="connsiteX1" fmla="*/ 1155749 w 1726174"/>
              <a:gd name="connsiteY1" fmla="*/ 722386 h 889168"/>
              <a:gd name="connsiteX2" fmla="*/ 1623686 w 1726174"/>
              <a:gd name="connsiteY2" fmla="*/ 619618 h 889168"/>
              <a:gd name="connsiteX3" fmla="*/ 1668834 w 1726174"/>
              <a:gd name="connsiteY3" fmla="*/ 135843 h 889168"/>
              <a:gd name="connsiteX4" fmla="*/ 711953 w 1726174"/>
              <a:gd name="connsiteY4" fmla="*/ 302 h 889168"/>
              <a:gd name="connsiteX5" fmla="*/ 46296 w 1726174"/>
              <a:gd name="connsiteY5" fmla="*/ 158293 h 889168"/>
              <a:gd name="connsiteX6" fmla="*/ 100392 w 1726174"/>
              <a:gd name="connsiteY6" fmla="*/ 627288 h 889168"/>
              <a:gd name="connsiteX7" fmla="*/ 451431 w 1726174"/>
              <a:gd name="connsiteY7" fmla="*/ 707708 h 889168"/>
              <a:gd name="connsiteX8" fmla="*/ 714319 w 1726174"/>
              <a:gd name="connsiteY8" fmla="*/ 889168 h 889168"/>
              <a:gd name="connsiteX9" fmla="*/ 634961 w 1726174"/>
              <a:gd name="connsiteY9" fmla="*/ 794220 h 889168"/>
              <a:gd name="connsiteX10" fmla="*/ 622547 w 1726174"/>
              <a:gd name="connsiteY10" fmla="*/ 723164 h 889168"/>
              <a:gd name="connsiteX0" fmla="*/ 622547 w 1726174"/>
              <a:gd name="connsiteY0" fmla="*/ 723164 h 876761"/>
              <a:gd name="connsiteX1" fmla="*/ 1155749 w 1726174"/>
              <a:gd name="connsiteY1" fmla="*/ 722386 h 876761"/>
              <a:gd name="connsiteX2" fmla="*/ 1623686 w 1726174"/>
              <a:gd name="connsiteY2" fmla="*/ 619618 h 876761"/>
              <a:gd name="connsiteX3" fmla="*/ 1668834 w 1726174"/>
              <a:gd name="connsiteY3" fmla="*/ 135843 h 876761"/>
              <a:gd name="connsiteX4" fmla="*/ 711953 w 1726174"/>
              <a:gd name="connsiteY4" fmla="*/ 302 h 876761"/>
              <a:gd name="connsiteX5" fmla="*/ 46296 w 1726174"/>
              <a:gd name="connsiteY5" fmla="*/ 158293 h 876761"/>
              <a:gd name="connsiteX6" fmla="*/ 100392 w 1726174"/>
              <a:gd name="connsiteY6" fmla="*/ 627288 h 876761"/>
              <a:gd name="connsiteX7" fmla="*/ 451431 w 1726174"/>
              <a:gd name="connsiteY7" fmla="*/ 707708 h 876761"/>
              <a:gd name="connsiteX8" fmla="*/ 655068 w 1726174"/>
              <a:gd name="connsiteY8" fmla="*/ 876761 h 876761"/>
              <a:gd name="connsiteX9" fmla="*/ 634961 w 1726174"/>
              <a:gd name="connsiteY9" fmla="*/ 794220 h 876761"/>
              <a:gd name="connsiteX10" fmla="*/ 622547 w 1726174"/>
              <a:gd name="connsiteY10" fmla="*/ 723164 h 876761"/>
              <a:gd name="connsiteX0" fmla="*/ 622547 w 1726174"/>
              <a:gd name="connsiteY0" fmla="*/ 723164 h 876761"/>
              <a:gd name="connsiteX1" fmla="*/ 1155749 w 1726174"/>
              <a:gd name="connsiteY1" fmla="*/ 722386 h 876761"/>
              <a:gd name="connsiteX2" fmla="*/ 1623686 w 1726174"/>
              <a:gd name="connsiteY2" fmla="*/ 619618 h 876761"/>
              <a:gd name="connsiteX3" fmla="*/ 1668834 w 1726174"/>
              <a:gd name="connsiteY3" fmla="*/ 135843 h 876761"/>
              <a:gd name="connsiteX4" fmla="*/ 711953 w 1726174"/>
              <a:gd name="connsiteY4" fmla="*/ 302 h 876761"/>
              <a:gd name="connsiteX5" fmla="*/ 46296 w 1726174"/>
              <a:gd name="connsiteY5" fmla="*/ 158293 h 876761"/>
              <a:gd name="connsiteX6" fmla="*/ 100392 w 1726174"/>
              <a:gd name="connsiteY6" fmla="*/ 627288 h 876761"/>
              <a:gd name="connsiteX7" fmla="*/ 451431 w 1726174"/>
              <a:gd name="connsiteY7" fmla="*/ 707708 h 876761"/>
              <a:gd name="connsiteX8" fmla="*/ 655068 w 1726174"/>
              <a:gd name="connsiteY8" fmla="*/ 876761 h 876761"/>
              <a:gd name="connsiteX9" fmla="*/ 603690 w 1726174"/>
              <a:gd name="connsiteY9" fmla="*/ 792152 h 876761"/>
              <a:gd name="connsiteX10" fmla="*/ 622547 w 1726174"/>
              <a:gd name="connsiteY10" fmla="*/ 723164 h 876761"/>
              <a:gd name="connsiteX0" fmla="*/ 622547 w 1726174"/>
              <a:gd name="connsiteY0" fmla="*/ 723164 h 876761"/>
              <a:gd name="connsiteX1" fmla="*/ 1155749 w 1726174"/>
              <a:gd name="connsiteY1" fmla="*/ 722386 h 876761"/>
              <a:gd name="connsiteX2" fmla="*/ 1623686 w 1726174"/>
              <a:gd name="connsiteY2" fmla="*/ 619618 h 876761"/>
              <a:gd name="connsiteX3" fmla="*/ 1668834 w 1726174"/>
              <a:gd name="connsiteY3" fmla="*/ 135843 h 876761"/>
              <a:gd name="connsiteX4" fmla="*/ 711953 w 1726174"/>
              <a:gd name="connsiteY4" fmla="*/ 302 h 876761"/>
              <a:gd name="connsiteX5" fmla="*/ 46296 w 1726174"/>
              <a:gd name="connsiteY5" fmla="*/ 158293 h 876761"/>
              <a:gd name="connsiteX6" fmla="*/ 100392 w 1726174"/>
              <a:gd name="connsiteY6" fmla="*/ 627288 h 876761"/>
              <a:gd name="connsiteX7" fmla="*/ 451431 w 1726174"/>
              <a:gd name="connsiteY7" fmla="*/ 707708 h 876761"/>
              <a:gd name="connsiteX8" fmla="*/ 655068 w 1726174"/>
              <a:gd name="connsiteY8" fmla="*/ 876761 h 876761"/>
              <a:gd name="connsiteX9" fmla="*/ 603690 w 1726174"/>
              <a:gd name="connsiteY9" fmla="*/ 792152 h 876761"/>
              <a:gd name="connsiteX10" fmla="*/ 622547 w 1726174"/>
              <a:gd name="connsiteY10" fmla="*/ 723164 h 876761"/>
              <a:gd name="connsiteX0" fmla="*/ 596213 w 1726174"/>
              <a:gd name="connsiteY0" fmla="*/ 719029 h 876761"/>
              <a:gd name="connsiteX1" fmla="*/ 1155749 w 1726174"/>
              <a:gd name="connsiteY1" fmla="*/ 722386 h 876761"/>
              <a:gd name="connsiteX2" fmla="*/ 1623686 w 1726174"/>
              <a:gd name="connsiteY2" fmla="*/ 619618 h 876761"/>
              <a:gd name="connsiteX3" fmla="*/ 1668834 w 1726174"/>
              <a:gd name="connsiteY3" fmla="*/ 135843 h 876761"/>
              <a:gd name="connsiteX4" fmla="*/ 711953 w 1726174"/>
              <a:gd name="connsiteY4" fmla="*/ 302 h 876761"/>
              <a:gd name="connsiteX5" fmla="*/ 46296 w 1726174"/>
              <a:gd name="connsiteY5" fmla="*/ 158293 h 876761"/>
              <a:gd name="connsiteX6" fmla="*/ 100392 w 1726174"/>
              <a:gd name="connsiteY6" fmla="*/ 627288 h 876761"/>
              <a:gd name="connsiteX7" fmla="*/ 451431 w 1726174"/>
              <a:gd name="connsiteY7" fmla="*/ 707708 h 876761"/>
              <a:gd name="connsiteX8" fmla="*/ 655068 w 1726174"/>
              <a:gd name="connsiteY8" fmla="*/ 876761 h 876761"/>
              <a:gd name="connsiteX9" fmla="*/ 603690 w 1726174"/>
              <a:gd name="connsiteY9" fmla="*/ 792152 h 876761"/>
              <a:gd name="connsiteX10" fmla="*/ 596213 w 1726174"/>
              <a:gd name="connsiteY10" fmla="*/ 719029 h 876761"/>
              <a:gd name="connsiteX0" fmla="*/ 596213 w 1726174"/>
              <a:gd name="connsiteY0" fmla="*/ 719029 h 876761"/>
              <a:gd name="connsiteX1" fmla="*/ 1155749 w 1726174"/>
              <a:gd name="connsiteY1" fmla="*/ 722386 h 876761"/>
              <a:gd name="connsiteX2" fmla="*/ 1623686 w 1726174"/>
              <a:gd name="connsiteY2" fmla="*/ 619618 h 876761"/>
              <a:gd name="connsiteX3" fmla="*/ 1668834 w 1726174"/>
              <a:gd name="connsiteY3" fmla="*/ 135843 h 876761"/>
              <a:gd name="connsiteX4" fmla="*/ 711953 w 1726174"/>
              <a:gd name="connsiteY4" fmla="*/ 302 h 876761"/>
              <a:gd name="connsiteX5" fmla="*/ 46296 w 1726174"/>
              <a:gd name="connsiteY5" fmla="*/ 158293 h 876761"/>
              <a:gd name="connsiteX6" fmla="*/ 100392 w 1726174"/>
              <a:gd name="connsiteY6" fmla="*/ 627288 h 876761"/>
              <a:gd name="connsiteX7" fmla="*/ 451431 w 1726174"/>
              <a:gd name="connsiteY7" fmla="*/ 707708 h 876761"/>
              <a:gd name="connsiteX8" fmla="*/ 655068 w 1726174"/>
              <a:gd name="connsiteY8" fmla="*/ 876761 h 876761"/>
              <a:gd name="connsiteX9" fmla="*/ 597107 w 1726174"/>
              <a:gd name="connsiteY9" fmla="*/ 790084 h 876761"/>
              <a:gd name="connsiteX10" fmla="*/ 596213 w 1726174"/>
              <a:gd name="connsiteY10" fmla="*/ 719029 h 876761"/>
              <a:gd name="connsiteX0" fmla="*/ 596213 w 1726174"/>
              <a:gd name="connsiteY0" fmla="*/ 719029 h 856083"/>
              <a:gd name="connsiteX1" fmla="*/ 1155749 w 1726174"/>
              <a:gd name="connsiteY1" fmla="*/ 722386 h 856083"/>
              <a:gd name="connsiteX2" fmla="*/ 1623686 w 1726174"/>
              <a:gd name="connsiteY2" fmla="*/ 619618 h 856083"/>
              <a:gd name="connsiteX3" fmla="*/ 1668834 w 1726174"/>
              <a:gd name="connsiteY3" fmla="*/ 135843 h 856083"/>
              <a:gd name="connsiteX4" fmla="*/ 711953 w 1726174"/>
              <a:gd name="connsiteY4" fmla="*/ 302 h 856083"/>
              <a:gd name="connsiteX5" fmla="*/ 46296 w 1726174"/>
              <a:gd name="connsiteY5" fmla="*/ 158293 h 856083"/>
              <a:gd name="connsiteX6" fmla="*/ 100392 w 1726174"/>
              <a:gd name="connsiteY6" fmla="*/ 627288 h 856083"/>
              <a:gd name="connsiteX7" fmla="*/ 451431 w 1726174"/>
              <a:gd name="connsiteY7" fmla="*/ 707708 h 856083"/>
              <a:gd name="connsiteX8" fmla="*/ 640255 w 1726174"/>
              <a:gd name="connsiteY8" fmla="*/ 856083 h 856083"/>
              <a:gd name="connsiteX9" fmla="*/ 597107 w 1726174"/>
              <a:gd name="connsiteY9" fmla="*/ 790084 h 856083"/>
              <a:gd name="connsiteX10" fmla="*/ 596213 w 1726174"/>
              <a:gd name="connsiteY10" fmla="*/ 719029 h 856083"/>
              <a:gd name="connsiteX0" fmla="*/ 596213 w 1726174"/>
              <a:gd name="connsiteY0" fmla="*/ 719029 h 856083"/>
              <a:gd name="connsiteX1" fmla="*/ 1155749 w 1726174"/>
              <a:gd name="connsiteY1" fmla="*/ 722386 h 856083"/>
              <a:gd name="connsiteX2" fmla="*/ 1623686 w 1726174"/>
              <a:gd name="connsiteY2" fmla="*/ 619618 h 856083"/>
              <a:gd name="connsiteX3" fmla="*/ 1668834 w 1726174"/>
              <a:gd name="connsiteY3" fmla="*/ 135843 h 856083"/>
              <a:gd name="connsiteX4" fmla="*/ 711953 w 1726174"/>
              <a:gd name="connsiteY4" fmla="*/ 302 h 856083"/>
              <a:gd name="connsiteX5" fmla="*/ 46296 w 1726174"/>
              <a:gd name="connsiteY5" fmla="*/ 158293 h 856083"/>
              <a:gd name="connsiteX6" fmla="*/ 100392 w 1726174"/>
              <a:gd name="connsiteY6" fmla="*/ 627288 h 856083"/>
              <a:gd name="connsiteX7" fmla="*/ 451431 w 1726174"/>
              <a:gd name="connsiteY7" fmla="*/ 707708 h 856083"/>
              <a:gd name="connsiteX8" fmla="*/ 640255 w 1726174"/>
              <a:gd name="connsiteY8" fmla="*/ 856083 h 856083"/>
              <a:gd name="connsiteX9" fmla="*/ 592170 w 1726174"/>
              <a:gd name="connsiteY9" fmla="*/ 775610 h 856083"/>
              <a:gd name="connsiteX10" fmla="*/ 596213 w 1726174"/>
              <a:gd name="connsiteY10" fmla="*/ 719029 h 856083"/>
              <a:gd name="connsiteX0" fmla="*/ 596213 w 1726174"/>
              <a:gd name="connsiteY0" fmla="*/ 719029 h 856083"/>
              <a:gd name="connsiteX1" fmla="*/ 1155749 w 1726174"/>
              <a:gd name="connsiteY1" fmla="*/ 722386 h 856083"/>
              <a:gd name="connsiteX2" fmla="*/ 1623686 w 1726174"/>
              <a:gd name="connsiteY2" fmla="*/ 619618 h 856083"/>
              <a:gd name="connsiteX3" fmla="*/ 1668834 w 1726174"/>
              <a:gd name="connsiteY3" fmla="*/ 135843 h 856083"/>
              <a:gd name="connsiteX4" fmla="*/ 711953 w 1726174"/>
              <a:gd name="connsiteY4" fmla="*/ 302 h 856083"/>
              <a:gd name="connsiteX5" fmla="*/ 46296 w 1726174"/>
              <a:gd name="connsiteY5" fmla="*/ 158293 h 856083"/>
              <a:gd name="connsiteX6" fmla="*/ 100392 w 1726174"/>
              <a:gd name="connsiteY6" fmla="*/ 627288 h 856083"/>
              <a:gd name="connsiteX7" fmla="*/ 451431 w 1726174"/>
              <a:gd name="connsiteY7" fmla="*/ 707708 h 856083"/>
              <a:gd name="connsiteX8" fmla="*/ 640255 w 1726174"/>
              <a:gd name="connsiteY8" fmla="*/ 856083 h 856083"/>
              <a:gd name="connsiteX9" fmla="*/ 592170 w 1726174"/>
              <a:gd name="connsiteY9" fmla="*/ 775610 h 856083"/>
              <a:gd name="connsiteX10" fmla="*/ 596213 w 1726174"/>
              <a:gd name="connsiteY10" fmla="*/ 719029 h 856083"/>
              <a:gd name="connsiteX0" fmla="*/ 596213 w 1726174"/>
              <a:gd name="connsiteY0" fmla="*/ 719029 h 843676"/>
              <a:gd name="connsiteX1" fmla="*/ 1155749 w 1726174"/>
              <a:gd name="connsiteY1" fmla="*/ 722386 h 843676"/>
              <a:gd name="connsiteX2" fmla="*/ 1623686 w 1726174"/>
              <a:gd name="connsiteY2" fmla="*/ 619618 h 843676"/>
              <a:gd name="connsiteX3" fmla="*/ 1668834 w 1726174"/>
              <a:gd name="connsiteY3" fmla="*/ 135843 h 843676"/>
              <a:gd name="connsiteX4" fmla="*/ 711953 w 1726174"/>
              <a:gd name="connsiteY4" fmla="*/ 302 h 843676"/>
              <a:gd name="connsiteX5" fmla="*/ 46296 w 1726174"/>
              <a:gd name="connsiteY5" fmla="*/ 158293 h 843676"/>
              <a:gd name="connsiteX6" fmla="*/ 100392 w 1726174"/>
              <a:gd name="connsiteY6" fmla="*/ 627288 h 843676"/>
              <a:gd name="connsiteX7" fmla="*/ 451431 w 1726174"/>
              <a:gd name="connsiteY7" fmla="*/ 707708 h 843676"/>
              <a:gd name="connsiteX8" fmla="*/ 633672 w 1726174"/>
              <a:gd name="connsiteY8" fmla="*/ 843676 h 843676"/>
              <a:gd name="connsiteX9" fmla="*/ 592170 w 1726174"/>
              <a:gd name="connsiteY9" fmla="*/ 775610 h 843676"/>
              <a:gd name="connsiteX10" fmla="*/ 596213 w 1726174"/>
              <a:gd name="connsiteY10" fmla="*/ 719029 h 843676"/>
              <a:gd name="connsiteX0" fmla="*/ 596213 w 1726174"/>
              <a:gd name="connsiteY0" fmla="*/ 719029 h 843676"/>
              <a:gd name="connsiteX1" fmla="*/ 1155749 w 1726174"/>
              <a:gd name="connsiteY1" fmla="*/ 722386 h 843676"/>
              <a:gd name="connsiteX2" fmla="*/ 1623686 w 1726174"/>
              <a:gd name="connsiteY2" fmla="*/ 619618 h 843676"/>
              <a:gd name="connsiteX3" fmla="*/ 1668834 w 1726174"/>
              <a:gd name="connsiteY3" fmla="*/ 135843 h 843676"/>
              <a:gd name="connsiteX4" fmla="*/ 711953 w 1726174"/>
              <a:gd name="connsiteY4" fmla="*/ 302 h 843676"/>
              <a:gd name="connsiteX5" fmla="*/ 46296 w 1726174"/>
              <a:gd name="connsiteY5" fmla="*/ 158293 h 843676"/>
              <a:gd name="connsiteX6" fmla="*/ 100392 w 1726174"/>
              <a:gd name="connsiteY6" fmla="*/ 627288 h 843676"/>
              <a:gd name="connsiteX7" fmla="*/ 451431 w 1726174"/>
              <a:gd name="connsiteY7" fmla="*/ 707708 h 843676"/>
              <a:gd name="connsiteX8" fmla="*/ 633672 w 1726174"/>
              <a:gd name="connsiteY8" fmla="*/ 843676 h 843676"/>
              <a:gd name="connsiteX9" fmla="*/ 592170 w 1726174"/>
              <a:gd name="connsiteY9" fmla="*/ 775610 h 843676"/>
              <a:gd name="connsiteX10" fmla="*/ 596213 w 1726174"/>
              <a:gd name="connsiteY10" fmla="*/ 719029 h 843676"/>
              <a:gd name="connsiteX0" fmla="*/ 596213 w 1726174"/>
              <a:gd name="connsiteY0" fmla="*/ 719029 h 843785"/>
              <a:gd name="connsiteX1" fmla="*/ 1155749 w 1726174"/>
              <a:gd name="connsiteY1" fmla="*/ 722386 h 843785"/>
              <a:gd name="connsiteX2" fmla="*/ 1623686 w 1726174"/>
              <a:gd name="connsiteY2" fmla="*/ 619618 h 843785"/>
              <a:gd name="connsiteX3" fmla="*/ 1668834 w 1726174"/>
              <a:gd name="connsiteY3" fmla="*/ 135843 h 843785"/>
              <a:gd name="connsiteX4" fmla="*/ 711953 w 1726174"/>
              <a:gd name="connsiteY4" fmla="*/ 302 h 843785"/>
              <a:gd name="connsiteX5" fmla="*/ 46296 w 1726174"/>
              <a:gd name="connsiteY5" fmla="*/ 158293 h 843785"/>
              <a:gd name="connsiteX6" fmla="*/ 100392 w 1726174"/>
              <a:gd name="connsiteY6" fmla="*/ 627288 h 843785"/>
              <a:gd name="connsiteX7" fmla="*/ 451431 w 1726174"/>
              <a:gd name="connsiteY7" fmla="*/ 707708 h 843785"/>
              <a:gd name="connsiteX8" fmla="*/ 633672 w 1726174"/>
              <a:gd name="connsiteY8" fmla="*/ 843676 h 843785"/>
              <a:gd name="connsiteX9" fmla="*/ 592170 w 1726174"/>
              <a:gd name="connsiteY9" fmla="*/ 775610 h 843785"/>
              <a:gd name="connsiteX10" fmla="*/ 596213 w 1726174"/>
              <a:gd name="connsiteY10" fmla="*/ 719029 h 843785"/>
              <a:gd name="connsiteX0" fmla="*/ 596213 w 1726174"/>
              <a:gd name="connsiteY0" fmla="*/ 719029 h 843785"/>
              <a:gd name="connsiteX1" fmla="*/ 1155749 w 1726174"/>
              <a:gd name="connsiteY1" fmla="*/ 722386 h 843785"/>
              <a:gd name="connsiteX2" fmla="*/ 1623686 w 1726174"/>
              <a:gd name="connsiteY2" fmla="*/ 619618 h 843785"/>
              <a:gd name="connsiteX3" fmla="*/ 1668834 w 1726174"/>
              <a:gd name="connsiteY3" fmla="*/ 135843 h 843785"/>
              <a:gd name="connsiteX4" fmla="*/ 711953 w 1726174"/>
              <a:gd name="connsiteY4" fmla="*/ 302 h 843785"/>
              <a:gd name="connsiteX5" fmla="*/ 46296 w 1726174"/>
              <a:gd name="connsiteY5" fmla="*/ 158293 h 843785"/>
              <a:gd name="connsiteX6" fmla="*/ 100392 w 1726174"/>
              <a:gd name="connsiteY6" fmla="*/ 627288 h 843785"/>
              <a:gd name="connsiteX7" fmla="*/ 451431 w 1726174"/>
              <a:gd name="connsiteY7" fmla="*/ 707708 h 843785"/>
              <a:gd name="connsiteX8" fmla="*/ 633672 w 1726174"/>
              <a:gd name="connsiteY8" fmla="*/ 843676 h 843785"/>
              <a:gd name="connsiteX9" fmla="*/ 592170 w 1726174"/>
              <a:gd name="connsiteY9" fmla="*/ 775610 h 843785"/>
              <a:gd name="connsiteX10" fmla="*/ 596213 w 1726174"/>
              <a:gd name="connsiteY10" fmla="*/ 719029 h 843785"/>
              <a:gd name="connsiteX0" fmla="*/ 596213 w 1726174"/>
              <a:gd name="connsiteY0" fmla="*/ 719029 h 843785"/>
              <a:gd name="connsiteX1" fmla="*/ 1155749 w 1726174"/>
              <a:gd name="connsiteY1" fmla="*/ 722386 h 843785"/>
              <a:gd name="connsiteX2" fmla="*/ 1623686 w 1726174"/>
              <a:gd name="connsiteY2" fmla="*/ 619618 h 843785"/>
              <a:gd name="connsiteX3" fmla="*/ 1668834 w 1726174"/>
              <a:gd name="connsiteY3" fmla="*/ 135843 h 843785"/>
              <a:gd name="connsiteX4" fmla="*/ 711953 w 1726174"/>
              <a:gd name="connsiteY4" fmla="*/ 302 h 843785"/>
              <a:gd name="connsiteX5" fmla="*/ 46296 w 1726174"/>
              <a:gd name="connsiteY5" fmla="*/ 158293 h 843785"/>
              <a:gd name="connsiteX6" fmla="*/ 100392 w 1726174"/>
              <a:gd name="connsiteY6" fmla="*/ 627288 h 843785"/>
              <a:gd name="connsiteX7" fmla="*/ 451431 w 1726174"/>
              <a:gd name="connsiteY7" fmla="*/ 707708 h 843785"/>
              <a:gd name="connsiteX8" fmla="*/ 633672 w 1726174"/>
              <a:gd name="connsiteY8" fmla="*/ 843676 h 843785"/>
              <a:gd name="connsiteX9" fmla="*/ 603967 w 1726174"/>
              <a:gd name="connsiteY9" fmla="*/ 795371 h 843785"/>
              <a:gd name="connsiteX10" fmla="*/ 596213 w 1726174"/>
              <a:gd name="connsiteY10" fmla="*/ 719029 h 843785"/>
              <a:gd name="connsiteX0" fmla="*/ 596213 w 1726174"/>
              <a:gd name="connsiteY0" fmla="*/ 719029 h 833928"/>
              <a:gd name="connsiteX1" fmla="*/ 1155749 w 1726174"/>
              <a:gd name="connsiteY1" fmla="*/ 722386 h 833928"/>
              <a:gd name="connsiteX2" fmla="*/ 1623686 w 1726174"/>
              <a:gd name="connsiteY2" fmla="*/ 619618 h 833928"/>
              <a:gd name="connsiteX3" fmla="*/ 1668834 w 1726174"/>
              <a:gd name="connsiteY3" fmla="*/ 135843 h 833928"/>
              <a:gd name="connsiteX4" fmla="*/ 711953 w 1726174"/>
              <a:gd name="connsiteY4" fmla="*/ 302 h 833928"/>
              <a:gd name="connsiteX5" fmla="*/ 46296 w 1726174"/>
              <a:gd name="connsiteY5" fmla="*/ 158293 h 833928"/>
              <a:gd name="connsiteX6" fmla="*/ 100392 w 1726174"/>
              <a:gd name="connsiteY6" fmla="*/ 627288 h 833928"/>
              <a:gd name="connsiteX7" fmla="*/ 451431 w 1726174"/>
              <a:gd name="connsiteY7" fmla="*/ 707708 h 833928"/>
              <a:gd name="connsiteX8" fmla="*/ 629740 w 1726174"/>
              <a:gd name="connsiteY8" fmla="*/ 833796 h 833928"/>
              <a:gd name="connsiteX9" fmla="*/ 603967 w 1726174"/>
              <a:gd name="connsiteY9" fmla="*/ 795371 h 833928"/>
              <a:gd name="connsiteX10" fmla="*/ 596213 w 1726174"/>
              <a:gd name="connsiteY10" fmla="*/ 719029 h 833928"/>
              <a:gd name="connsiteX0" fmla="*/ 596213 w 1726174"/>
              <a:gd name="connsiteY0" fmla="*/ 719029 h 833928"/>
              <a:gd name="connsiteX1" fmla="*/ 1155749 w 1726174"/>
              <a:gd name="connsiteY1" fmla="*/ 722386 h 833928"/>
              <a:gd name="connsiteX2" fmla="*/ 1623686 w 1726174"/>
              <a:gd name="connsiteY2" fmla="*/ 619618 h 833928"/>
              <a:gd name="connsiteX3" fmla="*/ 1668834 w 1726174"/>
              <a:gd name="connsiteY3" fmla="*/ 135843 h 833928"/>
              <a:gd name="connsiteX4" fmla="*/ 711953 w 1726174"/>
              <a:gd name="connsiteY4" fmla="*/ 302 h 833928"/>
              <a:gd name="connsiteX5" fmla="*/ 46296 w 1726174"/>
              <a:gd name="connsiteY5" fmla="*/ 158293 h 833928"/>
              <a:gd name="connsiteX6" fmla="*/ 100392 w 1726174"/>
              <a:gd name="connsiteY6" fmla="*/ 627288 h 833928"/>
              <a:gd name="connsiteX7" fmla="*/ 451431 w 1726174"/>
              <a:gd name="connsiteY7" fmla="*/ 707708 h 833928"/>
              <a:gd name="connsiteX8" fmla="*/ 629740 w 1726174"/>
              <a:gd name="connsiteY8" fmla="*/ 833796 h 833928"/>
              <a:gd name="connsiteX9" fmla="*/ 602001 w 1726174"/>
              <a:gd name="connsiteY9" fmla="*/ 787961 h 833928"/>
              <a:gd name="connsiteX10" fmla="*/ 596213 w 1726174"/>
              <a:gd name="connsiteY10" fmla="*/ 719029 h 833928"/>
              <a:gd name="connsiteX0" fmla="*/ 596213 w 1726174"/>
              <a:gd name="connsiteY0" fmla="*/ 719029 h 836314"/>
              <a:gd name="connsiteX1" fmla="*/ 1155749 w 1726174"/>
              <a:gd name="connsiteY1" fmla="*/ 722386 h 836314"/>
              <a:gd name="connsiteX2" fmla="*/ 1623686 w 1726174"/>
              <a:gd name="connsiteY2" fmla="*/ 619618 h 836314"/>
              <a:gd name="connsiteX3" fmla="*/ 1668834 w 1726174"/>
              <a:gd name="connsiteY3" fmla="*/ 135843 h 836314"/>
              <a:gd name="connsiteX4" fmla="*/ 711953 w 1726174"/>
              <a:gd name="connsiteY4" fmla="*/ 302 h 836314"/>
              <a:gd name="connsiteX5" fmla="*/ 46296 w 1726174"/>
              <a:gd name="connsiteY5" fmla="*/ 158293 h 836314"/>
              <a:gd name="connsiteX6" fmla="*/ 100392 w 1726174"/>
              <a:gd name="connsiteY6" fmla="*/ 627288 h 836314"/>
              <a:gd name="connsiteX7" fmla="*/ 451431 w 1726174"/>
              <a:gd name="connsiteY7" fmla="*/ 707708 h 836314"/>
              <a:gd name="connsiteX8" fmla="*/ 624372 w 1726174"/>
              <a:gd name="connsiteY8" fmla="*/ 836189 h 836314"/>
              <a:gd name="connsiteX9" fmla="*/ 602001 w 1726174"/>
              <a:gd name="connsiteY9" fmla="*/ 787961 h 836314"/>
              <a:gd name="connsiteX10" fmla="*/ 596213 w 1726174"/>
              <a:gd name="connsiteY10" fmla="*/ 719029 h 836314"/>
              <a:gd name="connsiteX0" fmla="*/ 606950 w 1726174"/>
              <a:gd name="connsiteY0" fmla="*/ 711850 h 836314"/>
              <a:gd name="connsiteX1" fmla="*/ 1155749 w 1726174"/>
              <a:gd name="connsiteY1" fmla="*/ 722386 h 836314"/>
              <a:gd name="connsiteX2" fmla="*/ 1623686 w 1726174"/>
              <a:gd name="connsiteY2" fmla="*/ 619618 h 836314"/>
              <a:gd name="connsiteX3" fmla="*/ 1668834 w 1726174"/>
              <a:gd name="connsiteY3" fmla="*/ 135843 h 836314"/>
              <a:gd name="connsiteX4" fmla="*/ 711953 w 1726174"/>
              <a:gd name="connsiteY4" fmla="*/ 302 h 836314"/>
              <a:gd name="connsiteX5" fmla="*/ 46296 w 1726174"/>
              <a:gd name="connsiteY5" fmla="*/ 158293 h 836314"/>
              <a:gd name="connsiteX6" fmla="*/ 100392 w 1726174"/>
              <a:gd name="connsiteY6" fmla="*/ 627288 h 836314"/>
              <a:gd name="connsiteX7" fmla="*/ 451431 w 1726174"/>
              <a:gd name="connsiteY7" fmla="*/ 707708 h 836314"/>
              <a:gd name="connsiteX8" fmla="*/ 624372 w 1726174"/>
              <a:gd name="connsiteY8" fmla="*/ 836189 h 836314"/>
              <a:gd name="connsiteX9" fmla="*/ 602001 w 1726174"/>
              <a:gd name="connsiteY9" fmla="*/ 787961 h 836314"/>
              <a:gd name="connsiteX10" fmla="*/ 606950 w 1726174"/>
              <a:gd name="connsiteY10" fmla="*/ 711850 h 836314"/>
              <a:gd name="connsiteX0" fmla="*/ 612615 w 1731839"/>
              <a:gd name="connsiteY0" fmla="*/ 711557 h 836021"/>
              <a:gd name="connsiteX1" fmla="*/ 1161414 w 1731839"/>
              <a:gd name="connsiteY1" fmla="*/ 722093 h 836021"/>
              <a:gd name="connsiteX2" fmla="*/ 1629351 w 1731839"/>
              <a:gd name="connsiteY2" fmla="*/ 619325 h 836021"/>
              <a:gd name="connsiteX3" fmla="*/ 1674499 w 1731839"/>
              <a:gd name="connsiteY3" fmla="*/ 135550 h 836021"/>
              <a:gd name="connsiteX4" fmla="*/ 717618 w 1731839"/>
              <a:gd name="connsiteY4" fmla="*/ 9 h 836021"/>
              <a:gd name="connsiteX5" fmla="*/ 44803 w 1731839"/>
              <a:gd name="connsiteY5" fmla="*/ 138857 h 836021"/>
              <a:gd name="connsiteX6" fmla="*/ 106057 w 1731839"/>
              <a:gd name="connsiteY6" fmla="*/ 626995 h 836021"/>
              <a:gd name="connsiteX7" fmla="*/ 457096 w 1731839"/>
              <a:gd name="connsiteY7" fmla="*/ 707415 h 836021"/>
              <a:gd name="connsiteX8" fmla="*/ 630037 w 1731839"/>
              <a:gd name="connsiteY8" fmla="*/ 835896 h 836021"/>
              <a:gd name="connsiteX9" fmla="*/ 607666 w 1731839"/>
              <a:gd name="connsiteY9" fmla="*/ 787668 h 836021"/>
              <a:gd name="connsiteX10" fmla="*/ 612615 w 1731839"/>
              <a:gd name="connsiteY10" fmla="*/ 711557 h 836021"/>
              <a:gd name="connsiteX0" fmla="*/ 616922 w 1736146"/>
              <a:gd name="connsiteY0" fmla="*/ 712781 h 837245"/>
              <a:gd name="connsiteX1" fmla="*/ 1165721 w 1736146"/>
              <a:gd name="connsiteY1" fmla="*/ 723317 h 837245"/>
              <a:gd name="connsiteX2" fmla="*/ 1633658 w 1736146"/>
              <a:gd name="connsiteY2" fmla="*/ 620549 h 837245"/>
              <a:gd name="connsiteX3" fmla="*/ 1678806 w 1736146"/>
              <a:gd name="connsiteY3" fmla="*/ 136774 h 837245"/>
              <a:gd name="connsiteX4" fmla="*/ 721925 w 1736146"/>
              <a:gd name="connsiteY4" fmla="*/ 1233 h 837245"/>
              <a:gd name="connsiteX5" fmla="*/ 43741 w 1736146"/>
              <a:gd name="connsiteY5" fmla="*/ 106580 h 837245"/>
              <a:gd name="connsiteX6" fmla="*/ 110364 w 1736146"/>
              <a:gd name="connsiteY6" fmla="*/ 628219 h 837245"/>
              <a:gd name="connsiteX7" fmla="*/ 461403 w 1736146"/>
              <a:gd name="connsiteY7" fmla="*/ 708639 h 837245"/>
              <a:gd name="connsiteX8" fmla="*/ 634344 w 1736146"/>
              <a:gd name="connsiteY8" fmla="*/ 837120 h 837245"/>
              <a:gd name="connsiteX9" fmla="*/ 611973 w 1736146"/>
              <a:gd name="connsiteY9" fmla="*/ 788892 h 837245"/>
              <a:gd name="connsiteX10" fmla="*/ 616922 w 1736146"/>
              <a:gd name="connsiteY10" fmla="*/ 712781 h 837245"/>
              <a:gd name="connsiteX0" fmla="*/ 616922 w 1736146"/>
              <a:gd name="connsiteY0" fmla="*/ 712781 h 837245"/>
              <a:gd name="connsiteX1" fmla="*/ 1165721 w 1736146"/>
              <a:gd name="connsiteY1" fmla="*/ 723317 h 837245"/>
              <a:gd name="connsiteX2" fmla="*/ 1633658 w 1736146"/>
              <a:gd name="connsiteY2" fmla="*/ 620549 h 837245"/>
              <a:gd name="connsiteX3" fmla="*/ 1678806 w 1736146"/>
              <a:gd name="connsiteY3" fmla="*/ 136774 h 837245"/>
              <a:gd name="connsiteX4" fmla="*/ 721925 w 1736146"/>
              <a:gd name="connsiteY4" fmla="*/ 1233 h 837245"/>
              <a:gd name="connsiteX5" fmla="*/ 43741 w 1736146"/>
              <a:gd name="connsiteY5" fmla="*/ 106580 h 837245"/>
              <a:gd name="connsiteX6" fmla="*/ 110364 w 1736146"/>
              <a:gd name="connsiteY6" fmla="*/ 628219 h 837245"/>
              <a:gd name="connsiteX7" fmla="*/ 461403 w 1736146"/>
              <a:gd name="connsiteY7" fmla="*/ 708639 h 837245"/>
              <a:gd name="connsiteX8" fmla="*/ 634344 w 1736146"/>
              <a:gd name="connsiteY8" fmla="*/ 837120 h 837245"/>
              <a:gd name="connsiteX9" fmla="*/ 613762 w 1736146"/>
              <a:gd name="connsiteY9" fmla="*/ 791285 h 837245"/>
              <a:gd name="connsiteX10" fmla="*/ 616922 w 1736146"/>
              <a:gd name="connsiteY10" fmla="*/ 712781 h 837245"/>
              <a:gd name="connsiteX0" fmla="*/ 616922 w 1736146"/>
              <a:gd name="connsiteY0" fmla="*/ 712781 h 837245"/>
              <a:gd name="connsiteX1" fmla="*/ 1165721 w 1736146"/>
              <a:gd name="connsiteY1" fmla="*/ 723317 h 837245"/>
              <a:gd name="connsiteX2" fmla="*/ 1633658 w 1736146"/>
              <a:gd name="connsiteY2" fmla="*/ 620549 h 837245"/>
              <a:gd name="connsiteX3" fmla="*/ 1678806 w 1736146"/>
              <a:gd name="connsiteY3" fmla="*/ 136774 h 837245"/>
              <a:gd name="connsiteX4" fmla="*/ 721925 w 1736146"/>
              <a:gd name="connsiteY4" fmla="*/ 1233 h 837245"/>
              <a:gd name="connsiteX5" fmla="*/ 43741 w 1736146"/>
              <a:gd name="connsiteY5" fmla="*/ 106580 h 837245"/>
              <a:gd name="connsiteX6" fmla="*/ 110364 w 1736146"/>
              <a:gd name="connsiteY6" fmla="*/ 628219 h 837245"/>
              <a:gd name="connsiteX7" fmla="*/ 461403 w 1736146"/>
              <a:gd name="connsiteY7" fmla="*/ 708639 h 837245"/>
              <a:gd name="connsiteX8" fmla="*/ 634344 w 1736146"/>
              <a:gd name="connsiteY8" fmla="*/ 837120 h 837245"/>
              <a:gd name="connsiteX9" fmla="*/ 613762 w 1736146"/>
              <a:gd name="connsiteY9" fmla="*/ 791285 h 837245"/>
              <a:gd name="connsiteX10" fmla="*/ 616922 w 1736146"/>
              <a:gd name="connsiteY10" fmla="*/ 712781 h 837245"/>
              <a:gd name="connsiteX0" fmla="*/ 616922 w 1736070"/>
              <a:gd name="connsiteY0" fmla="*/ 712781 h 837245"/>
              <a:gd name="connsiteX1" fmla="*/ 1167511 w 1736070"/>
              <a:gd name="connsiteY1" fmla="*/ 711353 h 837245"/>
              <a:gd name="connsiteX2" fmla="*/ 1633658 w 1736070"/>
              <a:gd name="connsiteY2" fmla="*/ 620549 h 837245"/>
              <a:gd name="connsiteX3" fmla="*/ 1678806 w 1736070"/>
              <a:gd name="connsiteY3" fmla="*/ 136774 h 837245"/>
              <a:gd name="connsiteX4" fmla="*/ 721925 w 1736070"/>
              <a:gd name="connsiteY4" fmla="*/ 1233 h 837245"/>
              <a:gd name="connsiteX5" fmla="*/ 43741 w 1736070"/>
              <a:gd name="connsiteY5" fmla="*/ 106580 h 837245"/>
              <a:gd name="connsiteX6" fmla="*/ 110364 w 1736070"/>
              <a:gd name="connsiteY6" fmla="*/ 628219 h 837245"/>
              <a:gd name="connsiteX7" fmla="*/ 461403 w 1736070"/>
              <a:gd name="connsiteY7" fmla="*/ 708639 h 837245"/>
              <a:gd name="connsiteX8" fmla="*/ 634344 w 1736070"/>
              <a:gd name="connsiteY8" fmla="*/ 837120 h 837245"/>
              <a:gd name="connsiteX9" fmla="*/ 613762 w 1736070"/>
              <a:gd name="connsiteY9" fmla="*/ 791285 h 837245"/>
              <a:gd name="connsiteX10" fmla="*/ 616922 w 1736070"/>
              <a:gd name="connsiteY10" fmla="*/ 712781 h 837245"/>
              <a:gd name="connsiteX0" fmla="*/ 616922 w 1736070"/>
              <a:gd name="connsiteY0" fmla="*/ 712781 h 837245"/>
              <a:gd name="connsiteX1" fmla="*/ 1167511 w 1736070"/>
              <a:gd name="connsiteY1" fmla="*/ 711353 h 837245"/>
              <a:gd name="connsiteX2" fmla="*/ 1633658 w 1736070"/>
              <a:gd name="connsiteY2" fmla="*/ 620549 h 837245"/>
              <a:gd name="connsiteX3" fmla="*/ 1678806 w 1736070"/>
              <a:gd name="connsiteY3" fmla="*/ 136774 h 837245"/>
              <a:gd name="connsiteX4" fmla="*/ 721925 w 1736070"/>
              <a:gd name="connsiteY4" fmla="*/ 1233 h 837245"/>
              <a:gd name="connsiteX5" fmla="*/ 43741 w 1736070"/>
              <a:gd name="connsiteY5" fmla="*/ 106580 h 837245"/>
              <a:gd name="connsiteX6" fmla="*/ 110364 w 1736070"/>
              <a:gd name="connsiteY6" fmla="*/ 628219 h 837245"/>
              <a:gd name="connsiteX7" fmla="*/ 461403 w 1736070"/>
              <a:gd name="connsiteY7" fmla="*/ 708639 h 837245"/>
              <a:gd name="connsiteX8" fmla="*/ 634344 w 1736070"/>
              <a:gd name="connsiteY8" fmla="*/ 837120 h 837245"/>
              <a:gd name="connsiteX9" fmla="*/ 613762 w 1736070"/>
              <a:gd name="connsiteY9" fmla="*/ 791285 h 837245"/>
              <a:gd name="connsiteX10" fmla="*/ 616922 w 1736070"/>
              <a:gd name="connsiteY10" fmla="*/ 712781 h 837245"/>
              <a:gd name="connsiteX0" fmla="*/ 616922 w 1736070"/>
              <a:gd name="connsiteY0" fmla="*/ 712781 h 837245"/>
              <a:gd name="connsiteX1" fmla="*/ 1167511 w 1736070"/>
              <a:gd name="connsiteY1" fmla="*/ 711353 h 837245"/>
              <a:gd name="connsiteX2" fmla="*/ 1633658 w 1736070"/>
              <a:gd name="connsiteY2" fmla="*/ 620549 h 837245"/>
              <a:gd name="connsiteX3" fmla="*/ 1678806 w 1736070"/>
              <a:gd name="connsiteY3" fmla="*/ 136774 h 837245"/>
              <a:gd name="connsiteX4" fmla="*/ 721925 w 1736070"/>
              <a:gd name="connsiteY4" fmla="*/ 1233 h 837245"/>
              <a:gd name="connsiteX5" fmla="*/ 43741 w 1736070"/>
              <a:gd name="connsiteY5" fmla="*/ 106580 h 837245"/>
              <a:gd name="connsiteX6" fmla="*/ 110364 w 1736070"/>
              <a:gd name="connsiteY6" fmla="*/ 628219 h 837245"/>
              <a:gd name="connsiteX7" fmla="*/ 461403 w 1736070"/>
              <a:gd name="connsiteY7" fmla="*/ 708639 h 837245"/>
              <a:gd name="connsiteX8" fmla="*/ 634344 w 1736070"/>
              <a:gd name="connsiteY8" fmla="*/ 837120 h 837245"/>
              <a:gd name="connsiteX9" fmla="*/ 613762 w 1736070"/>
              <a:gd name="connsiteY9" fmla="*/ 791285 h 837245"/>
              <a:gd name="connsiteX10" fmla="*/ 616922 w 1736070"/>
              <a:gd name="connsiteY10" fmla="*/ 712781 h 837245"/>
              <a:gd name="connsiteX0" fmla="*/ 616922 w 1736070"/>
              <a:gd name="connsiteY0" fmla="*/ 712781 h 839094"/>
              <a:gd name="connsiteX1" fmla="*/ 1167511 w 1736070"/>
              <a:gd name="connsiteY1" fmla="*/ 711353 h 839094"/>
              <a:gd name="connsiteX2" fmla="*/ 1633658 w 1736070"/>
              <a:gd name="connsiteY2" fmla="*/ 620549 h 839094"/>
              <a:gd name="connsiteX3" fmla="*/ 1678806 w 1736070"/>
              <a:gd name="connsiteY3" fmla="*/ 136774 h 839094"/>
              <a:gd name="connsiteX4" fmla="*/ 721925 w 1736070"/>
              <a:gd name="connsiteY4" fmla="*/ 1233 h 839094"/>
              <a:gd name="connsiteX5" fmla="*/ 43741 w 1736070"/>
              <a:gd name="connsiteY5" fmla="*/ 106580 h 839094"/>
              <a:gd name="connsiteX6" fmla="*/ 110364 w 1736070"/>
              <a:gd name="connsiteY6" fmla="*/ 628219 h 839094"/>
              <a:gd name="connsiteX7" fmla="*/ 461403 w 1736070"/>
              <a:gd name="connsiteY7" fmla="*/ 708639 h 839094"/>
              <a:gd name="connsiteX8" fmla="*/ 634344 w 1736070"/>
              <a:gd name="connsiteY8" fmla="*/ 837120 h 839094"/>
              <a:gd name="connsiteX9" fmla="*/ 613762 w 1736070"/>
              <a:gd name="connsiteY9" fmla="*/ 791285 h 839094"/>
              <a:gd name="connsiteX10" fmla="*/ 616922 w 1736070"/>
              <a:gd name="connsiteY10" fmla="*/ 712781 h 839094"/>
              <a:gd name="connsiteX0" fmla="*/ 616922 w 1736070"/>
              <a:gd name="connsiteY0" fmla="*/ 712781 h 839094"/>
              <a:gd name="connsiteX1" fmla="*/ 1167511 w 1736070"/>
              <a:gd name="connsiteY1" fmla="*/ 711353 h 839094"/>
              <a:gd name="connsiteX2" fmla="*/ 1633658 w 1736070"/>
              <a:gd name="connsiteY2" fmla="*/ 620549 h 839094"/>
              <a:gd name="connsiteX3" fmla="*/ 1678806 w 1736070"/>
              <a:gd name="connsiteY3" fmla="*/ 136774 h 839094"/>
              <a:gd name="connsiteX4" fmla="*/ 721925 w 1736070"/>
              <a:gd name="connsiteY4" fmla="*/ 1233 h 839094"/>
              <a:gd name="connsiteX5" fmla="*/ 43741 w 1736070"/>
              <a:gd name="connsiteY5" fmla="*/ 106580 h 839094"/>
              <a:gd name="connsiteX6" fmla="*/ 110364 w 1736070"/>
              <a:gd name="connsiteY6" fmla="*/ 628219 h 839094"/>
              <a:gd name="connsiteX7" fmla="*/ 461403 w 1736070"/>
              <a:gd name="connsiteY7" fmla="*/ 708639 h 839094"/>
              <a:gd name="connsiteX8" fmla="*/ 634344 w 1736070"/>
              <a:gd name="connsiteY8" fmla="*/ 837120 h 839094"/>
              <a:gd name="connsiteX9" fmla="*/ 613762 w 1736070"/>
              <a:gd name="connsiteY9" fmla="*/ 791285 h 839094"/>
              <a:gd name="connsiteX10" fmla="*/ 616922 w 1736070"/>
              <a:gd name="connsiteY10" fmla="*/ 712781 h 839094"/>
              <a:gd name="connsiteX0" fmla="*/ 616922 w 1736070"/>
              <a:gd name="connsiteY0" fmla="*/ 715564 h 841877"/>
              <a:gd name="connsiteX1" fmla="*/ 1167511 w 1736070"/>
              <a:gd name="connsiteY1" fmla="*/ 714136 h 841877"/>
              <a:gd name="connsiteX2" fmla="*/ 1633658 w 1736070"/>
              <a:gd name="connsiteY2" fmla="*/ 623332 h 841877"/>
              <a:gd name="connsiteX3" fmla="*/ 1678806 w 1736070"/>
              <a:gd name="connsiteY3" fmla="*/ 186531 h 841877"/>
              <a:gd name="connsiteX4" fmla="*/ 721925 w 1736070"/>
              <a:gd name="connsiteY4" fmla="*/ 4016 h 841877"/>
              <a:gd name="connsiteX5" fmla="*/ 43741 w 1736070"/>
              <a:gd name="connsiteY5" fmla="*/ 109363 h 841877"/>
              <a:gd name="connsiteX6" fmla="*/ 110364 w 1736070"/>
              <a:gd name="connsiteY6" fmla="*/ 631002 h 841877"/>
              <a:gd name="connsiteX7" fmla="*/ 461403 w 1736070"/>
              <a:gd name="connsiteY7" fmla="*/ 711422 h 841877"/>
              <a:gd name="connsiteX8" fmla="*/ 634344 w 1736070"/>
              <a:gd name="connsiteY8" fmla="*/ 839903 h 841877"/>
              <a:gd name="connsiteX9" fmla="*/ 613762 w 1736070"/>
              <a:gd name="connsiteY9" fmla="*/ 794068 h 841877"/>
              <a:gd name="connsiteX10" fmla="*/ 616922 w 1736070"/>
              <a:gd name="connsiteY10" fmla="*/ 715564 h 841877"/>
              <a:gd name="connsiteX0" fmla="*/ 616922 w 1732832"/>
              <a:gd name="connsiteY0" fmla="*/ 713064 h 839377"/>
              <a:gd name="connsiteX1" fmla="*/ 1167511 w 1732832"/>
              <a:gd name="connsiteY1" fmla="*/ 711636 h 839377"/>
              <a:gd name="connsiteX2" fmla="*/ 1633658 w 1732832"/>
              <a:gd name="connsiteY2" fmla="*/ 620832 h 839377"/>
              <a:gd name="connsiteX3" fmla="*/ 1674387 w 1732832"/>
              <a:gd name="connsiteY3" fmla="*/ 142276 h 839377"/>
              <a:gd name="connsiteX4" fmla="*/ 721925 w 1732832"/>
              <a:gd name="connsiteY4" fmla="*/ 1516 h 839377"/>
              <a:gd name="connsiteX5" fmla="*/ 43741 w 1732832"/>
              <a:gd name="connsiteY5" fmla="*/ 106863 h 839377"/>
              <a:gd name="connsiteX6" fmla="*/ 110364 w 1732832"/>
              <a:gd name="connsiteY6" fmla="*/ 628502 h 839377"/>
              <a:gd name="connsiteX7" fmla="*/ 461403 w 1732832"/>
              <a:gd name="connsiteY7" fmla="*/ 708922 h 839377"/>
              <a:gd name="connsiteX8" fmla="*/ 634344 w 1732832"/>
              <a:gd name="connsiteY8" fmla="*/ 837403 h 839377"/>
              <a:gd name="connsiteX9" fmla="*/ 613762 w 1732832"/>
              <a:gd name="connsiteY9" fmla="*/ 791568 h 839377"/>
              <a:gd name="connsiteX10" fmla="*/ 616922 w 1732832"/>
              <a:gd name="connsiteY10" fmla="*/ 713064 h 839377"/>
              <a:gd name="connsiteX0" fmla="*/ 616922 w 1732832"/>
              <a:gd name="connsiteY0" fmla="*/ 713064 h 839377"/>
              <a:gd name="connsiteX1" fmla="*/ 1167511 w 1732832"/>
              <a:gd name="connsiteY1" fmla="*/ 711636 h 839377"/>
              <a:gd name="connsiteX2" fmla="*/ 1633658 w 1732832"/>
              <a:gd name="connsiteY2" fmla="*/ 620832 h 839377"/>
              <a:gd name="connsiteX3" fmla="*/ 1674387 w 1732832"/>
              <a:gd name="connsiteY3" fmla="*/ 142276 h 839377"/>
              <a:gd name="connsiteX4" fmla="*/ 721925 w 1732832"/>
              <a:gd name="connsiteY4" fmla="*/ 1516 h 839377"/>
              <a:gd name="connsiteX5" fmla="*/ 43741 w 1732832"/>
              <a:gd name="connsiteY5" fmla="*/ 106863 h 839377"/>
              <a:gd name="connsiteX6" fmla="*/ 110364 w 1732832"/>
              <a:gd name="connsiteY6" fmla="*/ 628502 h 839377"/>
              <a:gd name="connsiteX7" fmla="*/ 461403 w 1732832"/>
              <a:gd name="connsiteY7" fmla="*/ 708922 h 839377"/>
              <a:gd name="connsiteX8" fmla="*/ 634344 w 1732832"/>
              <a:gd name="connsiteY8" fmla="*/ 837403 h 839377"/>
              <a:gd name="connsiteX9" fmla="*/ 613762 w 1732832"/>
              <a:gd name="connsiteY9" fmla="*/ 791568 h 839377"/>
              <a:gd name="connsiteX10" fmla="*/ 616922 w 1732832"/>
              <a:gd name="connsiteY10" fmla="*/ 713064 h 839377"/>
              <a:gd name="connsiteX0" fmla="*/ 616922 w 1733140"/>
              <a:gd name="connsiteY0" fmla="*/ 713064 h 839377"/>
              <a:gd name="connsiteX1" fmla="*/ 1160523 w 1733140"/>
              <a:gd name="connsiteY1" fmla="*/ 724017 h 839377"/>
              <a:gd name="connsiteX2" fmla="*/ 1633658 w 1733140"/>
              <a:gd name="connsiteY2" fmla="*/ 620832 h 839377"/>
              <a:gd name="connsiteX3" fmla="*/ 1674387 w 1733140"/>
              <a:gd name="connsiteY3" fmla="*/ 142276 h 839377"/>
              <a:gd name="connsiteX4" fmla="*/ 721925 w 1733140"/>
              <a:gd name="connsiteY4" fmla="*/ 1516 h 839377"/>
              <a:gd name="connsiteX5" fmla="*/ 43741 w 1733140"/>
              <a:gd name="connsiteY5" fmla="*/ 106863 h 839377"/>
              <a:gd name="connsiteX6" fmla="*/ 110364 w 1733140"/>
              <a:gd name="connsiteY6" fmla="*/ 628502 h 839377"/>
              <a:gd name="connsiteX7" fmla="*/ 461403 w 1733140"/>
              <a:gd name="connsiteY7" fmla="*/ 708922 h 839377"/>
              <a:gd name="connsiteX8" fmla="*/ 634344 w 1733140"/>
              <a:gd name="connsiteY8" fmla="*/ 837403 h 839377"/>
              <a:gd name="connsiteX9" fmla="*/ 613762 w 1733140"/>
              <a:gd name="connsiteY9" fmla="*/ 791568 h 839377"/>
              <a:gd name="connsiteX10" fmla="*/ 616922 w 1733140"/>
              <a:gd name="connsiteY10" fmla="*/ 713064 h 839377"/>
              <a:gd name="connsiteX0" fmla="*/ 616922 w 1730438"/>
              <a:gd name="connsiteY0" fmla="*/ 713064 h 839377"/>
              <a:gd name="connsiteX1" fmla="*/ 1160523 w 1730438"/>
              <a:gd name="connsiteY1" fmla="*/ 724017 h 839377"/>
              <a:gd name="connsiteX2" fmla="*/ 1633658 w 1730438"/>
              <a:gd name="connsiteY2" fmla="*/ 620832 h 839377"/>
              <a:gd name="connsiteX3" fmla="*/ 1674387 w 1730438"/>
              <a:gd name="connsiteY3" fmla="*/ 142276 h 839377"/>
              <a:gd name="connsiteX4" fmla="*/ 721925 w 1730438"/>
              <a:gd name="connsiteY4" fmla="*/ 1516 h 839377"/>
              <a:gd name="connsiteX5" fmla="*/ 43741 w 1730438"/>
              <a:gd name="connsiteY5" fmla="*/ 106863 h 839377"/>
              <a:gd name="connsiteX6" fmla="*/ 110364 w 1730438"/>
              <a:gd name="connsiteY6" fmla="*/ 628502 h 839377"/>
              <a:gd name="connsiteX7" fmla="*/ 461403 w 1730438"/>
              <a:gd name="connsiteY7" fmla="*/ 708922 h 839377"/>
              <a:gd name="connsiteX8" fmla="*/ 634344 w 1730438"/>
              <a:gd name="connsiteY8" fmla="*/ 837403 h 839377"/>
              <a:gd name="connsiteX9" fmla="*/ 613762 w 1730438"/>
              <a:gd name="connsiteY9" fmla="*/ 791568 h 839377"/>
              <a:gd name="connsiteX10" fmla="*/ 616922 w 1730438"/>
              <a:gd name="connsiteY10" fmla="*/ 713064 h 839377"/>
              <a:gd name="connsiteX0" fmla="*/ 616922 w 1730438"/>
              <a:gd name="connsiteY0" fmla="*/ 713064 h 839377"/>
              <a:gd name="connsiteX1" fmla="*/ 1160523 w 1730438"/>
              <a:gd name="connsiteY1" fmla="*/ 724017 h 839377"/>
              <a:gd name="connsiteX2" fmla="*/ 1633658 w 1730438"/>
              <a:gd name="connsiteY2" fmla="*/ 600198 h 839377"/>
              <a:gd name="connsiteX3" fmla="*/ 1674387 w 1730438"/>
              <a:gd name="connsiteY3" fmla="*/ 142276 h 839377"/>
              <a:gd name="connsiteX4" fmla="*/ 721925 w 1730438"/>
              <a:gd name="connsiteY4" fmla="*/ 1516 h 839377"/>
              <a:gd name="connsiteX5" fmla="*/ 43741 w 1730438"/>
              <a:gd name="connsiteY5" fmla="*/ 106863 h 839377"/>
              <a:gd name="connsiteX6" fmla="*/ 110364 w 1730438"/>
              <a:gd name="connsiteY6" fmla="*/ 628502 h 839377"/>
              <a:gd name="connsiteX7" fmla="*/ 461403 w 1730438"/>
              <a:gd name="connsiteY7" fmla="*/ 708922 h 839377"/>
              <a:gd name="connsiteX8" fmla="*/ 634344 w 1730438"/>
              <a:gd name="connsiteY8" fmla="*/ 837403 h 839377"/>
              <a:gd name="connsiteX9" fmla="*/ 613762 w 1730438"/>
              <a:gd name="connsiteY9" fmla="*/ 791568 h 839377"/>
              <a:gd name="connsiteX10" fmla="*/ 616922 w 1730438"/>
              <a:gd name="connsiteY10" fmla="*/ 713064 h 839377"/>
              <a:gd name="connsiteX0" fmla="*/ 616922 w 1730438"/>
              <a:gd name="connsiteY0" fmla="*/ 713064 h 839377"/>
              <a:gd name="connsiteX1" fmla="*/ 1160523 w 1730438"/>
              <a:gd name="connsiteY1" fmla="*/ 724017 h 839377"/>
              <a:gd name="connsiteX2" fmla="*/ 1633658 w 1730438"/>
              <a:gd name="connsiteY2" fmla="*/ 600198 h 839377"/>
              <a:gd name="connsiteX3" fmla="*/ 1674387 w 1730438"/>
              <a:gd name="connsiteY3" fmla="*/ 142276 h 839377"/>
              <a:gd name="connsiteX4" fmla="*/ 721925 w 1730438"/>
              <a:gd name="connsiteY4" fmla="*/ 1516 h 839377"/>
              <a:gd name="connsiteX5" fmla="*/ 43741 w 1730438"/>
              <a:gd name="connsiteY5" fmla="*/ 106863 h 839377"/>
              <a:gd name="connsiteX6" fmla="*/ 110364 w 1730438"/>
              <a:gd name="connsiteY6" fmla="*/ 628502 h 839377"/>
              <a:gd name="connsiteX7" fmla="*/ 461403 w 1730438"/>
              <a:gd name="connsiteY7" fmla="*/ 708922 h 839377"/>
              <a:gd name="connsiteX8" fmla="*/ 634344 w 1730438"/>
              <a:gd name="connsiteY8" fmla="*/ 837403 h 839377"/>
              <a:gd name="connsiteX9" fmla="*/ 613762 w 1730438"/>
              <a:gd name="connsiteY9" fmla="*/ 791568 h 839377"/>
              <a:gd name="connsiteX10" fmla="*/ 616922 w 1730438"/>
              <a:gd name="connsiteY10" fmla="*/ 713064 h 839377"/>
              <a:gd name="connsiteX0" fmla="*/ 616922 w 1730438"/>
              <a:gd name="connsiteY0" fmla="*/ 713064 h 839377"/>
              <a:gd name="connsiteX1" fmla="*/ 1160523 w 1730438"/>
              <a:gd name="connsiteY1" fmla="*/ 724017 h 839377"/>
              <a:gd name="connsiteX2" fmla="*/ 1633658 w 1730438"/>
              <a:gd name="connsiteY2" fmla="*/ 600198 h 839377"/>
              <a:gd name="connsiteX3" fmla="*/ 1674387 w 1730438"/>
              <a:gd name="connsiteY3" fmla="*/ 142276 h 839377"/>
              <a:gd name="connsiteX4" fmla="*/ 721925 w 1730438"/>
              <a:gd name="connsiteY4" fmla="*/ 1516 h 839377"/>
              <a:gd name="connsiteX5" fmla="*/ 43741 w 1730438"/>
              <a:gd name="connsiteY5" fmla="*/ 106863 h 839377"/>
              <a:gd name="connsiteX6" fmla="*/ 110364 w 1730438"/>
              <a:gd name="connsiteY6" fmla="*/ 628502 h 839377"/>
              <a:gd name="connsiteX7" fmla="*/ 461403 w 1730438"/>
              <a:gd name="connsiteY7" fmla="*/ 708922 h 839377"/>
              <a:gd name="connsiteX8" fmla="*/ 634344 w 1730438"/>
              <a:gd name="connsiteY8" fmla="*/ 837403 h 839377"/>
              <a:gd name="connsiteX9" fmla="*/ 613762 w 1730438"/>
              <a:gd name="connsiteY9" fmla="*/ 791568 h 839377"/>
              <a:gd name="connsiteX10" fmla="*/ 616922 w 1730438"/>
              <a:gd name="connsiteY10" fmla="*/ 713064 h 839377"/>
              <a:gd name="connsiteX0" fmla="*/ 616922 w 1732986"/>
              <a:gd name="connsiteY0" fmla="*/ 713064 h 839377"/>
              <a:gd name="connsiteX1" fmla="*/ 1164018 w 1732986"/>
              <a:gd name="connsiteY1" fmla="*/ 711636 h 839377"/>
              <a:gd name="connsiteX2" fmla="*/ 1633658 w 1732986"/>
              <a:gd name="connsiteY2" fmla="*/ 600198 h 839377"/>
              <a:gd name="connsiteX3" fmla="*/ 1674387 w 1732986"/>
              <a:gd name="connsiteY3" fmla="*/ 142276 h 839377"/>
              <a:gd name="connsiteX4" fmla="*/ 721925 w 1732986"/>
              <a:gd name="connsiteY4" fmla="*/ 1516 h 839377"/>
              <a:gd name="connsiteX5" fmla="*/ 43741 w 1732986"/>
              <a:gd name="connsiteY5" fmla="*/ 106863 h 839377"/>
              <a:gd name="connsiteX6" fmla="*/ 110364 w 1732986"/>
              <a:gd name="connsiteY6" fmla="*/ 628502 h 839377"/>
              <a:gd name="connsiteX7" fmla="*/ 461403 w 1732986"/>
              <a:gd name="connsiteY7" fmla="*/ 708922 h 839377"/>
              <a:gd name="connsiteX8" fmla="*/ 634344 w 1732986"/>
              <a:gd name="connsiteY8" fmla="*/ 837403 h 839377"/>
              <a:gd name="connsiteX9" fmla="*/ 613762 w 1732986"/>
              <a:gd name="connsiteY9" fmla="*/ 791568 h 839377"/>
              <a:gd name="connsiteX10" fmla="*/ 616922 w 1732986"/>
              <a:gd name="connsiteY10" fmla="*/ 713064 h 839377"/>
              <a:gd name="connsiteX0" fmla="*/ 616922 w 1732986"/>
              <a:gd name="connsiteY0" fmla="*/ 713064 h 839377"/>
              <a:gd name="connsiteX1" fmla="*/ 1164018 w 1732986"/>
              <a:gd name="connsiteY1" fmla="*/ 711636 h 839377"/>
              <a:gd name="connsiteX2" fmla="*/ 1633658 w 1732986"/>
              <a:gd name="connsiteY2" fmla="*/ 600198 h 839377"/>
              <a:gd name="connsiteX3" fmla="*/ 1674387 w 1732986"/>
              <a:gd name="connsiteY3" fmla="*/ 142276 h 839377"/>
              <a:gd name="connsiteX4" fmla="*/ 721925 w 1732986"/>
              <a:gd name="connsiteY4" fmla="*/ 1516 h 839377"/>
              <a:gd name="connsiteX5" fmla="*/ 43741 w 1732986"/>
              <a:gd name="connsiteY5" fmla="*/ 106863 h 839377"/>
              <a:gd name="connsiteX6" fmla="*/ 110364 w 1732986"/>
              <a:gd name="connsiteY6" fmla="*/ 628502 h 839377"/>
              <a:gd name="connsiteX7" fmla="*/ 461403 w 1732986"/>
              <a:gd name="connsiteY7" fmla="*/ 708922 h 839377"/>
              <a:gd name="connsiteX8" fmla="*/ 634344 w 1732986"/>
              <a:gd name="connsiteY8" fmla="*/ 837403 h 839377"/>
              <a:gd name="connsiteX9" fmla="*/ 616463 w 1732986"/>
              <a:gd name="connsiteY9" fmla="*/ 789973 h 839377"/>
              <a:gd name="connsiteX10" fmla="*/ 616922 w 1732986"/>
              <a:gd name="connsiteY10" fmla="*/ 713064 h 839377"/>
              <a:gd name="connsiteX0" fmla="*/ 616922 w 1732986"/>
              <a:gd name="connsiteY0" fmla="*/ 713064 h 837403"/>
              <a:gd name="connsiteX1" fmla="*/ 1164018 w 1732986"/>
              <a:gd name="connsiteY1" fmla="*/ 711636 h 837403"/>
              <a:gd name="connsiteX2" fmla="*/ 1633658 w 1732986"/>
              <a:gd name="connsiteY2" fmla="*/ 600198 h 837403"/>
              <a:gd name="connsiteX3" fmla="*/ 1674387 w 1732986"/>
              <a:gd name="connsiteY3" fmla="*/ 142276 h 837403"/>
              <a:gd name="connsiteX4" fmla="*/ 721925 w 1732986"/>
              <a:gd name="connsiteY4" fmla="*/ 1516 h 837403"/>
              <a:gd name="connsiteX5" fmla="*/ 43741 w 1732986"/>
              <a:gd name="connsiteY5" fmla="*/ 106863 h 837403"/>
              <a:gd name="connsiteX6" fmla="*/ 110364 w 1732986"/>
              <a:gd name="connsiteY6" fmla="*/ 628502 h 837403"/>
              <a:gd name="connsiteX7" fmla="*/ 461403 w 1732986"/>
              <a:gd name="connsiteY7" fmla="*/ 708922 h 837403"/>
              <a:gd name="connsiteX8" fmla="*/ 634344 w 1732986"/>
              <a:gd name="connsiteY8" fmla="*/ 837403 h 837403"/>
              <a:gd name="connsiteX9" fmla="*/ 616463 w 1732986"/>
              <a:gd name="connsiteY9" fmla="*/ 789973 h 837403"/>
              <a:gd name="connsiteX10" fmla="*/ 616922 w 1732986"/>
              <a:gd name="connsiteY10" fmla="*/ 713064 h 837403"/>
              <a:gd name="connsiteX0" fmla="*/ 616922 w 1730658"/>
              <a:gd name="connsiteY0" fmla="*/ 713064 h 837403"/>
              <a:gd name="connsiteX1" fmla="*/ 1164018 w 1730658"/>
              <a:gd name="connsiteY1" fmla="*/ 711636 h 837403"/>
              <a:gd name="connsiteX2" fmla="*/ 1626069 w 1730658"/>
              <a:gd name="connsiteY2" fmla="*/ 628754 h 837403"/>
              <a:gd name="connsiteX3" fmla="*/ 1674387 w 1730658"/>
              <a:gd name="connsiteY3" fmla="*/ 142276 h 837403"/>
              <a:gd name="connsiteX4" fmla="*/ 721925 w 1730658"/>
              <a:gd name="connsiteY4" fmla="*/ 1516 h 837403"/>
              <a:gd name="connsiteX5" fmla="*/ 43741 w 1730658"/>
              <a:gd name="connsiteY5" fmla="*/ 106863 h 837403"/>
              <a:gd name="connsiteX6" fmla="*/ 110364 w 1730658"/>
              <a:gd name="connsiteY6" fmla="*/ 628502 h 837403"/>
              <a:gd name="connsiteX7" fmla="*/ 461403 w 1730658"/>
              <a:gd name="connsiteY7" fmla="*/ 708922 h 837403"/>
              <a:gd name="connsiteX8" fmla="*/ 634344 w 1730658"/>
              <a:gd name="connsiteY8" fmla="*/ 837403 h 837403"/>
              <a:gd name="connsiteX9" fmla="*/ 616463 w 1730658"/>
              <a:gd name="connsiteY9" fmla="*/ 789973 h 837403"/>
              <a:gd name="connsiteX10" fmla="*/ 616922 w 1730658"/>
              <a:gd name="connsiteY10" fmla="*/ 713064 h 837403"/>
              <a:gd name="connsiteX0" fmla="*/ 616922 w 1722741"/>
              <a:gd name="connsiteY0" fmla="*/ 713064 h 837403"/>
              <a:gd name="connsiteX1" fmla="*/ 1164018 w 1722741"/>
              <a:gd name="connsiteY1" fmla="*/ 711636 h 837403"/>
              <a:gd name="connsiteX2" fmla="*/ 1595711 w 1722741"/>
              <a:gd name="connsiteY2" fmla="*/ 628754 h 837403"/>
              <a:gd name="connsiteX3" fmla="*/ 1674387 w 1722741"/>
              <a:gd name="connsiteY3" fmla="*/ 142276 h 837403"/>
              <a:gd name="connsiteX4" fmla="*/ 721925 w 1722741"/>
              <a:gd name="connsiteY4" fmla="*/ 1516 h 837403"/>
              <a:gd name="connsiteX5" fmla="*/ 43741 w 1722741"/>
              <a:gd name="connsiteY5" fmla="*/ 106863 h 837403"/>
              <a:gd name="connsiteX6" fmla="*/ 110364 w 1722741"/>
              <a:gd name="connsiteY6" fmla="*/ 628502 h 837403"/>
              <a:gd name="connsiteX7" fmla="*/ 461403 w 1722741"/>
              <a:gd name="connsiteY7" fmla="*/ 708922 h 837403"/>
              <a:gd name="connsiteX8" fmla="*/ 634344 w 1722741"/>
              <a:gd name="connsiteY8" fmla="*/ 837403 h 837403"/>
              <a:gd name="connsiteX9" fmla="*/ 616463 w 1722741"/>
              <a:gd name="connsiteY9" fmla="*/ 789973 h 837403"/>
              <a:gd name="connsiteX10" fmla="*/ 616922 w 1722741"/>
              <a:gd name="connsiteY10" fmla="*/ 713064 h 8374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722741" h="837403">
                <a:moveTo>
                  <a:pt x="616922" y="713064"/>
                </a:moveTo>
                <a:cubicBezTo>
                  <a:pt x="762304" y="719329"/>
                  <a:pt x="1000887" y="725688"/>
                  <a:pt x="1164018" y="711636"/>
                </a:cubicBezTo>
                <a:cubicBezTo>
                  <a:pt x="1327149" y="697584"/>
                  <a:pt x="1510650" y="723647"/>
                  <a:pt x="1595711" y="628754"/>
                </a:cubicBezTo>
                <a:cubicBezTo>
                  <a:pt x="1680773" y="533861"/>
                  <a:pt x="1786020" y="373543"/>
                  <a:pt x="1674387" y="142276"/>
                </a:cubicBezTo>
                <a:cubicBezTo>
                  <a:pt x="1607083" y="7214"/>
                  <a:pt x="993699" y="7418"/>
                  <a:pt x="721925" y="1516"/>
                </a:cubicBezTo>
                <a:cubicBezTo>
                  <a:pt x="450151" y="-4386"/>
                  <a:pt x="145668" y="2365"/>
                  <a:pt x="43741" y="106863"/>
                </a:cubicBezTo>
                <a:cubicBezTo>
                  <a:pt x="-58186" y="211361"/>
                  <a:pt x="40754" y="528159"/>
                  <a:pt x="110364" y="628502"/>
                </a:cubicBezTo>
                <a:cubicBezTo>
                  <a:pt x="179974" y="728845"/>
                  <a:pt x="415302" y="708922"/>
                  <a:pt x="461403" y="708922"/>
                </a:cubicBezTo>
                <a:cubicBezTo>
                  <a:pt x="497262" y="793797"/>
                  <a:pt x="576077" y="833355"/>
                  <a:pt x="634344" y="837403"/>
                </a:cubicBezTo>
                <a:cubicBezTo>
                  <a:pt x="624272" y="819480"/>
                  <a:pt x="621082" y="807406"/>
                  <a:pt x="616463" y="789973"/>
                </a:cubicBezTo>
                <a:cubicBezTo>
                  <a:pt x="606610" y="760826"/>
                  <a:pt x="616922" y="713064"/>
                  <a:pt x="616922" y="713064"/>
                </a:cubicBezTo>
                <a:close/>
              </a:path>
            </a:pathLst>
          </a:custGeom>
          <a:solidFill>
            <a:schemeClr val="bg1"/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662831-81A7-D229-2BF8-069AB04008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9912" y="1178891"/>
            <a:ext cx="4621048" cy="1678899"/>
          </a:xfrm>
        </p:spPr>
        <p:txBody>
          <a:bodyPr>
            <a:normAutofit/>
          </a:bodyPr>
          <a:lstStyle/>
          <a:p>
            <a:pPr algn="ctr"/>
            <a:r>
              <a:rPr lang="en-GB" dirty="0"/>
              <a:t>Spotify Wrapped</a:t>
            </a:r>
            <a:endParaRPr lang="en-GB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DE94331-B9BD-4D14-A13A-2868661FB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42887" y="926489"/>
            <a:ext cx="5081278" cy="2363876"/>
          </a:xfrm>
          <a:custGeom>
            <a:avLst/>
            <a:gdLst>
              <a:gd name="connsiteX0" fmla="*/ 702544 w 1731866"/>
              <a:gd name="connsiteY0" fmla="*/ 704513 h 898547"/>
              <a:gd name="connsiteX1" fmla="*/ 1151838 w 1731866"/>
              <a:gd name="connsiteY1" fmla="*/ 709752 h 898547"/>
              <a:gd name="connsiteX2" fmla="*/ 1632946 w 1731866"/>
              <a:gd name="connsiteY2" fmla="*/ 622027 h 898547"/>
              <a:gd name="connsiteX3" fmla="*/ 1678094 w 1731866"/>
              <a:gd name="connsiteY3" fmla="*/ 138252 h 898547"/>
              <a:gd name="connsiteX4" fmla="*/ 721213 w 1731866"/>
              <a:gd name="connsiteY4" fmla="*/ 2711 h 898547"/>
              <a:gd name="connsiteX5" fmla="*/ 29222 w 1731866"/>
              <a:gd name="connsiteY5" fmla="*/ 208261 h 898547"/>
              <a:gd name="connsiteX6" fmla="*/ 142569 w 1731866"/>
              <a:gd name="connsiteY6" fmla="*/ 668985 h 898547"/>
              <a:gd name="connsiteX7" fmla="*/ 426128 w 1731866"/>
              <a:gd name="connsiteY7" fmla="*/ 701846 h 898547"/>
              <a:gd name="connsiteX8" fmla="*/ 729119 w 1731866"/>
              <a:gd name="connsiteY8" fmla="*/ 898538 h 898547"/>
              <a:gd name="connsiteX9" fmla="*/ 670635 w 1731866"/>
              <a:gd name="connsiteY9" fmla="*/ 773570 h 898547"/>
              <a:gd name="connsiteX10" fmla="*/ 702544 w 1731866"/>
              <a:gd name="connsiteY10" fmla="*/ 704513 h 898547"/>
              <a:gd name="connsiteX0" fmla="*/ 629450 w 1731865"/>
              <a:gd name="connsiteY0" fmla="*/ 704522 h 898547"/>
              <a:gd name="connsiteX1" fmla="*/ 1151876 w 1731865"/>
              <a:gd name="connsiteY1" fmla="*/ 709761 h 898547"/>
              <a:gd name="connsiteX2" fmla="*/ 1632984 w 1731865"/>
              <a:gd name="connsiteY2" fmla="*/ 622036 h 898547"/>
              <a:gd name="connsiteX3" fmla="*/ 1678132 w 1731865"/>
              <a:gd name="connsiteY3" fmla="*/ 138261 h 898547"/>
              <a:gd name="connsiteX4" fmla="*/ 721251 w 1731865"/>
              <a:gd name="connsiteY4" fmla="*/ 2720 h 898547"/>
              <a:gd name="connsiteX5" fmla="*/ 29260 w 1731865"/>
              <a:gd name="connsiteY5" fmla="*/ 208270 h 898547"/>
              <a:gd name="connsiteX6" fmla="*/ 142607 w 1731865"/>
              <a:gd name="connsiteY6" fmla="*/ 668994 h 898547"/>
              <a:gd name="connsiteX7" fmla="*/ 426166 w 1731865"/>
              <a:gd name="connsiteY7" fmla="*/ 701855 h 898547"/>
              <a:gd name="connsiteX8" fmla="*/ 729157 w 1731865"/>
              <a:gd name="connsiteY8" fmla="*/ 898547 h 898547"/>
              <a:gd name="connsiteX9" fmla="*/ 670673 w 1731865"/>
              <a:gd name="connsiteY9" fmla="*/ 773579 h 898547"/>
              <a:gd name="connsiteX10" fmla="*/ 629450 w 1731865"/>
              <a:gd name="connsiteY10" fmla="*/ 704522 h 898547"/>
              <a:gd name="connsiteX0" fmla="*/ 629450 w 1731865"/>
              <a:gd name="connsiteY0" fmla="*/ 704522 h 898547"/>
              <a:gd name="connsiteX1" fmla="*/ 1151876 w 1731865"/>
              <a:gd name="connsiteY1" fmla="*/ 709761 h 898547"/>
              <a:gd name="connsiteX2" fmla="*/ 1632984 w 1731865"/>
              <a:gd name="connsiteY2" fmla="*/ 622036 h 898547"/>
              <a:gd name="connsiteX3" fmla="*/ 1678132 w 1731865"/>
              <a:gd name="connsiteY3" fmla="*/ 138261 h 898547"/>
              <a:gd name="connsiteX4" fmla="*/ 721251 w 1731865"/>
              <a:gd name="connsiteY4" fmla="*/ 2720 h 898547"/>
              <a:gd name="connsiteX5" fmla="*/ 29260 w 1731865"/>
              <a:gd name="connsiteY5" fmla="*/ 208270 h 898547"/>
              <a:gd name="connsiteX6" fmla="*/ 142607 w 1731865"/>
              <a:gd name="connsiteY6" fmla="*/ 668994 h 898547"/>
              <a:gd name="connsiteX7" fmla="*/ 426166 w 1731865"/>
              <a:gd name="connsiteY7" fmla="*/ 701855 h 898547"/>
              <a:gd name="connsiteX8" fmla="*/ 729157 w 1731865"/>
              <a:gd name="connsiteY8" fmla="*/ 898547 h 898547"/>
              <a:gd name="connsiteX9" fmla="*/ 647404 w 1731865"/>
              <a:gd name="connsiteY9" fmla="*/ 774971 h 898547"/>
              <a:gd name="connsiteX10" fmla="*/ 629450 w 1731865"/>
              <a:gd name="connsiteY10" fmla="*/ 704522 h 898547"/>
              <a:gd name="connsiteX0" fmla="*/ 629450 w 1731865"/>
              <a:gd name="connsiteY0" fmla="*/ 704522 h 898547"/>
              <a:gd name="connsiteX1" fmla="*/ 1151876 w 1731865"/>
              <a:gd name="connsiteY1" fmla="*/ 709761 h 898547"/>
              <a:gd name="connsiteX2" fmla="*/ 1632984 w 1731865"/>
              <a:gd name="connsiteY2" fmla="*/ 622036 h 898547"/>
              <a:gd name="connsiteX3" fmla="*/ 1678132 w 1731865"/>
              <a:gd name="connsiteY3" fmla="*/ 138261 h 898547"/>
              <a:gd name="connsiteX4" fmla="*/ 721251 w 1731865"/>
              <a:gd name="connsiteY4" fmla="*/ 2720 h 898547"/>
              <a:gd name="connsiteX5" fmla="*/ 29260 w 1731865"/>
              <a:gd name="connsiteY5" fmla="*/ 208270 h 898547"/>
              <a:gd name="connsiteX6" fmla="*/ 142607 w 1731865"/>
              <a:gd name="connsiteY6" fmla="*/ 668994 h 898547"/>
              <a:gd name="connsiteX7" fmla="*/ 426166 w 1731865"/>
              <a:gd name="connsiteY7" fmla="*/ 701855 h 898547"/>
              <a:gd name="connsiteX8" fmla="*/ 729157 w 1731865"/>
              <a:gd name="connsiteY8" fmla="*/ 898547 h 898547"/>
              <a:gd name="connsiteX9" fmla="*/ 647404 w 1731865"/>
              <a:gd name="connsiteY9" fmla="*/ 774971 h 898547"/>
              <a:gd name="connsiteX10" fmla="*/ 629450 w 1731865"/>
              <a:gd name="connsiteY10" fmla="*/ 704522 h 898547"/>
              <a:gd name="connsiteX0" fmla="*/ 629450 w 1731865"/>
              <a:gd name="connsiteY0" fmla="*/ 704522 h 898547"/>
              <a:gd name="connsiteX1" fmla="*/ 1151876 w 1731865"/>
              <a:gd name="connsiteY1" fmla="*/ 709761 h 898547"/>
              <a:gd name="connsiteX2" fmla="*/ 1632984 w 1731865"/>
              <a:gd name="connsiteY2" fmla="*/ 622036 h 898547"/>
              <a:gd name="connsiteX3" fmla="*/ 1678132 w 1731865"/>
              <a:gd name="connsiteY3" fmla="*/ 138261 h 898547"/>
              <a:gd name="connsiteX4" fmla="*/ 721251 w 1731865"/>
              <a:gd name="connsiteY4" fmla="*/ 2720 h 898547"/>
              <a:gd name="connsiteX5" fmla="*/ 29260 w 1731865"/>
              <a:gd name="connsiteY5" fmla="*/ 208270 h 898547"/>
              <a:gd name="connsiteX6" fmla="*/ 142607 w 1731865"/>
              <a:gd name="connsiteY6" fmla="*/ 668994 h 898547"/>
              <a:gd name="connsiteX7" fmla="*/ 426166 w 1731865"/>
              <a:gd name="connsiteY7" fmla="*/ 701855 h 898547"/>
              <a:gd name="connsiteX8" fmla="*/ 729157 w 1731865"/>
              <a:gd name="connsiteY8" fmla="*/ 898547 h 898547"/>
              <a:gd name="connsiteX9" fmla="*/ 647404 w 1731865"/>
              <a:gd name="connsiteY9" fmla="*/ 774971 h 898547"/>
              <a:gd name="connsiteX10" fmla="*/ 629450 w 1731865"/>
              <a:gd name="connsiteY10" fmla="*/ 704522 h 898547"/>
              <a:gd name="connsiteX0" fmla="*/ 629450 w 1731865"/>
              <a:gd name="connsiteY0" fmla="*/ 704522 h 898547"/>
              <a:gd name="connsiteX1" fmla="*/ 1151876 w 1731865"/>
              <a:gd name="connsiteY1" fmla="*/ 709761 h 898547"/>
              <a:gd name="connsiteX2" fmla="*/ 1632984 w 1731865"/>
              <a:gd name="connsiteY2" fmla="*/ 622036 h 898547"/>
              <a:gd name="connsiteX3" fmla="*/ 1678132 w 1731865"/>
              <a:gd name="connsiteY3" fmla="*/ 138261 h 898547"/>
              <a:gd name="connsiteX4" fmla="*/ 721251 w 1731865"/>
              <a:gd name="connsiteY4" fmla="*/ 2720 h 898547"/>
              <a:gd name="connsiteX5" fmla="*/ 29260 w 1731865"/>
              <a:gd name="connsiteY5" fmla="*/ 208270 h 898547"/>
              <a:gd name="connsiteX6" fmla="*/ 142607 w 1731865"/>
              <a:gd name="connsiteY6" fmla="*/ 668994 h 898547"/>
              <a:gd name="connsiteX7" fmla="*/ 426166 w 1731865"/>
              <a:gd name="connsiteY7" fmla="*/ 701855 h 898547"/>
              <a:gd name="connsiteX8" fmla="*/ 729157 w 1731865"/>
              <a:gd name="connsiteY8" fmla="*/ 898547 h 898547"/>
              <a:gd name="connsiteX9" fmla="*/ 641864 w 1731865"/>
              <a:gd name="connsiteY9" fmla="*/ 777755 h 898547"/>
              <a:gd name="connsiteX10" fmla="*/ 629450 w 1731865"/>
              <a:gd name="connsiteY10" fmla="*/ 704522 h 898547"/>
              <a:gd name="connsiteX0" fmla="*/ 629450 w 1731865"/>
              <a:gd name="connsiteY0" fmla="*/ 704522 h 898547"/>
              <a:gd name="connsiteX1" fmla="*/ 1151876 w 1731865"/>
              <a:gd name="connsiteY1" fmla="*/ 709761 h 898547"/>
              <a:gd name="connsiteX2" fmla="*/ 1632984 w 1731865"/>
              <a:gd name="connsiteY2" fmla="*/ 622036 h 898547"/>
              <a:gd name="connsiteX3" fmla="*/ 1678132 w 1731865"/>
              <a:gd name="connsiteY3" fmla="*/ 138261 h 898547"/>
              <a:gd name="connsiteX4" fmla="*/ 721251 w 1731865"/>
              <a:gd name="connsiteY4" fmla="*/ 2720 h 898547"/>
              <a:gd name="connsiteX5" fmla="*/ 29260 w 1731865"/>
              <a:gd name="connsiteY5" fmla="*/ 208270 h 898547"/>
              <a:gd name="connsiteX6" fmla="*/ 142607 w 1731865"/>
              <a:gd name="connsiteY6" fmla="*/ 668994 h 898547"/>
              <a:gd name="connsiteX7" fmla="*/ 426166 w 1731865"/>
              <a:gd name="connsiteY7" fmla="*/ 701855 h 898547"/>
              <a:gd name="connsiteX8" fmla="*/ 729157 w 1731865"/>
              <a:gd name="connsiteY8" fmla="*/ 898547 h 898547"/>
              <a:gd name="connsiteX9" fmla="*/ 641864 w 1731865"/>
              <a:gd name="connsiteY9" fmla="*/ 777755 h 898547"/>
              <a:gd name="connsiteX10" fmla="*/ 629450 w 1731865"/>
              <a:gd name="connsiteY10" fmla="*/ 704522 h 898547"/>
              <a:gd name="connsiteX0" fmla="*/ 629450 w 1731865"/>
              <a:gd name="connsiteY0" fmla="*/ 704522 h 898547"/>
              <a:gd name="connsiteX1" fmla="*/ 1151876 w 1731865"/>
              <a:gd name="connsiteY1" fmla="*/ 709761 h 898547"/>
              <a:gd name="connsiteX2" fmla="*/ 1632984 w 1731865"/>
              <a:gd name="connsiteY2" fmla="*/ 622036 h 898547"/>
              <a:gd name="connsiteX3" fmla="*/ 1678132 w 1731865"/>
              <a:gd name="connsiteY3" fmla="*/ 138261 h 898547"/>
              <a:gd name="connsiteX4" fmla="*/ 721251 w 1731865"/>
              <a:gd name="connsiteY4" fmla="*/ 2720 h 898547"/>
              <a:gd name="connsiteX5" fmla="*/ 29260 w 1731865"/>
              <a:gd name="connsiteY5" fmla="*/ 208270 h 898547"/>
              <a:gd name="connsiteX6" fmla="*/ 142607 w 1731865"/>
              <a:gd name="connsiteY6" fmla="*/ 668994 h 898547"/>
              <a:gd name="connsiteX7" fmla="*/ 426166 w 1731865"/>
              <a:gd name="connsiteY7" fmla="*/ 701855 h 898547"/>
              <a:gd name="connsiteX8" fmla="*/ 729157 w 1731865"/>
              <a:gd name="connsiteY8" fmla="*/ 898547 h 898547"/>
              <a:gd name="connsiteX9" fmla="*/ 641864 w 1731865"/>
              <a:gd name="connsiteY9" fmla="*/ 786108 h 898547"/>
              <a:gd name="connsiteX10" fmla="*/ 629450 w 1731865"/>
              <a:gd name="connsiteY10" fmla="*/ 704522 h 898547"/>
              <a:gd name="connsiteX0" fmla="*/ 629450 w 1731865"/>
              <a:gd name="connsiteY0" fmla="*/ 704522 h 898547"/>
              <a:gd name="connsiteX1" fmla="*/ 1151876 w 1731865"/>
              <a:gd name="connsiteY1" fmla="*/ 709761 h 898547"/>
              <a:gd name="connsiteX2" fmla="*/ 1632984 w 1731865"/>
              <a:gd name="connsiteY2" fmla="*/ 622036 h 898547"/>
              <a:gd name="connsiteX3" fmla="*/ 1678132 w 1731865"/>
              <a:gd name="connsiteY3" fmla="*/ 138261 h 898547"/>
              <a:gd name="connsiteX4" fmla="*/ 721251 w 1731865"/>
              <a:gd name="connsiteY4" fmla="*/ 2720 h 898547"/>
              <a:gd name="connsiteX5" fmla="*/ 29260 w 1731865"/>
              <a:gd name="connsiteY5" fmla="*/ 208270 h 898547"/>
              <a:gd name="connsiteX6" fmla="*/ 142607 w 1731865"/>
              <a:gd name="connsiteY6" fmla="*/ 668994 h 898547"/>
              <a:gd name="connsiteX7" fmla="*/ 426166 w 1731865"/>
              <a:gd name="connsiteY7" fmla="*/ 701855 h 898547"/>
              <a:gd name="connsiteX8" fmla="*/ 729157 w 1731865"/>
              <a:gd name="connsiteY8" fmla="*/ 898547 h 898547"/>
              <a:gd name="connsiteX9" fmla="*/ 641864 w 1731865"/>
              <a:gd name="connsiteY9" fmla="*/ 786108 h 898547"/>
              <a:gd name="connsiteX10" fmla="*/ 629450 w 1731865"/>
              <a:gd name="connsiteY10" fmla="*/ 704522 h 898547"/>
              <a:gd name="connsiteX0" fmla="*/ 629450 w 1731865"/>
              <a:gd name="connsiteY0" fmla="*/ 704522 h 891586"/>
              <a:gd name="connsiteX1" fmla="*/ 1151876 w 1731865"/>
              <a:gd name="connsiteY1" fmla="*/ 709761 h 891586"/>
              <a:gd name="connsiteX2" fmla="*/ 1632984 w 1731865"/>
              <a:gd name="connsiteY2" fmla="*/ 622036 h 891586"/>
              <a:gd name="connsiteX3" fmla="*/ 1678132 w 1731865"/>
              <a:gd name="connsiteY3" fmla="*/ 138261 h 891586"/>
              <a:gd name="connsiteX4" fmla="*/ 721251 w 1731865"/>
              <a:gd name="connsiteY4" fmla="*/ 2720 h 891586"/>
              <a:gd name="connsiteX5" fmla="*/ 29260 w 1731865"/>
              <a:gd name="connsiteY5" fmla="*/ 208270 h 891586"/>
              <a:gd name="connsiteX6" fmla="*/ 142607 w 1731865"/>
              <a:gd name="connsiteY6" fmla="*/ 668994 h 891586"/>
              <a:gd name="connsiteX7" fmla="*/ 426166 w 1731865"/>
              <a:gd name="connsiteY7" fmla="*/ 701855 h 891586"/>
              <a:gd name="connsiteX8" fmla="*/ 723617 w 1731865"/>
              <a:gd name="connsiteY8" fmla="*/ 891586 h 891586"/>
              <a:gd name="connsiteX9" fmla="*/ 641864 w 1731865"/>
              <a:gd name="connsiteY9" fmla="*/ 786108 h 891586"/>
              <a:gd name="connsiteX10" fmla="*/ 629450 w 1731865"/>
              <a:gd name="connsiteY10" fmla="*/ 704522 h 891586"/>
              <a:gd name="connsiteX0" fmla="*/ 629450 w 1731865"/>
              <a:gd name="connsiteY0" fmla="*/ 704522 h 891586"/>
              <a:gd name="connsiteX1" fmla="*/ 1151876 w 1731865"/>
              <a:gd name="connsiteY1" fmla="*/ 709761 h 891586"/>
              <a:gd name="connsiteX2" fmla="*/ 1632984 w 1731865"/>
              <a:gd name="connsiteY2" fmla="*/ 622036 h 891586"/>
              <a:gd name="connsiteX3" fmla="*/ 1678132 w 1731865"/>
              <a:gd name="connsiteY3" fmla="*/ 138261 h 891586"/>
              <a:gd name="connsiteX4" fmla="*/ 721251 w 1731865"/>
              <a:gd name="connsiteY4" fmla="*/ 2720 h 891586"/>
              <a:gd name="connsiteX5" fmla="*/ 29260 w 1731865"/>
              <a:gd name="connsiteY5" fmla="*/ 208270 h 891586"/>
              <a:gd name="connsiteX6" fmla="*/ 142607 w 1731865"/>
              <a:gd name="connsiteY6" fmla="*/ 668994 h 891586"/>
              <a:gd name="connsiteX7" fmla="*/ 426166 w 1731865"/>
              <a:gd name="connsiteY7" fmla="*/ 701855 h 891586"/>
              <a:gd name="connsiteX8" fmla="*/ 723617 w 1731865"/>
              <a:gd name="connsiteY8" fmla="*/ 891586 h 891586"/>
              <a:gd name="connsiteX9" fmla="*/ 641864 w 1731865"/>
              <a:gd name="connsiteY9" fmla="*/ 786108 h 891586"/>
              <a:gd name="connsiteX10" fmla="*/ 629450 w 1731865"/>
              <a:gd name="connsiteY10" fmla="*/ 704522 h 891586"/>
              <a:gd name="connsiteX0" fmla="*/ 629450 w 1731865"/>
              <a:gd name="connsiteY0" fmla="*/ 704522 h 891586"/>
              <a:gd name="connsiteX1" fmla="*/ 1151876 w 1731865"/>
              <a:gd name="connsiteY1" fmla="*/ 709761 h 891586"/>
              <a:gd name="connsiteX2" fmla="*/ 1632984 w 1731865"/>
              <a:gd name="connsiteY2" fmla="*/ 622036 h 891586"/>
              <a:gd name="connsiteX3" fmla="*/ 1678132 w 1731865"/>
              <a:gd name="connsiteY3" fmla="*/ 138261 h 891586"/>
              <a:gd name="connsiteX4" fmla="*/ 721251 w 1731865"/>
              <a:gd name="connsiteY4" fmla="*/ 2720 h 891586"/>
              <a:gd name="connsiteX5" fmla="*/ 29260 w 1731865"/>
              <a:gd name="connsiteY5" fmla="*/ 208270 h 891586"/>
              <a:gd name="connsiteX6" fmla="*/ 142607 w 1731865"/>
              <a:gd name="connsiteY6" fmla="*/ 668994 h 891586"/>
              <a:gd name="connsiteX7" fmla="*/ 426166 w 1731865"/>
              <a:gd name="connsiteY7" fmla="*/ 701855 h 891586"/>
              <a:gd name="connsiteX8" fmla="*/ 723617 w 1731865"/>
              <a:gd name="connsiteY8" fmla="*/ 891586 h 891586"/>
              <a:gd name="connsiteX9" fmla="*/ 641864 w 1731865"/>
              <a:gd name="connsiteY9" fmla="*/ 786108 h 891586"/>
              <a:gd name="connsiteX10" fmla="*/ 629450 w 1731865"/>
              <a:gd name="connsiteY10" fmla="*/ 704522 h 891586"/>
              <a:gd name="connsiteX0" fmla="*/ 629450 w 1731865"/>
              <a:gd name="connsiteY0" fmla="*/ 718060 h 891586"/>
              <a:gd name="connsiteX1" fmla="*/ 1151876 w 1731865"/>
              <a:gd name="connsiteY1" fmla="*/ 709761 h 891586"/>
              <a:gd name="connsiteX2" fmla="*/ 1632984 w 1731865"/>
              <a:gd name="connsiteY2" fmla="*/ 622036 h 891586"/>
              <a:gd name="connsiteX3" fmla="*/ 1678132 w 1731865"/>
              <a:gd name="connsiteY3" fmla="*/ 138261 h 891586"/>
              <a:gd name="connsiteX4" fmla="*/ 721251 w 1731865"/>
              <a:gd name="connsiteY4" fmla="*/ 2720 h 891586"/>
              <a:gd name="connsiteX5" fmla="*/ 29260 w 1731865"/>
              <a:gd name="connsiteY5" fmla="*/ 208270 h 891586"/>
              <a:gd name="connsiteX6" fmla="*/ 142607 w 1731865"/>
              <a:gd name="connsiteY6" fmla="*/ 668994 h 891586"/>
              <a:gd name="connsiteX7" fmla="*/ 426166 w 1731865"/>
              <a:gd name="connsiteY7" fmla="*/ 701855 h 891586"/>
              <a:gd name="connsiteX8" fmla="*/ 723617 w 1731865"/>
              <a:gd name="connsiteY8" fmla="*/ 891586 h 891586"/>
              <a:gd name="connsiteX9" fmla="*/ 641864 w 1731865"/>
              <a:gd name="connsiteY9" fmla="*/ 786108 h 891586"/>
              <a:gd name="connsiteX10" fmla="*/ 629450 w 1731865"/>
              <a:gd name="connsiteY10" fmla="*/ 718060 h 891586"/>
              <a:gd name="connsiteX0" fmla="*/ 629450 w 1731865"/>
              <a:gd name="connsiteY0" fmla="*/ 718060 h 891586"/>
              <a:gd name="connsiteX1" fmla="*/ 1151876 w 1731865"/>
              <a:gd name="connsiteY1" fmla="*/ 709761 h 891586"/>
              <a:gd name="connsiteX2" fmla="*/ 1632984 w 1731865"/>
              <a:gd name="connsiteY2" fmla="*/ 622036 h 891586"/>
              <a:gd name="connsiteX3" fmla="*/ 1678132 w 1731865"/>
              <a:gd name="connsiteY3" fmla="*/ 138261 h 891586"/>
              <a:gd name="connsiteX4" fmla="*/ 721251 w 1731865"/>
              <a:gd name="connsiteY4" fmla="*/ 2720 h 891586"/>
              <a:gd name="connsiteX5" fmla="*/ 29260 w 1731865"/>
              <a:gd name="connsiteY5" fmla="*/ 208270 h 891586"/>
              <a:gd name="connsiteX6" fmla="*/ 142607 w 1731865"/>
              <a:gd name="connsiteY6" fmla="*/ 668994 h 891586"/>
              <a:gd name="connsiteX7" fmla="*/ 426166 w 1731865"/>
              <a:gd name="connsiteY7" fmla="*/ 701855 h 891586"/>
              <a:gd name="connsiteX8" fmla="*/ 723617 w 1731865"/>
              <a:gd name="connsiteY8" fmla="*/ 891586 h 891586"/>
              <a:gd name="connsiteX9" fmla="*/ 641864 w 1731865"/>
              <a:gd name="connsiteY9" fmla="*/ 786108 h 891586"/>
              <a:gd name="connsiteX10" fmla="*/ 629450 w 1731865"/>
              <a:gd name="connsiteY10" fmla="*/ 718060 h 891586"/>
              <a:gd name="connsiteX0" fmla="*/ 629450 w 1735472"/>
              <a:gd name="connsiteY0" fmla="*/ 718060 h 891586"/>
              <a:gd name="connsiteX1" fmla="*/ 1165047 w 1735472"/>
              <a:gd name="connsiteY1" fmla="*/ 724804 h 891586"/>
              <a:gd name="connsiteX2" fmla="*/ 1632984 w 1735472"/>
              <a:gd name="connsiteY2" fmla="*/ 622036 h 891586"/>
              <a:gd name="connsiteX3" fmla="*/ 1678132 w 1735472"/>
              <a:gd name="connsiteY3" fmla="*/ 138261 h 891586"/>
              <a:gd name="connsiteX4" fmla="*/ 721251 w 1735472"/>
              <a:gd name="connsiteY4" fmla="*/ 2720 h 891586"/>
              <a:gd name="connsiteX5" fmla="*/ 29260 w 1735472"/>
              <a:gd name="connsiteY5" fmla="*/ 208270 h 891586"/>
              <a:gd name="connsiteX6" fmla="*/ 142607 w 1735472"/>
              <a:gd name="connsiteY6" fmla="*/ 668994 h 891586"/>
              <a:gd name="connsiteX7" fmla="*/ 426166 w 1735472"/>
              <a:gd name="connsiteY7" fmla="*/ 701855 h 891586"/>
              <a:gd name="connsiteX8" fmla="*/ 723617 w 1735472"/>
              <a:gd name="connsiteY8" fmla="*/ 891586 h 891586"/>
              <a:gd name="connsiteX9" fmla="*/ 641864 w 1735472"/>
              <a:gd name="connsiteY9" fmla="*/ 786108 h 891586"/>
              <a:gd name="connsiteX10" fmla="*/ 629450 w 1735472"/>
              <a:gd name="connsiteY10" fmla="*/ 718060 h 891586"/>
              <a:gd name="connsiteX0" fmla="*/ 631845 w 1735472"/>
              <a:gd name="connsiteY0" fmla="*/ 725582 h 891586"/>
              <a:gd name="connsiteX1" fmla="*/ 1165047 w 1735472"/>
              <a:gd name="connsiteY1" fmla="*/ 724804 h 891586"/>
              <a:gd name="connsiteX2" fmla="*/ 1632984 w 1735472"/>
              <a:gd name="connsiteY2" fmla="*/ 622036 h 891586"/>
              <a:gd name="connsiteX3" fmla="*/ 1678132 w 1735472"/>
              <a:gd name="connsiteY3" fmla="*/ 138261 h 891586"/>
              <a:gd name="connsiteX4" fmla="*/ 721251 w 1735472"/>
              <a:gd name="connsiteY4" fmla="*/ 2720 h 891586"/>
              <a:gd name="connsiteX5" fmla="*/ 29260 w 1735472"/>
              <a:gd name="connsiteY5" fmla="*/ 208270 h 891586"/>
              <a:gd name="connsiteX6" fmla="*/ 142607 w 1735472"/>
              <a:gd name="connsiteY6" fmla="*/ 668994 h 891586"/>
              <a:gd name="connsiteX7" fmla="*/ 426166 w 1735472"/>
              <a:gd name="connsiteY7" fmla="*/ 701855 h 891586"/>
              <a:gd name="connsiteX8" fmla="*/ 723617 w 1735472"/>
              <a:gd name="connsiteY8" fmla="*/ 891586 h 891586"/>
              <a:gd name="connsiteX9" fmla="*/ 641864 w 1735472"/>
              <a:gd name="connsiteY9" fmla="*/ 786108 h 891586"/>
              <a:gd name="connsiteX10" fmla="*/ 631845 w 1735472"/>
              <a:gd name="connsiteY10" fmla="*/ 725582 h 891586"/>
              <a:gd name="connsiteX0" fmla="*/ 631845 w 1735472"/>
              <a:gd name="connsiteY0" fmla="*/ 725582 h 891586"/>
              <a:gd name="connsiteX1" fmla="*/ 1165047 w 1735472"/>
              <a:gd name="connsiteY1" fmla="*/ 724804 h 891586"/>
              <a:gd name="connsiteX2" fmla="*/ 1632984 w 1735472"/>
              <a:gd name="connsiteY2" fmla="*/ 622036 h 891586"/>
              <a:gd name="connsiteX3" fmla="*/ 1678132 w 1735472"/>
              <a:gd name="connsiteY3" fmla="*/ 138261 h 891586"/>
              <a:gd name="connsiteX4" fmla="*/ 721251 w 1735472"/>
              <a:gd name="connsiteY4" fmla="*/ 2720 h 891586"/>
              <a:gd name="connsiteX5" fmla="*/ 29260 w 1735472"/>
              <a:gd name="connsiteY5" fmla="*/ 208270 h 891586"/>
              <a:gd name="connsiteX6" fmla="*/ 142607 w 1735472"/>
              <a:gd name="connsiteY6" fmla="*/ 668994 h 891586"/>
              <a:gd name="connsiteX7" fmla="*/ 426166 w 1735472"/>
              <a:gd name="connsiteY7" fmla="*/ 701855 h 891586"/>
              <a:gd name="connsiteX8" fmla="*/ 723617 w 1735472"/>
              <a:gd name="connsiteY8" fmla="*/ 891586 h 891586"/>
              <a:gd name="connsiteX9" fmla="*/ 644259 w 1735472"/>
              <a:gd name="connsiteY9" fmla="*/ 796638 h 891586"/>
              <a:gd name="connsiteX10" fmla="*/ 631845 w 1735472"/>
              <a:gd name="connsiteY10" fmla="*/ 725582 h 891586"/>
              <a:gd name="connsiteX0" fmla="*/ 631845 w 1735472"/>
              <a:gd name="connsiteY0" fmla="*/ 725582 h 891586"/>
              <a:gd name="connsiteX1" fmla="*/ 1165047 w 1735472"/>
              <a:gd name="connsiteY1" fmla="*/ 724804 h 891586"/>
              <a:gd name="connsiteX2" fmla="*/ 1632984 w 1735472"/>
              <a:gd name="connsiteY2" fmla="*/ 622036 h 891586"/>
              <a:gd name="connsiteX3" fmla="*/ 1678132 w 1735472"/>
              <a:gd name="connsiteY3" fmla="*/ 138261 h 891586"/>
              <a:gd name="connsiteX4" fmla="*/ 721251 w 1735472"/>
              <a:gd name="connsiteY4" fmla="*/ 2720 h 891586"/>
              <a:gd name="connsiteX5" fmla="*/ 29260 w 1735472"/>
              <a:gd name="connsiteY5" fmla="*/ 208270 h 891586"/>
              <a:gd name="connsiteX6" fmla="*/ 142607 w 1735472"/>
              <a:gd name="connsiteY6" fmla="*/ 668994 h 891586"/>
              <a:gd name="connsiteX7" fmla="*/ 426166 w 1735472"/>
              <a:gd name="connsiteY7" fmla="*/ 701855 h 891586"/>
              <a:gd name="connsiteX8" fmla="*/ 723617 w 1735472"/>
              <a:gd name="connsiteY8" fmla="*/ 891586 h 891586"/>
              <a:gd name="connsiteX9" fmla="*/ 644259 w 1735472"/>
              <a:gd name="connsiteY9" fmla="*/ 796638 h 891586"/>
              <a:gd name="connsiteX10" fmla="*/ 631845 w 1735472"/>
              <a:gd name="connsiteY10" fmla="*/ 725582 h 891586"/>
              <a:gd name="connsiteX0" fmla="*/ 618115 w 1721742"/>
              <a:gd name="connsiteY0" fmla="*/ 725582 h 891586"/>
              <a:gd name="connsiteX1" fmla="*/ 1151317 w 1721742"/>
              <a:gd name="connsiteY1" fmla="*/ 724804 h 891586"/>
              <a:gd name="connsiteX2" fmla="*/ 1619254 w 1721742"/>
              <a:gd name="connsiteY2" fmla="*/ 622036 h 891586"/>
              <a:gd name="connsiteX3" fmla="*/ 1664402 w 1721742"/>
              <a:gd name="connsiteY3" fmla="*/ 138261 h 891586"/>
              <a:gd name="connsiteX4" fmla="*/ 707521 w 1721742"/>
              <a:gd name="connsiteY4" fmla="*/ 2720 h 891586"/>
              <a:gd name="connsiteX5" fmla="*/ 15530 w 1721742"/>
              <a:gd name="connsiteY5" fmla="*/ 208270 h 891586"/>
              <a:gd name="connsiteX6" fmla="*/ 128877 w 1721742"/>
              <a:gd name="connsiteY6" fmla="*/ 668994 h 891586"/>
              <a:gd name="connsiteX7" fmla="*/ 446999 w 1721742"/>
              <a:gd name="connsiteY7" fmla="*/ 710126 h 891586"/>
              <a:gd name="connsiteX8" fmla="*/ 709887 w 1721742"/>
              <a:gd name="connsiteY8" fmla="*/ 891586 h 891586"/>
              <a:gd name="connsiteX9" fmla="*/ 630529 w 1721742"/>
              <a:gd name="connsiteY9" fmla="*/ 796638 h 891586"/>
              <a:gd name="connsiteX10" fmla="*/ 618115 w 1721742"/>
              <a:gd name="connsiteY10" fmla="*/ 725582 h 891586"/>
              <a:gd name="connsiteX0" fmla="*/ 647607 w 1751234"/>
              <a:gd name="connsiteY0" fmla="*/ 725582 h 891586"/>
              <a:gd name="connsiteX1" fmla="*/ 1180809 w 1751234"/>
              <a:gd name="connsiteY1" fmla="*/ 724804 h 891586"/>
              <a:gd name="connsiteX2" fmla="*/ 1648746 w 1751234"/>
              <a:gd name="connsiteY2" fmla="*/ 622036 h 891586"/>
              <a:gd name="connsiteX3" fmla="*/ 1693894 w 1751234"/>
              <a:gd name="connsiteY3" fmla="*/ 138261 h 891586"/>
              <a:gd name="connsiteX4" fmla="*/ 737013 w 1751234"/>
              <a:gd name="connsiteY4" fmla="*/ 2720 h 891586"/>
              <a:gd name="connsiteX5" fmla="*/ 45022 w 1751234"/>
              <a:gd name="connsiteY5" fmla="*/ 208270 h 891586"/>
              <a:gd name="connsiteX6" fmla="*/ 112285 w 1751234"/>
              <a:gd name="connsiteY6" fmla="*/ 648316 h 891586"/>
              <a:gd name="connsiteX7" fmla="*/ 476491 w 1751234"/>
              <a:gd name="connsiteY7" fmla="*/ 710126 h 891586"/>
              <a:gd name="connsiteX8" fmla="*/ 739379 w 1751234"/>
              <a:gd name="connsiteY8" fmla="*/ 891586 h 891586"/>
              <a:gd name="connsiteX9" fmla="*/ 660021 w 1751234"/>
              <a:gd name="connsiteY9" fmla="*/ 796638 h 891586"/>
              <a:gd name="connsiteX10" fmla="*/ 647607 w 1751234"/>
              <a:gd name="connsiteY10" fmla="*/ 725582 h 891586"/>
              <a:gd name="connsiteX0" fmla="*/ 643800 w 1747427"/>
              <a:gd name="connsiteY0" fmla="*/ 725582 h 891586"/>
              <a:gd name="connsiteX1" fmla="*/ 1177002 w 1747427"/>
              <a:gd name="connsiteY1" fmla="*/ 724804 h 891586"/>
              <a:gd name="connsiteX2" fmla="*/ 1644939 w 1747427"/>
              <a:gd name="connsiteY2" fmla="*/ 622036 h 891586"/>
              <a:gd name="connsiteX3" fmla="*/ 1690087 w 1747427"/>
              <a:gd name="connsiteY3" fmla="*/ 138261 h 891586"/>
              <a:gd name="connsiteX4" fmla="*/ 733206 w 1747427"/>
              <a:gd name="connsiteY4" fmla="*/ 2720 h 891586"/>
              <a:gd name="connsiteX5" fmla="*/ 41215 w 1747427"/>
              <a:gd name="connsiteY5" fmla="*/ 208270 h 891586"/>
              <a:gd name="connsiteX6" fmla="*/ 121645 w 1747427"/>
              <a:gd name="connsiteY6" fmla="*/ 629706 h 891586"/>
              <a:gd name="connsiteX7" fmla="*/ 472684 w 1747427"/>
              <a:gd name="connsiteY7" fmla="*/ 710126 h 891586"/>
              <a:gd name="connsiteX8" fmla="*/ 735572 w 1747427"/>
              <a:gd name="connsiteY8" fmla="*/ 891586 h 891586"/>
              <a:gd name="connsiteX9" fmla="*/ 656214 w 1747427"/>
              <a:gd name="connsiteY9" fmla="*/ 796638 h 891586"/>
              <a:gd name="connsiteX10" fmla="*/ 643800 w 1747427"/>
              <a:gd name="connsiteY10" fmla="*/ 725582 h 891586"/>
              <a:gd name="connsiteX0" fmla="*/ 622547 w 1726174"/>
              <a:gd name="connsiteY0" fmla="*/ 723164 h 889168"/>
              <a:gd name="connsiteX1" fmla="*/ 1155749 w 1726174"/>
              <a:gd name="connsiteY1" fmla="*/ 722386 h 889168"/>
              <a:gd name="connsiteX2" fmla="*/ 1623686 w 1726174"/>
              <a:gd name="connsiteY2" fmla="*/ 619618 h 889168"/>
              <a:gd name="connsiteX3" fmla="*/ 1668834 w 1726174"/>
              <a:gd name="connsiteY3" fmla="*/ 135843 h 889168"/>
              <a:gd name="connsiteX4" fmla="*/ 711953 w 1726174"/>
              <a:gd name="connsiteY4" fmla="*/ 302 h 889168"/>
              <a:gd name="connsiteX5" fmla="*/ 46296 w 1726174"/>
              <a:gd name="connsiteY5" fmla="*/ 158293 h 889168"/>
              <a:gd name="connsiteX6" fmla="*/ 100392 w 1726174"/>
              <a:gd name="connsiteY6" fmla="*/ 627288 h 889168"/>
              <a:gd name="connsiteX7" fmla="*/ 451431 w 1726174"/>
              <a:gd name="connsiteY7" fmla="*/ 707708 h 889168"/>
              <a:gd name="connsiteX8" fmla="*/ 714319 w 1726174"/>
              <a:gd name="connsiteY8" fmla="*/ 889168 h 889168"/>
              <a:gd name="connsiteX9" fmla="*/ 634961 w 1726174"/>
              <a:gd name="connsiteY9" fmla="*/ 794220 h 889168"/>
              <a:gd name="connsiteX10" fmla="*/ 622547 w 1726174"/>
              <a:gd name="connsiteY10" fmla="*/ 723164 h 889168"/>
              <a:gd name="connsiteX0" fmla="*/ 622547 w 1726174"/>
              <a:gd name="connsiteY0" fmla="*/ 723164 h 876761"/>
              <a:gd name="connsiteX1" fmla="*/ 1155749 w 1726174"/>
              <a:gd name="connsiteY1" fmla="*/ 722386 h 876761"/>
              <a:gd name="connsiteX2" fmla="*/ 1623686 w 1726174"/>
              <a:gd name="connsiteY2" fmla="*/ 619618 h 876761"/>
              <a:gd name="connsiteX3" fmla="*/ 1668834 w 1726174"/>
              <a:gd name="connsiteY3" fmla="*/ 135843 h 876761"/>
              <a:gd name="connsiteX4" fmla="*/ 711953 w 1726174"/>
              <a:gd name="connsiteY4" fmla="*/ 302 h 876761"/>
              <a:gd name="connsiteX5" fmla="*/ 46296 w 1726174"/>
              <a:gd name="connsiteY5" fmla="*/ 158293 h 876761"/>
              <a:gd name="connsiteX6" fmla="*/ 100392 w 1726174"/>
              <a:gd name="connsiteY6" fmla="*/ 627288 h 876761"/>
              <a:gd name="connsiteX7" fmla="*/ 451431 w 1726174"/>
              <a:gd name="connsiteY7" fmla="*/ 707708 h 876761"/>
              <a:gd name="connsiteX8" fmla="*/ 655068 w 1726174"/>
              <a:gd name="connsiteY8" fmla="*/ 876761 h 876761"/>
              <a:gd name="connsiteX9" fmla="*/ 634961 w 1726174"/>
              <a:gd name="connsiteY9" fmla="*/ 794220 h 876761"/>
              <a:gd name="connsiteX10" fmla="*/ 622547 w 1726174"/>
              <a:gd name="connsiteY10" fmla="*/ 723164 h 876761"/>
              <a:gd name="connsiteX0" fmla="*/ 622547 w 1726174"/>
              <a:gd name="connsiteY0" fmla="*/ 723164 h 876761"/>
              <a:gd name="connsiteX1" fmla="*/ 1155749 w 1726174"/>
              <a:gd name="connsiteY1" fmla="*/ 722386 h 876761"/>
              <a:gd name="connsiteX2" fmla="*/ 1623686 w 1726174"/>
              <a:gd name="connsiteY2" fmla="*/ 619618 h 876761"/>
              <a:gd name="connsiteX3" fmla="*/ 1668834 w 1726174"/>
              <a:gd name="connsiteY3" fmla="*/ 135843 h 876761"/>
              <a:gd name="connsiteX4" fmla="*/ 711953 w 1726174"/>
              <a:gd name="connsiteY4" fmla="*/ 302 h 876761"/>
              <a:gd name="connsiteX5" fmla="*/ 46296 w 1726174"/>
              <a:gd name="connsiteY5" fmla="*/ 158293 h 876761"/>
              <a:gd name="connsiteX6" fmla="*/ 100392 w 1726174"/>
              <a:gd name="connsiteY6" fmla="*/ 627288 h 876761"/>
              <a:gd name="connsiteX7" fmla="*/ 451431 w 1726174"/>
              <a:gd name="connsiteY7" fmla="*/ 707708 h 876761"/>
              <a:gd name="connsiteX8" fmla="*/ 655068 w 1726174"/>
              <a:gd name="connsiteY8" fmla="*/ 876761 h 876761"/>
              <a:gd name="connsiteX9" fmla="*/ 603690 w 1726174"/>
              <a:gd name="connsiteY9" fmla="*/ 792152 h 876761"/>
              <a:gd name="connsiteX10" fmla="*/ 622547 w 1726174"/>
              <a:gd name="connsiteY10" fmla="*/ 723164 h 876761"/>
              <a:gd name="connsiteX0" fmla="*/ 622547 w 1726174"/>
              <a:gd name="connsiteY0" fmla="*/ 723164 h 876761"/>
              <a:gd name="connsiteX1" fmla="*/ 1155749 w 1726174"/>
              <a:gd name="connsiteY1" fmla="*/ 722386 h 876761"/>
              <a:gd name="connsiteX2" fmla="*/ 1623686 w 1726174"/>
              <a:gd name="connsiteY2" fmla="*/ 619618 h 876761"/>
              <a:gd name="connsiteX3" fmla="*/ 1668834 w 1726174"/>
              <a:gd name="connsiteY3" fmla="*/ 135843 h 876761"/>
              <a:gd name="connsiteX4" fmla="*/ 711953 w 1726174"/>
              <a:gd name="connsiteY4" fmla="*/ 302 h 876761"/>
              <a:gd name="connsiteX5" fmla="*/ 46296 w 1726174"/>
              <a:gd name="connsiteY5" fmla="*/ 158293 h 876761"/>
              <a:gd name="connsiteX6" fmla="*/ 100392 w 1726174"/>
              <a:gd name="connsiteY6" fmla="*/ 627288 h 876761"/>
              <a:gd name="connsiteX7" fmla="*/ 451431 w 1726174"/>
              <a:gd name="connsiteY7" fmla="*/ 707708 h 876761"/>
              <a:gd name="connsiteX8" fmla="*/ 655068 w 1726174"/>
              <a:gd name="connsiteY8" fmla="*/ 876761 h 876761"/>
              <a:gd name="connsiteX9" fmla="*/ 603690 w 1726174"/>
              <a:gd name="connsiteY9" fmla="*/ 792152 h 876761"/>
              <a:gd name="connsiteX10" fmla="*/ 622547 w 1726174"/>
              <a:gd name="connsiteY10" fmla="*/ 723164 h 876761"/>
              <a:gd name="connsiteX0" fmla="*/ 596213 w 1726174"/>
              <a:gd name="connsiteY0" fmla="*/ 719029 h 876761"/>
              <a:gd name="connsiteX1" fmla="*/ 1155749 w 1726174"/>
              <a:gd name="connsiteY1" fmla="*/ 722386 h 876761"/>
              <a:gd name="connsiteX2" fmla="*/ 1623686 w 1726174"/>
              <a:gd name="connsiteY2" fmla="*/ 619618 h 876761"/>
              <a:gd name="connsiteX3" fmla="*/ 1668834 w 1726174"/>
              <a:gd name="connsiteY3" fmla="*/ 135843 h 876761"/>
              <a:gd name="connsiteX4" fmla="*/ 711953 w 1726174"/>
              <a:gd name="connsiteY4" fmla="*/ 302 h 876761"/>
              <a:gd name="connsiteX5" fmla="*/ 46296 w 1726174"/>
              <a:gd name="connsiteY5" fmla="*/ 158293 h 876761"/>
              <a:gd name="connsiteX6" fmla="*/ 100392 w 1726174"/>
              <a:gd name="connsiteY6" fmla="*/ 627288 h 876761"/>
              <a:gd name="connsiteX7" fmla="*/ 451431 w 1726174"/>
              <a:gd name="connsiteY7" fmla="*/ 707708 h 876761"/>
              <a:gd name="connsiteX8" fmla="*/ 655068 w 1726174"/>
              <a:gd name="connsiteY8" fmla="*/ 876761 h 876761"/>
              <a:gd name="connsiteX9" fmla="*/ 603690 w 1726174"/>
              <a:gd name="connsiteY9" fmla="*/ 792152 h 876761"/>
              <a:gd name="connsiteX10" fmla="*/ 596213 w 1726174"/>
              <a:gd name="connsiteY10" fmla="*/ 719029 h 876761"/>
              <a:gd name="connsiteX0" fmla="*/ 596213 w 1726174"/>
              <a:gd name="connsiteY0" fmla="*/ 719029 h 876761"/>
              <a:gd name="connsiteX1" fmla="*/ 1155749 w 1726174"/>
              <a:gd name="connsiteY1" fmla="*/ 722386 h 876761"/>
              <a:gd name="connsiteX2" fmla="*/ 1623686 w 1726174"/>
              <a:gd name="connsiteY2" fmla="*/ 619618 h 876761"/>
              <a:gd name="connsiteX3" fmla="*/ 1668834 w 1726174"/>
              <a:gd name="connsiteY3" fmla="*/ 135843 h 876761"/>
              <a:gd name="connsiteX4" fmla="*/ 711953 w 1726174"/>
              <a:gd name="connsiteY4" fmla="*/ 302 h 876761"/>
              <a:gd name="connsiteX5" fmla="*/ 46296 w 1726174"/>
              <a:gd name="connsiteY5" fmla="*/ 158293 h 876761"/>
              <a:gd name="connsiteX6" fmla="*/ 100392 w 1726174"/>
              <a:gd name="connsiteY6" fmla="*/ 627288 h 876761"/>
              <a:gd name="connsiteX7" fmla="*/ 451431 w 1726174"/>
              <a:gd name="connsiteY7" fmla="*/ 707708 h 876761"/>
              <a:gd name="connsiteX8" fmla="*/ 655068 w 1726174"/>
              <a:gd name="connsiteY8" fmla="*/ 876761 h 876761"/>
              <a:gd name="connsiteX9" fmla="*/ 597107 w 1726174"/>
              <a:gd name="connsiteY9" fmla="*/ 790084 h 876761"/>
              <a:gd name="connsiteX10" fmla="*/ 596213 w 1726174"/>
              <a:gd name="connsiteY10" fmla="*/ 719029 h 876761"/>
              <a:gd name="connsiteX0" fmla="*/ 596213 w 1726174"/>
              <a:gd name="connsiteY0" fmla="*/ 719029 h 856083"/>
              <a:gd name="connsiteX1" fmla="*/ 1155749 w 1726174"/>
              <a:gd name="connsiteY1" fmla="*/ 722386 h 856083"/>
              <a:gd name="connsiteX2" fmla="*/ 1623686 w 1726174"/>
              <a:gd name="connsiteY2" fmla="*/ 619618 h 856083"/>
              <a:gd name="connsiteX3" fmla="*/ 1668834 w 1726174"/>
              <a:gd name="connsiteY3" fmla="*/ 135843 h 856083"/>
              <a:gd name="connsiteX4" fmla="*/ 711953 w 1726174"/>
              <a:gd name="connsiteY4" fmla="*/ 302 h 856083"/>
              <a:gd name="connsiteX5" fmla="*/ 46296 w 1726174"/>
              <a:gd name="connsiteY5" fmla="*/ 158293 h 856083"/>
              <a:gd name="connsiteX6" fmla="*/ 100392 w 1726174"/>
              <a:gd name="connsiteY6" fmla="*/ 627288 h 856083"/>
              <a:gd name="connsiteX7" fmla="*/ 451431 w 1726174"/>
              <a:gd name="connsiteY7" fmla="*/ 707708 h 856083"/>
              <a:gd name="connsiteX8" fmla="*/ 640255 w 1726174"/>
              <a:gd name="connsiteY8" fmla="*/ 856083 h 856083"/>
              <a:gd name="connsiteX9" fmla="*/ 597107 w 1726174"/>
              <a:gd name="connsiteY9" fmla="*/ 790084 h 856083"/>
              <a:gd name="connsiteX10" fmla="*/ 596213 w 1726174"/>
              <a:gd name="connsiteY10" fmla="*/ 719029 h 856083"/>
              <a:gd name="connsiteX0" fmla="*/ 596213 w 1726174"/>
              <a:gd name="connsiteY0" fmla="*/ 719029 h 856083"/>
              <a:gd name="connsiteX1" fmla="*/ 1155749 w 1726174"/>
              <a:gd name="connsiteY1" fmla="*/ 722386 h 856083"/>
              <a:gd name="connsiteX2" fmla="*/ 1623686 w 1726174"/>
              <a:gd name="connsiteY2" fmla="*/ 619618 h 856083"/>
              <a:gd name="connsiteX3" fmla="*/ 1668834 w 1726174"/>
              <a:gd name="connsiteY3" fmla="*/ 135843 h 856083"/>
              <a:gd name="connsiteX4" fmla="*/ 711953 w 1726174"/>
              <a:gd name="connsiteY4" fmla="*/ 302 h 856083"/>
              <a:gd name="connsiteX5" fmla="*/ 46296 w 1726174"/>
              <a:gd name="connsiteY5" fmla="*/ 158293 h 856083"/>
              <a:gd name="connsiteX6" fmla="*/ 100392 w 1726174"/>
              <a:gd name="connsiteY6" fmla="*/ 627288 h 856083"/>
              <a:gd name="connsiteX7" fmla="*/ 451431 w 1726174"/>
              <a:gd name="connsiteY7" fmla="*/ 707708 h 856083"/>
              <a:gd name="connsiteX8" fmla="*/ 640255 w 1726174"/>
              <a:gd name="connsiteY8" fmla="*/ 856083 h 856083"/>
              <a:gd name="connsiteX9" fmla="*/ 592170 w 1726174"/>
              <a:gd name="connsiteY9" fmla="*/ 775610 h 856083"/>
              <a:gd name="connsiteX10" fmla="*/ 596213 w 1726174"/>
              <a:gd name="connsiteY10" fmla="*/ 719029 h 856083"/>
              <a:gd name="connsiteX0" fmla="*/ 596213 w 1726174"/>
              <a:gd name="connsiteY0" fmla="*/ 719029 h 856083"/>
              <a:gd name="connsiteX1" fmla="*/ 1155749 w 1726174"/>
              <a:gd name="connsiteY1" fmla="*/ 722386 h 856083"/>
              <a:gd name="connsiteX2" fmla="*/ 1623686 w 1726174"/>
              <a:gd name="connsiteY2" fmla="*/ 619618 h 856083"/>
              <a:gd name="connsiteX3" fmla="*/ 1668834 w 1726174"/>
              <a:gd name="connsiteY3" fmla="*/ 135843 h 856083"/>
              <a:gd name="connsiteX4" fmla="*/ 711953 w 1726174"/>
              <a:gd name="connsiteY4" fmla="*/ 302 h 856083"/>
              <a:gd name="connsiteX5" fmla="*/ 46296 w 1726174"/>
              <a:gd name="connsiteY5" fmla="*/ 158293 h 856083"/>
              <a:gd name="connsiteX6" fmla="*/ 100392 w 1726174"/>
              <a:gd name="connsiteY6" fmla="*/ 627288 h 856083"/>
              <a:gd name="connsiteX7" fmla="*/ 451431 w 1726174"/>
              <a:gd name="connsiteY7" fmla="*/ 707708 h 856083"/>
              <a:gd name="connsiteX8" fmla="*/ 640255 w 1726174"/>
              <a:gd name="connsiteY8" fmla="*/ 856083 h 856083"/>
              <a:gd name="connsiteX9" fmla="*/ 592170 w 1726174"/>
              <a:gd name="connsiteY9" fmla="*/ 775610 h 856083"/>
              <a:gd name="connsiteX10" fmla="*/ 596213 w 1726174"/>
              <a:gd name="connsiteY10" fmla="*/ 719029 h 856083"/>
              <a:gd name="connsiteX0" fmla="*/ 596213 w 1726174"/>
              <a:gd name="connsiteY0" fmla="*/ 719029 h 843676"/>
              <a:gd name="connsiteX1" fmla="*/ 1155749 w 1726174"/>
              <a:gd name="connsiteY1" fmla="*/ 722386 h 843676"/>
              <a:gd name="connsiteX2" fmla="*/ 1623686 w 1726174"/>
              <a:gd name="connsiteY2" fmla="*/ 619618 h 843676"/>
              <a:gd name="connsiteX3" fmla="*/ 1668834 w 1726174"/>
              <a:gd name="connsiteY3" fmla="*/ 135843 h 843676"/>
              <a:gd name="connsiteX4" fmla="*/ 711953 w 1726174"/>
              <a:gd name="connsiteY4" fmla="*/ 302 h 843676"/>
              <a:gd name="connsiteX5" fmla="*/ 46296 w 1726174"/>
              <a:gd name="connsiteY5" fmla="*/ 158293 h 843676"/>
              <a:gd name="connsiteX6" fmla="*/ 100392 w 1726174"/>
              <a:gd name="connsiteY6" fmla="*/ 627288 h 843676"/>
              <a:gd name="connsiteX7" fmla="*/ 451431 w 1726174"/>
              <a:gd name="connsiteY7" fmla="*/ 707708 h 843676"/>
              <a:gd name="connsiteX8" fmla="*/ 633672 w 1726174"/>
              <a:gd name="connsiteY8" fmla="*/ 843676 h 843676"/>
              <a:gd name="connsiteX9" fmla="*/ 592170 w 1726174"/>
              <a:gd name="connsiteY9" fmla="*/ 775610 h 843676"/>
              <a:gd name="connsiteX10" fmla="*/ 596213 w 1726174"/>
              <a:gd name="connsiteY10" fmla="*/ 719029 h 843676"/>
              <a:gd name="connsiteX0" fmla="*/ 596213 w 1726174"/>
              <a:gd name="connsiteY0" fmla="*/ 719029 h 843676"/>
              <a:gd name="connsiteX1" fmla="*/ 1155749 w 1726174"/>
              <a:gd name="connsiteY1" fmla="*/ 722386 h 843676"/>
              <a:gd name="connsiteX2" fmla="*/ 1623686 w 1726174"/>
              <a:gd name="connsiteY2" fmla="*/ 619618 h 843676"/>
              <a:gd name="connsiteX3" fmla="*/ 1668834 w 1726174"/>
              <a:gd name="connsiteY3" fmla="*/ 135843 h 843676"/>
              <a:gd name="connsiteX4" fmla="*/ 711953 w 1726174"/>
              <a:gd name="connsiteY4" fmla="*/ 302 h 843676"/>
              <a:gd name="connsiteX5" fmla="*/ 46296 w 1726174"/>
              <a:gd name="connsiteY5" fmla="*/ 158293 h 843676"/>
              <a:gd name="connsiteX6" fmla="*/ 100392 w 1726174"/>
              <a:gd name="connsiteY6" fmla="*/ 627288 h 843676"/>
              <a:gd name="connsiteX7" fmla="*/ 451431 w 1726174"/>
              <a:gd name="connsiteY7" fmla="*/ 707708 h 843676"/>
              <a:gd name="connsiteX8" fmla="*/ 633672 w 1726174"/>
              <a:gd name="connsiteY8" fmla="*/ 843676 h 843676"/>
              <a:gd name="connsiteX9" fmla="*/ 592170 w 1726174"/>
              <a:gd name="connsiteY9" fmla="*/ 775610 h 843676"/>
              <a:gd name="connsiteX10" fmla="*/ 596213 w 1726174"/>
              <a:gd name="connsiteY10" fmla="*/ 719029 h 843676"/>
              <a:gd name="connsiteX0" fmla="*/ 596213 w 1726174"/>
              <a:gd name="connsiteY0" fmla="*/ 719029 h 843785"/>
              <a:gd name="connsiteX1" fmla="*/ 1155749 w 1726174"/>
              <a:gd name="connsiteY1" fmla="*/ 722386 h 843785"/>
              <a:gd name="connsiteX2" fmla="*/ 1623686 w 1726174"/>
              <a:gd name="connsiteY2" fmla="*/ 619618 h 843785"/>
              <a:gd name="connsiteX3" fmla="*/ 1668834 w 1726174"/>
              <a:gd name="connsiteY3" fmla="*/ 135843 h 843785"/>
              <a:gd name="connsiteX4" fmla="*/ 711953 w 1726174"/>
              <a:gd name="connsiteY4" fmla="*/ 302 h 843785"/>
              <a:gd name="connsiteX5" fmla="*/ 46296 w 1726174"/>
              <a:gd name="connsiteY5" fmla="*/ 158293 h 843785"/>
              <a:gd name="connsiteX6" fmla="*/ 100392 w 1726174"/>
              <a:gd name="connsiteY6" fmla="*/ 627288 h 843785"/>
              <a:gd name="connsiteX7" fmla="*/ 451431 w 1726174"/>
              <a:gd name="connsiteY7" fmla="*/ 707708 h 843785"/>
              <a:gd name="connsiteX8" fmla="*/ 633672 w 1726174"/>
              <a:gd name="connsiteY8" fmla="*/ 843676 h 843785"/>
              <a:gd name="connsiteX9" fmla="*/ 592170 w 1726174"/>
              <a:gd name="connsiteY9" fmla="*/ 775610 h 843785"/>
              <a:gd name="connsiteX10" fmla="*/ 596213 w 1726174"/>
              <a:gd name="connsiteY10" fmla="*/ 719029 h 843785"/>
              <a:gd name="connsiteX0" fmla="*/ 596213 w 1726174"/>
              <a:gd name="connsiteY0" fmla="*/ 719029 h 843785"/>
              <a:gd name="connsiteX1" fmla="*/ 1155749 w 1726174"/>
              <a:gd name="connsiteY1" fmla="*/ 722386 h 843785"/>
              <a:gd name="connsiteX2" fmla="*/ 1623686 w 1726174"/>
              <a:gd name="connsiteY2" fmla="*/ 619618 h 843785"/>
              <a:gd name="connsiteX3" fmla="*/ 1668834 w 1726174"/>
              <a:gd name="connsiteY3" fmla="*/ 135843 h 843785"/>
              <a:gd name="connsiteX4" fmla="*/ 711953 w 1726174"/>
              <a:gd name="connsiteY4" fmla="*/ 302 h 843785"/>
              <a:gd name="connsiteX5" fmla="*/ 46296 w 1726174"/>
              <a:gd name="connsiteY5" fmla="*/ 158293 h 843785"/>
              <a:gd name="connsiteX6" fmla="*/ 100392 w 1726174"/>
              <a:gd name="connsiteY6" fmla="*/ 627288 h 843785"/>
              <a:gd name="connsiteX7" fmla="*/ 451431 w 1726174"/>
              <a:gd name="connsiteY7" fmla="*/ 707708 h 843785"/>
              <a:gd name="connsiteX8" fmla="*/ 633672 w 1726174"/>
              <a:gd name="connsiteY8" fmla="*/ 843676 h 843785"/>
              <a:gd name="connsiteX9" fmla="*/ 592170 w 1726174"/>
              <a:gd name="connsiteY9" fmla="*/ 775610 h 843785"/>
              <a:gd name="connsiteX10" fmla="*/ 596213 w 1726174"/>
              <a:gd name="connsiteY10" fmla="*/ 719029 h 843785"/>
              <a:gd name="connsiteX0" fmla="*/ 596213 w 1726174"/>
              <a:gd name="connsiteY0" fmla="*/ 719029 h 843785"/>
              <a:gd name="connsiteX1" fmla="*/ 1155749 w 1726174"/>
              <a:gd name="connsiteY1" fmla="*/ 722386 h 843785"/>
              <a:gd name="connsiteX2" fmla="*/ 1623686 w 1726174"/>
              <a:gd name="connsiteY2" fmla="*/ 619618 h 843785"/>
              <a:gd name="connsiteX3" fmla="*/ 1668834 w 1726174"/>
              <a:gd name="connsiteY3" fmla="*/ 135843 h 843785"/>
              <a:gd name="connsiteX4" fmla="*/ 711953 w 1726174"/>
              <a:gd name="connsiteY4" fmla="*/ 302 h 843785"/>
              <a:gd name="connsiteX5" fmla="*/ 46296 w 1726174"/>
              <a:gd name="connsiteY5" fmla="*/ 158293 h 843785"/>
              <a:gd name="connsiteX6" fmla="*/ 100392 w 1726174"/>
              <a:gd name="connsiteY6" fmla="*/ 627288 h 843785"/>
              <a:gd name="connsiteX7" fmla="*/ 451431 w 1726174"/>
              <a:gd name="connsiteY7" fmla="*/ 707708 h 843785"/>
              <a:gd name="connsiteX8" fmla="*/ 633672 w 1726174"/>
              <a:gd name="connsiteY8" fmla="*/ 843676 h 843785"/>
              <a:gd name="connsiteX9" fmla="*/ 603967 w 1726174"/>
              <a:gd name="connsiteY9" fmla="*/ 795371 h 843785"/>
              <a:gd name="connsiteX10" fmla="*/ 596213 w 1726174"/>
              <a:gd name="connsiteY10" fmla="*/ 719029 h 843785"/>
              <a:gd name="connsiteX0" fmla="*/ 596213 w 1726174"/>
              <a:gd name="connsiteY0" fmla="*/ 719029 h 833928"/>
              <a:gd name="connsiteX1" fmla="*/ 1155749 w 1726174"/>
              <a:gd name="connsiteY1" fmla="*/ 722386 h 833928"/>
              <a:gd name="connsiteX2" fmla="*/ 1623686 w 1726174"/>
              <a:gd name="connsiteY2" fmla="*/ 619618 h 833928"/>
              <a:gd name="connsiteX3" fmla="*/ 1668834 w 1726174"/>
              <a:gd name="connsiteY3" fmla="*/ 135843 h 833928"/>
              <a:gd name="connsiteX4" fmla="*/ 711953 w 1726174"/>
              <a:gd name="connsiteY4" fmla="*/ 302 h 833928"/>
              <a:gd name="connsiteX5" fmla="*/ 46296 w 1726174"/>
              <a:gd name="connsiteY5" fmla="*/ 158293 h 833928"/>
              <a:gd name="connsiteX6" fmla="*/ 100392 w 1726174"/>
              <a:gd name="connsiteY6" fmla="*/ 627288 h 833928"/>
              <a:gd name="connsiteX7" fmla="*/ 451431 w 1726174"/>
              <a:gd name="connsiteY7" fmla="*/ 707708 h 833928"/>
              <a:gd name="connsiteX8" fmla="*/ 629740 w 1726174"/>
              <a:gd name="connsiteY8" fmla="*/ 833796 h 833928"/>
              <a:gd name="connsiteX9" fmla="*/ 603967 w 1726174"/>
              <a:gd name="connsiteY9" fmla="*/ 795371 h 833928"/>
              <a:gd name="connsiteX10" fmla="*/ 596213 w 1726174"/>
              <a:gd name="connsiteY10" fmla="*/ 719029 h 833928"/>
              <a:gd name="connsiteX0" fmla="*/ 596213 w 1726174"/>
              <a:gd name="connsiteY0" fmla="*/ 719029 h 833928"/>
              <a:gd name="connsiteX1" fmla="*/ 1155749 w 1726174"/>
              <a:gd name="connsiteY1" fmla="*/ 722386 h 833928"/>
              <a:gd name="connsiteX2" fmla="*/ 1623686 w 1726174"/>
              <a:gd name="connsiteY2" fmla="*/ 619618 h 833928"/>
              <a:gd name="connsiteX3" fmla="*/ 1668834 w 1726174"/>
              <a:gd name="connsiteY3" fmla="*/ 135843 h 833928"/>
              <a:gd name="connsiteX4" fmla="*/ 711953 w 1726174"/>
              <a:gd name="connsiteY4" fmla="*/ 302 h 833928"/>
              <a:gd name="connsiteX5" fmla="*/ 46296 w 1726174"/>
              <a:gd name="connsiteY5" fmla="*/ 158293 h 833928"/>
              <a:gd name="connsiteX6" fmla="*/ 100392 w 1726174"/>
              <a:gd name="connsiteY6" fmla="*/ 627288 h 833928"/>
              <a:gd name="connsiteX7" fmla="*/ 451431 w 1726174"/>
              <a:gd name="connsiteY7" fmla="*/ 707708 h 833928"/>
              <a:gd name="connsiteX8" fmla="*/ 629740 w 1726174"/>
              <a:gd name="connsiteY8" fmla="*/ 833796 h 833928"/>
              <a:gd name="connsiteX9" fmla="*/ 602001 w 1726174"/>
              <a:gd name="connsiteY9" fmla="*/ 787961 h 833928"/>
              <a:gd name="connsiteX10" fmla="*/ 596213 w 1726174"/>
              <a:gd name="connsiteY10" fmla="*/ 719029 h 833928"/>
              <a:gd name="connsiteX0" fmla="*/ 596213 w 1726174"/>
              <a:gd name="connsiteY0" fmla="*/ 719029 h 836314"/>
              <a:gd name="connsiteX1" fmla="*/ 1155749 w 1726174"/>
              <a:gd name="connsiteY1" fmla="*/ 722386 h 836314"/>
              <a:gd name="connsiteX2" fmla="*/ 1623686 w 1726174"/>
              <a:gd name="connsiteY2" fmla="*/ 619618 h 836314"/>
              <a:gd name="connsiteX3" fmla="*/ 1668834 w 1726174"/>
              <a:gd name="connsiteY3" fmla="*/ 135843 h 836314"/>
              <a:gd name="connsiteX4" fmla="*/ 711953 w 1726174"/>
              <a:gd name="connsiteY4" fmla="*/ 302 h 836314"/>
              <a:gd name="connsiteX5" fmla="*/ 46296 w 1726174"/>
              <a:gd name="connsiteY5" fmla="*/ 158293 h 836314"/>
              <a:gd name="connsiteX6" fmla="*/ 100392 w 1726174"/>
              <a:gd name="connsiteY6" fmla="*/ 627288 h 836314"/>
              <a:gd name="connsiteX7" fmla="*/ 451431 w 1726174"/>
              <a:gd name="connsiteY7" fmla="*/ 707708 h 836314"/>
              <a:gd name="connsiteX8" fmla="*/ 624372 w 1726174"/>
              <a:gd name="connsiteY8" fmla="*/ 836189 h 836314"/>
              <a:gd name="connsiteX9" fmla="*/ 602001 w 1726174"/>
              <a:gd name="connsiteY9" fmla="*/ 787961 h 836314"/>
              <a:gd name="connsiteX10" fmla="*/ 596213 w 1726174"/>
              <a:gd name="connsiteY10" fmla="*/ 719029 h 836314"/>
              <a:gd name="connsiteX0" fmla="*/ 606950 w 1726174"/>
              <a:gd name="connsiteY0" fmla="*/ 711850 h 836314"/>
              <a:gd name="connsiteX1" fmla="*/ 1155749 w 1726174"/>
              <a:gd name="connsiteY1" fmla="*/ 722386 h 836314"/>
              <a:gd name="connsiteX2" fmla="*/ 1623686 w 1726174"/>
              <a:gd name="connsiteY2" fmla="*/ 619618 h 836314"/>
              <a:gd name="connsiteX3" fmla="*/ 1668834 w 1726174"/>
              <a:gd name="connsiteY3" fmla="*/ 135843 h 836314"/>
              <a:gd name="connsiteX4" fmla="*/ 711953 w 1726174"/>
              <a:gd name="connsiteY4" fmla="*/ 302 h 836314"/>
              <a:gd name="connsiteX5" fmla="*/ 46296 w 1726174"/>
              <a:gd name="connsiteY5" fmla="*/ 158293 h 836314"/>
              <a:gd name="connsiteX6" fmla="*/ 100392 w 1726174"/>
              <a:gd name="connsiteY6" fmla="*/ 627288 h 836314"/>
              <a:gd name="connsiteX7" fmla="*/ 451431 w 1726174"/>
              <a:gd name="connsiteY7" fmla="*/ 707708 h 836314"/>
              <a:gd name="connsiteX8" fmla="*/ 624372 w 1726174"/>
              <a:gd name="connsiteY8" fmla="*/ 836189 h 836314"/>
              <a:gd name="connsiteX9" fmla="*/ 602001 w 1726174"/>
              <a:gd name="connsiteY9" fmla="*/ 787961 h 836314"/>
              <a:gd name="connsiteX10" fmla="*/ 606950 w 1726174"/>
              <a:gd name="connsiteY10" fmla="*/ 711850 h 836314"/>
              <a:gd name="connsiteX0" fmla="*/ 612615 w 1731839"/>
              <a:gd name="connsiteY0" fmla="*/ 711557 h 836021"/>
              <a:gd name="connsiteX1" fmla="*/ 1161414 w 1731839"/>
              <a:gd name="connsiteY1" fmla="*/ 722093 h 836021"/>
              <a:gd name="connsiteX2" fmla="*/ 1629351 w 1731839"/>
              <a:gd name="connsiteY2" fmla="*/ 619325 h 836021"/>
              <a:gd name="connsiteX3" fmla="*/ 1674499 w 1731839"/>
              <a:gd name="connsiteY3" fmla="*/ 135550 h 836021"/>
              <a:gd name="connsiteX4" fmla="*/ 717618 w 1731839"/>
              <a:gd name="connsiteY4" fmla="*/ 9 h 836021"/>
              <a:gd name="connsiteX5" fmla="*/ 44803 w 1731839"/>
              <a:gd name="connsiteY5" fmla="*/ 138857 h 836021"/>
              <a:gd name="connsiteX6" fmla="*/ 106057 w 1731839"/>
              <a:gd name="connsiteY6" fmla="*/ 626995 h 836021"/>
              <a:gd name="connsiteX7" fmla="*/ 457096 w 1731839"/>
              <a:gd name="connsiteY7" fmla="*/ 707415 h 836021"/>
              <a:gd name="connsiteX8" fmla="*/ 630037 w 1731839"/>
              <a:gd name="connsiteY8" fmla="*/ 835896 h 836021"/>
              <a:gd name="connsiteX9" fmla="*/ 607666 w 1731839"/>
              <a:gd name="connsiteY9" fmla="*/ 787668 h 836021"/>
              <a:gd name="connsiteX10" fmla="*/ 612615 w 1731839"/>
              <a:gd name="connsiteY10" fmla="*/ 711557 h 836021"/>
              <a:gd name="connsiteX0" fmla="*/ 616922 w 1736146"/>
              <a:gd name="connsiteY0" fmla="*/ 712781 h 837245"/>
              <a:gd name="connsiteX1" fmla="*/ 1165721 w 1736146"/>
              <a:gd name="connsiteY1" fmla="*/ 723317 h 837245"/>
              <a:gd name="connsiteX2" fmla="*/ 1633658 w 1736146"/>
              <a:gd name="connsiteY2" fmla="*/ 620549 h 837245"/>
              <a:gd name="connsiteX3" fmla="*/ 1678806 w 1736146"/>
              <a:gd name="connsiteY3" fmla="*/ 136774 h 837245"/>
              <a:gd name="connsiteX4" fmla="*/ 721925 w 1736146"/>
              <a:gd name="connsiteY4" fmla="*/ 1233 h 837245"/>
              <a:gd name="connsiteX5" fmla="*/ 43741 w 1736146"/>
              <a:gd name="connsiteY5" fmla="*/ 106580 h 837245"/>
              <a:gd name="connsiteX6" fmla="*/ 110364 w 1736146"/>
              <a:gd name="connsiteY6" fmla="*/ 628219 h 837245"/>
              <a:gd name="connsiteX7" fmla="*/ 461403 w 1736146"/>
              <a:gd name="connsiteY7" fmla="*/ 708639 h 837245"/>
              <a:gd name="connsiteX8" fmla="*/ 634344 w 1736146"/>
              <a:gd name="connsiteY8" fmla="*/ 837120 h 837245"/>
              <a:gd name="connsiteX9" fmla="*/ 611973 w 1736146"/>
              <a:gd name="connsiteY9" fmla="*/ 788892 h 837245"/>
              <a:gd name="connsiteX10" fmla="*/ 616922 w 1736146"/>
              <a:gd name="connsiteY10" fmla="*/ 712781 h 837245"/>
              <a:gd name="connsiteX0" fmla="*/ 616922 w 1736146"/>
              <a:gd name="connsiteY0" fmla="*/ 712781 h 837245"/>
              <a:gd name="connsiteX1" fmla="*/ 1165721 w 1736146"/>
              <a:gd name="connsiteY1" fmla="*/ 723317 h 837245"/>
              <a:gd name="connsiteX2" fmla="*/ 1633658 w 1736146"/>
              <a:gd name="connsiteY2" fmla="*/ 620549 h 837245"/>
              <a:gd name="connsiteX3" fmla="*/ 1678806 w 1736146"/>
              <a:gd name="connsiteY3" fmla="*/ 136774 h 837245"/>
              <a:gd name="connsiteX4" fmla="*/ 721925 w 1736146"/>
              <a:gd name="connsiteY4" fmla="*/ 1233 h 837245"/>
              <a:gd name="connsiteX5" fmla="*/ 43741 w 1736146"/>
              <a:gd name="connsiteY5" fmla="*/ 106580 h 837245"/>
              <a:gd name="connsiteX6" fmla="*/ 110364 w 1736146"/>
              <a:gd name="connsiteY6" fmla="*/ 628219 h 837245"/>
              <a:gd name="connsiteX7" fmla="*/ 461403 w 1736146"/>
              <a:gd name="connsiteY7" fmla="*/ 708639 h 837245"/>
              <a:gd name="connsiteX8" fmla="*/ 634344 w 1736146"/>
              <a:gd name="connsiteY8" fmla="*/ 837120 h 837245"/>
              <a:gd name="connsiteX9" fmla="*/ 613762 w 1736146"/>
              <a:gd name="connsiteY9" fmla="*/ 791285 h 837245"/>
              <a:gd name="connsiteX10" fmla="*/ 616922 w 1736146"/>
              <a:gd name="connsiteY10" fmla="*/ 712781 h 837245"/>
              <a:gd name="connsiteX0" fmla="*/ 616922 w 1736146"/>
              <a:gd name="connsiteY0" fmla="*/ 712781 h 837245"/>
              <a:gd name="connsiteX1" fmla="*/ 1165721 w 1736146"/>
              <a:gd name="connsiteY1" fmla="*/ 723317 h 837245"/>
              <a:gd name="connsiteX2" fmla="*/ 1633658 w 1736146"/>
              <a:gd name="connsiteY2" fmla="*/ 620549 h 837245"/>
              <a:gd name="connsiteX3" fmla="*/ 1678806 w 1736146"/>
              <a:gd name="connsiteY3" fmla="*/ 136774 h 837245"/>
              <a:gd name="connsiteX4" fmla="*/ 721925 w 1736146"/>
              <a:gd name="connsiteY4" fmla="*/ 1233 h 837245"/>
              <a:gd name="connsiteX5" fmla="*/ 43741 w 1736146"/>
              <a:gd name="connsiteY5" fmla="*/ 106580 h 837245"/>
              <a:gd name="connsiteX6" fmla="*/ 110364 w 1736146"/>
              <a:gd name="connsiteY6" fmla="*/ 628219 h 837245"/>
              <a:gd name="connsiteX7" fmla="*/ 461403 w 1736146"/>
              <a:gd name="connsiteY7" fmla="*/ 708639 h 837245"/>
              <a:gd name="connsiteX8" fmla="*/ 634344 w 1736146"/>
              <a:gd name="connsiteY8" fmla="*/ 837120 h 837245"/>
              <a:gd name="connsiteX9" fmla="*/ 613762 w 1736146"/>
              <a:gd name="connsiteY9" fmla="*/ 791285 h 837245"/>
              <a:gd name="connsiteX10" fmla="*/ 616922 w 1736146"/>
              <a:gd name="connsiteY10" fmla="*/ 712781 h 837245"/>
              <a:gd name="connsiteX0" fmla="*/ 616922 w 1736070"/>
              <a:gd name="connsiteY0" fmla="*/ 712781 h 837245"/>
              <a:gd name="connsiteX1" fmla="*/ 1167511 w 1736070"/>
              <a:gd name="connsiteY1" fmla="*/ 711353 h 837245"/>
              <a:gd name="connsiteX2" fmla="*/ 1633658 w 1736070"/>
              <a:gd name="connsiteY2" fmla="*/ 620549 h 837245"/>
              <a:gd name="connsiteX3" fmla="*/ 1678806 w 1736070"/>
              <a:gd name="connsiteY3" fmla="*/ 136774 h 837245"/>
              <a:gd name="connsiteX4" fmla="*/ 721925 w 1736070"/>
              <a:gd name="connsiteY4" fmla="*/ 1233 h 837245"/>
              <a:gd name="connsiteX5" fmla="*/ 43741 w 1736070"/>
              <a:gd name="connsiteY5" fmla="*/ 106580 h 837245"/>
              <a:gd name="connsiteX6" fmla="*/ 110364 w 1736070"/>
              <a:gd name="connsiteY6" fmla="*/ 628219 h 837245"/>
              <a:gd name="connsiteX7" fmla="*/ 461403 w 1736070"/>
              <a:gd name="connsiteY7" fmla="*/ 708639 h 837245"/>
              <a:gd name="connsiteX8" fmla="*/ 634344 w 1736070"/>
              <a:gd name="connsiteY8" fmla="*/ 837120 h 837245"/>
              <a:gd name="connsiteX9" fmla="*/ 613762 w 1736070"/>
              <a:gd name="connsiteY9" fmla="*/ 791285 h 837245"/>
              <a:gd name="connsiteX10" fmla="*/ 616922 w 1736070"/>
              <a:gd name="connsiteY10" fmla="*/ 712781 h 837245"/>
              <a:gd name="connsiteX0" fmla="*/ 616922 w 1736070"/>
              <a:gd name="connsiteY0" fmla="*/ 712781 h 837245"/>
              <a:gd name="connsiteX1" fmla="*/ 1167511 w 1736070"/>
              <a:gd name="connsiteY1" fmla="*/ 711353 h 837245"/>
              <a:gd name="connsiteX2" fmla="*/ 1633658 w 1736070"/>
              <a:gd name="connsiteY2" fmla="*/ 620549 h 837245"/>
              <a:gd name="connsiteX3" fmla="*/ 1678806 w 1736070"/>
              <a:gd name="connsiteY3" fmla="*/ 136774 h 837245"/>
              <a:gd name="connsiteX4" fmla="*/ 721925 w 1736070"/>
              <a:gd name="connsiteY4" fmla="*/ 1233 h 837245"/>
              <a:gd name="connsiteX5" fmla="*/ 43741 w 1736070"/>
              <a:gd name="connsiteY5" fmla="*/ 106580 h 837245"/>
              <a:gd name="connsiteX6" fmla="*/ 110364 w 1736070"/>
              <a:gd name="connsiteY6" fmla="*/ 628219 h 837245"/>
              <a:gd name="connsiteX7" fmla="*/ 461403 w 1736070"/>
              <a:gd name="connsiteY7" fmla="*/ 708639 h 837245"/>
              <a:gd name="connsiteX8" fmla="*/ 634344 w 1736070"/>
              <a:gd name="connsiteY8" fmla="*/ 837120 h 837245"/>
              <a:gd name="connsiteX9" fmla="*/ 613762 w 1736070"/>
              <a:gd name="connsiteY9" fmla="*/ 791285 h 837245"/>
              <a:gd name="connsiteX10" fmla="*/ 616922 w 1736070"/>
              <a:gd name="connsiteY10" fmla="*/ 712781 h 837245"/>
              <a:gd name="connsiteX0" fmla="*/ 616922 w 1736070"/>
              <a:gd name="connsiteY0" fmla="*/ 712781 h 837245"/>
              <a:gd name="connsiteX1" fmla="*/ 1167511 w 1736070"/>
              <a:gd name="connsiteY1" fmla="*/ 711353 h 837245"/>
              <a:gd name="connsiteX2" fmla="*/ 1633658 w 1736070"/>
              <a:gd name="connsiteY2" fmla="*/ 620549 h 837245"/>
              <a:gd name="connsiteX3" fmla="*/ 1678806 w 1736070"/>
              <a:gd name="connsiteY3" fmla="*/ 136774 h 837245"/>
              <a:gd name="connsiteX4" fmla="*/ 721925 w 1736070"/>
              <a:gd name="connsiteY4" fmla="*/ 1233 h 837245"/>
              <a:gd name="connsiteX5" fmla="*/ 43741 w 1736070"/>
              <a:gd name="connsiteY5" fmla="*/ 106580 h 837245"/>
              <a:gd name="connsiteX6" fmla="*/ 110364 w 1736070"/>
              <a:gd name="connsiteY6" fmla="*/ 628219 h 837245"/>
              <a:gd name="connsiteX7" fmla="*/ 461403 w 1736070"/>
              <a:gd name="connsiteY7" fmla="*/ 708639 h 837245"/>
              <a:gd name="connsiteX8" fmla="*/ 634344 w 1736070"/>
              <a:gd name="connsiteY8" fmla="*/ 837120 h 837245"/>
              <a:gd name="connsiteX9" fmla="*/ 613762 w 1736070"/>
              <a:gd name="connsiteY9" fmla="*/ 791285 h 837245"/>
              <a:gd name="connsiteX10" fmla="*/ 616922 w 1736070"/>
              <a:gd name="connsiteY10" fmla="*/ 712781 h 837245"/>
              <a:gd name="connsiteX0" fmla="*/ 616922 w 1736070"/>
              <a:gd name="connsiteY0" fmla="*/ 712781 h 839094"/>
              <a:gd name="connsiteX1" fmla="*/ 1167511 w 1736070"/>
              <a:gd name="connsiteY1" fmla="*/ 711353 h 839094"/>
              <a:gd name="connsiteX2" fmla="*/ 1633658 w 1736070"/>
              <a:gd name="connsiteY2" fmla="*/ 620549 h 839094"/>
              <a:gd name="connsiteX3" fmla="*/ 1678806 w 1736070"/>
              <a:gd name="connsiteY3" fmla="*/ 136774 h 839094"/>
              <a:gd name="connsiteX4" fmla="*/ 721925 w 1736070"/>
              <a:gd name="connsiteY4" fmla="*/ 1233 h 839094"/>
              <a:gd name="connsiteX5" fmla="*/ 43741 w 1736070"/>
              <a:gd name="connsiteY5" fmla="*/ 106580 h 839094"/>
              <a:gd name="connsiteX6" fmla="*/ 110364 w 1736070"/>
              <a:gd name="connsiteY6" fmla="*/ 628219 h 839094"/>
              <a:gd name="connsiteX7" fmla="*/ 461403 w 1736070"/>
              <a:gd name="connsiteY7" fmla="*/ 708639 h 839094"/>
              <a:gd name="connsiteX8" fmla="*/ 634344 w 1736070"/>
              <a:gd name="connsiteY8" fmla="*/ 837120 h 839094"/>
              <a:gd name="connsiteX9" fmla="*/ 613762 w 1736070"/>
              <a:gd name="connsiteY9" fmla="*/ 791285 h 839094"/>
              <a:gd name="connsiteX10" fmla="*/ 616922 w 1736070"/>
              <a:gd name="connsiteY10" fmla="*/ 712781 h 839094"/>
              <a:gd name="connsiteX0" fmla="*/ 616922 w 1736070"/>
              <a:gd name="connsiteY0" fmla="*/ 712781 h 839094"/>
              <a:gd name="connsiteX1" fmla="*/ 1167511 w 1736070"/>
              <a:gd name="connsiteY1" fmla="*/ 711353 h 839094"/>
              <a:gd name="connsiteX2" fmla="*/ 1633658 w 1736070"/>
              <a:gd name="connsiteY2" fmla="*/ 620549 h 839094"/>
              <a:gd name="connsiteX3" fmla="*/ 1678806 w 1736070"/>
              <a:gd name="connsiteY3" fmla="*/ 136774 h 839094"/>
              <a:gd name="connsiteX4" fmla="*/ 721925 w 1736070"/>
              <a:gd name="connsiteY4" fmla="*/ 1233 h 839094"/>
              <a:gd name="connsiteX5" fmla="*/ 43741 w 1736070"/>
              <a:gd name="connsiteY5" fmla="*/ 106580 h 839094"/>
              <a:gd name="connsiteX6" fmla="*/ 110364 w 1736070"/>
              <a:gd name="connsiteY6" fmla="*/ 628219 h 839094"/>
              <a:gd name="connsiteX7" fmla="*/ 461403 w 1736070"/>
              <a:gd name="connsiteY7" fmla="*/ 708639 h 839094"/>
              <a:gd name="connsiteX8" fmla="*/ 634344 w 1736070"/>
              <a:gd name="connsiteY8" fmla="*/ 837120 h 839094"/>
              <a:gd name="connsiteX9" fmla="*/ 613762 w 1736070"/>
              <a:gd name="connsiteY9" fmla="*/ 791285 h 839094"/>
              <a:gd name="connsiteX10" fmla="*/ 616922 w 1736070"/>
              <a:gd name="connsiteY10" fmla="*/ 712781 h 839094"/>
              <a:gd name="connsiteX0" fmla="*/ 616922 w 1736070"/>
              <a:gd name="connsiteY0" fmla="*/ 715564 h 841877"/>
              <a:gd name="connsiteX1" fmla="*/ 1167511 w 1736070"/>
              <a:gd name="connsiteY1" fmla="*/ 714136 h 841877"/>
              <a:gd name="connsiteX2" fmla="*/ 1633658 w 1736070"/>
              <a:gd name="connsiteY2" fmla="*/ 623332 h 841877"/>
              <a:gd name="connsiteX3" fmla="*/ 1678806 w 1736070"/>
              <a:gd name="connsiteY3" fmla="*/ 186531 h 841877"/>
              <a:gd name="connsiteX4" fmla="*/ 721925 w 1736070"/>
              <a:gd name="connsiteY4" fmla="*/ 4016 h 841877"/>
              <a:gd name="connsiteX5" fmla="*/ 43741 w 1736070"/>
              <a:gd name="connsiteY5" fmla="*/ 109363 h 841877"/>
              <a:gd name="connsiteX6" fmla="*/ 110364 w 1736070"/>
              <a:gd name="connsiteY6" fmla="*/ 631002 h 841877"/>
              <a:gd name="connsiteX7" fmla="*/ 461403 w 1736070"/>
              <a:gd name="connsiteY7" fmla="*/ 711422 h 841877"/>
              <a:gd name="connsiteX8" fmla="*/ 634344 w 1736070"/>
              <a:gd name="connsiteY8" fmla="*/ 839903 h 841877"/>
              <a:gd name="connsiteX9" fmla="*/ 613762 w 1736070"/>
              <a:gd name="connsiteY9" fmla="*/ 794068 h 841877"/>
              <a:gd name="connsiteX10" fmla="*/ 616922 w 1736070"/>
              <a:gd name="connsiteY10" fmla="*/ 715564 h 841877"/>
              <a:gd name="connsiteX0" fmla="*/ 616922 w 1732832"/>
              <a:gd name="connsiteY0" fmla="*/ 713064 h 839377"/>
              <a:gd name="connsiteX1" fmla="*/ 1167511 w 1732832"/>
              <a:gd name="connsiteY1" fmla="*/ 711636 h 839377"/>
              <a:gd name="connsiteX2" fmla="*/ 1633658 w 1732832"/>
              <a:gd name="connsiteY2" fmla="*/ 620832 h 839377"/>
              <a:gd name="connsiteX3" fmla="*/ 1674387 w 1732832"/>
              <a:gd name="connsiteY3" fmla="*/ 142276 h 839377"/>
              <a:gd name="connsiteX4" fmla="*/ 721925 w 1732832"/>
              <a:gd name="connsiteY4" fmla="*/ 1516 h 839377"/>
              <a:gd name="connsiteX5" fmla="*/ 43741 w 1732832"/>
              <a:gd name="connsiteY5" fmla="*/ 106863 h 839377"/>
              <a:gd name="connsiteX6" fmla="*/ 110364 w 1732832"/>
              <a:gd name="connsiteY6" fmla="*/ 628502 h 839377"/>
              <a:gd name="connsiteX7" fmla="*/ 461403 w 1732832"/>
              <a:gd name="connsiteY7" fmla="*/ 708922 h 839377"/>
              <a:gd name="connsiteX8" fmla="*/ 634344 w 1732832"/>
              <a:gd name="connsiteY8" fmla="*/ 837403 h 839377"/>
              <a:gd name="connsiteX9" fmla="*/ 613762 w 1732832"/>
              <a:gd name="connsiteY9" fmla="*/ 791568 h 839377"/>
              <a:gd name="connsiteX10" fmla="*/ 616922 w 1732832"/>
              <a:gd name="connsiteY10" fmla="*/ 713064 h 839377"/>
              <a:gd name="connsiteX0" fmla="*/ 616922 w 1732832"/>
              <a:gd name="connsiteY0" fmla="*/ 713064 h 839377"/>
              <a:gd name="connsiteX1" fmla="*/ 1167511 w 1732832"/>
              <a:gd name="connsiteY1" fmla="*/ 711636 h 839377"/>
              <a:gd name="connsiteX2" fmla="*/ 1633658 w 1732832"/>
              <a:gd name="connsiteY2" fmla="*/ 620832 h 839377"/>
              <a:gd name="connsiteX3" fmla="*/ 1674387 w 1732832"/>
              <a:gd name="connsiteY3" fmla="*/ 142276 h 839377"/>
              <a:gd name="connsiteX4" fmla="*/ 721925 w 1732832"/>
              <a:gd name="connsiteY4" fmla="*/ 1516 h 839377"/>
              <a:gd name="connsiteX5" fmla="*/ 43741 w 1732832"/>
              <a:gd name="connsiteY5" fmla="*/ 106863 h 839377"/>
              <a:gd name="connsiteX6" fmla="*/ 110364 w 1732832"/>
              <a:gd name="connsiteY6" fmla="*/ 628502 h 839377"/>
              <a:gd name="connsiteX7" fmla="*/ 461403 w 1732832"/>
              <a:gd name="connsiteY7" fmla="*/ 708922 h 839377"/>
              <a:gd name="connsiteX8" fmla="*/ 634344 w 1732832"/>
              <a:gd name="connsiteY8" fmla="*/ 837403 h 839377"/>
              <a:gd name="connsiteX9" fmla="*/ 613762 w 1732832"/>
              <a:gd name="connsiteY9" fmla="*/ 791568 h 839377"/>
              <a:gd name="connsiteX10" fmla="*/ 616922 w 1732832"/>
              <a:gd name="connsiteY10" fmla="*/ 713064 h 839377"/>
              <a:gd name="connsiteX0" fmla="*/ 616922 w 1733140"/>
              <a:gd name="connsiteY0" fmla="*/ 713064 h 839377"/>
              <a:gd name="connsiteX1" fmla="*/ 1160523 w 1733140"/>
              <a:gd name="connsiteY1" fmla="*/ 724017 h 839377"/>
              <a:gd name="connsiteX2" fmla="*/ 1633658 w 1733140"/>
              <a:gd name="connsiteY2" fmla="*/ 620832 h 839377"/>
              <a:gd name="connsiteX3" fmla="*/ 1674387 w 1733140"/>
              <a:gd name="connsiteY3" fmla="*/ 142276 h 839377"/>
              <a:gd name="connsiteX4" fmla="*/ 721925 w 1733140"/>
              <a:gd name="connsiteY4" fmla="*/ 1516 h 839377"/>
              <a:gd name="connsiteX5" fmla="*/ 43741 w 1733140"/>
              <a:gd name="connsiteY5" fmla="*/ 106863 h 839377"/>
              <a:gd name="connsiteX6" fmla="*/ 110364 w 1733140"/>
              <a:gd name="connsiteY6" fmla="*/ 628502 h 839377"/>
              <a:gd name="connsiteX7" fmla="*/ 461403 w 1733140"/>
              <a:gd name="connsiteY7" fmla="*/ 708922 h 839377"/>
              <a:gd name="connsiteX8" fmla="*/ 634344 w 1733140"/>
              <a:gd name="connsiteY8" fmla="*/ 837403 h 839377"/>
              <a:gd name="connsiteX9" fmla="*/ 613762 w 1733140"/>
              <a:gd name="connsiteY9" fmla="*/ 791568 h 839377"/>
              <a:gd name="connsiteX10" fmla="*/ 616922 w 1733140"/>
              <a:gd name="connsiteY10" fmla="*/ 713064 h 839377"/>
              <a:gd name="connsiteX0" fmla="*/ 616922 w 1730438"/>
              <a:gd name="connsiteY0" fmla="*/ 713064 h 839377"/>
              <a:gd name="connsiteX1" fmla="*/ 1160523 w 1730438"/>
              <a:gd name="connsiteY1" fmla="*/ 724017 h 839377"/>
              <a:gd name="connsiteX2" fmla="*/ 1633658 w 1730438"/>
              <a:gd name="connsiteY2" fmla="*/ 620832 h 839377"/>
              <a:gd name="connsiteX3" fmla="*/ 1674387 w 1730438"/>
              <a:gd name="connsiteY3" fmla="*/ 142276 h 839377"/>
              <a:gd name="connsiteX4" fmla="*/ 721925 w 1730438"/>
              <a:gd name="connsiteY4" fmla="*/ 1516 h 839377"/>
              <a:gd name="connsiteX5" fmla="*/ 43741 w 1730438"/>
              <a:gd name="connsiteY5" fmla="*/ 106863 h 839377"/>
              <a:gd name="connsiteX6" fmla="*/ 110364 w 1730438"/>
              <a:gd name="connsiteY6" fmla="*/ 628502 h 839377"/>
              <a:gd name="connsiteX7" fmla="*/ 461403 w 1730438"/>
              <a:gd name="connsiteY7" fmla="*/ 708922 h 839377"/>
              <a:gd name="connsiteX8" fmla="*/ 634344 w 1730438"/>
              <a:gd name="connsiteY8" fmla="*/ 837403 h 839377"/>
              <a:gd name="connsiteX9" fmla="*/ 613762 w 1730438"/>
              <a:gd name="connsiteY9" fmla="*/ 791568 h 839377"/>
              <a:gd name="connsiteX10" fmla="*/ 616922 w 1730438"/>
              <a:gd name="connsiteY10" fmla="*/ 713064 h 839377"/>
              <a:gd name="connsiteX0" fmla="*/ 616922 w 1730438"/>
              <a:gd name="connsiteY0" fmla="*/ 713064 h 839377"/>
              <a:gd name="connsiteX1" fmla="*/ 1160523 w 1730438"/>
              <a:gd name="connsiteY1" fmla="*/ 724017 h 839377"/>
              <a:gd name="connsiteX2" fmla="*/ 1633658 w 1730438"/>
              <a:gd name="connsiteY2" fmla="*/ 600198 h 839377"/>
              <a:gd name="connsiteX3" fmla="*/ 1674387 w 1730438"/>
              <a:gd name="connsiteY3" fmla="*/ 142276 h 839377"/>
              <a:gd name="connsiteX4" fmla="*/ 721925 w 1730438"/>
              <a:gd name="connsiteY4" fmla="*/ 1516 h 839377"/>
              <a:gd name="connsiteX5" fmla="*/ 43741 w 1730438"/>
              <a:gd name="connsiteY5" fmla="*/ 106863 h 839377"/>
              <a:gd name="connsiteX6" fmla="*/ 110364 w 1730438"/>
              <a:gd name="connsiteY6" fmla="*/ 628502 h 839377"/>
              <a:gd name="connsiteX7" fmla="*/ 461403 w 1730438"/>
              <a:gd name="connsiteY7" fmla="*/ 708922 h 839377"/>
              <a:gd name="connsiteX8" fmla="*/ 634344 w 1730438"/>
              <a:gd name="connsiteY8" fmla="*/ 837403 h 839377"/>
              <a:gd name="connsiteX9" fmla="*/ 613762 w 1730438"/>
              <a:gd name="connsiteY9" fmla="*/ 791568 h 839377"/>
              <a:gd name="connsiteX10" fmla="*/ 616922 w 1730438"/>
              <a:gd name="connsiteY10" fmla="*/ 713064 h 839377"/>
              <a:gd name="connsiteX0" fmla="*/ 616922 w 1730438"/>
              <a:gd name="connsiteY0" fmla="*/ 713064 h 839377"/>
              <a:gd name="connsiteX1" fmla="*/ 1160523 w 1730438"/>
              <a:gd name="connsiteY1" fmla="*/ 724017 h 839377"/>
              <a:gd name="connsiteX2" fmla="*/ 1633658 w 1730438"/>
              <a:gd name="connsiteY2" fmla="*/ 600198 h 839377"/>
              <a:gd name="connsiteX3" fmla="*/ 1674387 w 1730438"/>
              <a:gd name="connsiteY3" fmla="*/ 142276 h 839377"/>
              <a:gd name="connsiteX4" fmla="*/ 721925 w 1730438"/>
              <a:gd name="connsiteY4" fmla="*/ 1516 h 839377"/>
              <a:gd name="connsiteX5" fmla="*/ 43741 w 1730438"/>
              <a:gd name="connsiteY5" fmla="*/ 106863 h 839377"/>
              <a:gd name="connsiteX6" fmla="*/ 110364 w 1730438"/>
              <a:gd name="connsiteY6" fmla="*/ 628502 h 839377"/>
              <a:gd name="connsiteX7" fmla="*/ 461403 w 1730438"/>
              <a:gd name="connsiteY7" fmla="*/ 708922 h 839377"/>
              <a:gd name="connsiteX8" fmla="*/ 634344 w 1730438"/>
              <a:gd name="connsiteY8" fmla="*/ 837403 h 839377"/>
              <a:gd name="connsiteX9" fmla="*/ 613762 w 1730438"/>
              <a:gd name="connsiteY9" fmla="*/ 791568 h 839377"/>
              <a:gd name="connsiteX10" fmla="*/ 616922 w 1730438"/>
              <a:gd name="connsiteY10" fmla="*/ 713064 h 839377"/>
              <a:gd name="connsiteX0" fmla="*/ 616922 w 1730438"/>
              <a:gd name="connsiteY0" fmla="*/ 713064 h 839377"/>
              <a:gd name="connsiteX1" fmla="*/ 1160523 w 1730438"/>
              <a:gd name="connsiteY1" fmla="*/ 724017 h 839377"/>
              <a:gd name="connsiteX2" fmla="*/ 1633658 w 1730438"/>
              <a:gd name="connsiteY2" fmla="*/ 600198 h 839377"/>
              <a:gd name="connsiteX3" fmla="*/ 1674387 w 1730438"/>
              <a:gd name="connsiteY3" fmla="*/ 142276 h 839377"/>
              <a:gd name="connsiteX4" fmla="*/ 721925 w 1730438"/>
              <a:gd name="connsiteY4" fmla="*/ 1516 h 839377"/>
              <a:gd name="connsiteX5" fmla="*/ 43741 w 1730438"/>
              <a:gd name="connsiteY5" fmla="*/ 106863 h 839377"/>
              <a:gd name="connsiteX6" fmla="*/ 110364 w 1730438"/>
              <a:gd name="connsiteY6" fmla="*/ 628502 h 839377"/>
              <a:gd name="connsiteX7" fmla="*/ 461403 w 1730438"/>
              <a:gd name="connsiteY7" fmla="*/ 708922 h 839377"/>
              <a:gd name="connsiteX8" fmla="*/ 634344 w 1730438"/>
              <a:gd name="connsiteY8" fmla="*/ 837403 h 839377"/>
              <a:gd name="connsiteX9" fmla="*/ 613762 w 1730438"/>
              <a:gd name="connsiteY9" fmla="*/ 791568 h 839377"/>
              <a:gd name="connsiteX10" fmla="*/ 616922 w 1730438"/>
              <a:gd name="connsiteY10" fmla="*/ 713064 h 839377"/>
              <a:gd name="connsiteX0" fmla="*/ 616922 w 1732986"/>
              <a:gd name="connsiteY0" fmla="*/ 713064 h 839377"/>
              <a:gd name="connsiteX1" fmla="*/ 1164018 w 1732986"/>
              <a:gd name="connsiteY1" fmla="*/ 711636 h 839377"/>
              <a:gd name="connsiteX2" fmla="*/ 1633658 w 1732986"/>
              <a:gd name="connsiteY2" fmla="*/ 600198 h 839377"/>
              <a:gd name="connsiteX3" fmla="*/ 1674387 w 1732986"/>
              <a:gd name="connsiteY3" fmla="*/ 142276 h 839377"/>
              <a:gd name="connsiteX4" fmla="*/ 721925 w 1732986"/>
              <a:gd name="connsiteY4" fmla="*/ 1516 h 839377"/>
              <a:gd name="connsiteX5" fmla="*/ 43741 w 1732986"/>
              <a:gd name="connsiteY5" fmla="*/ 106863 h 839377"/>
              <a:gd name="connsiteX6" fmla="*/ 110364 w 1732986"/>
              <a:gd name="connsiteY6" fmla="*/ 628502 h 839377"/>
              <a:gd name="connsiteX7" fmla="*/ 461403 w 1732986"/>
              <a:gd name="connsiteY7" fmla="*/ 708922 h 839377"/>
              <a:gd name="connsiteX8" fmla="*/ 634344 w 1732986"/>
              <a:gd name="connsiteY8" fmla="*/ 837403 h 839377"/>
              <a:gd name="connsiteX9" fmla="*/ 613762 w 1732986"/>
              <a:gd name="connsiteY9" fmla="*/ 791568 h 839377"/>
              <a:gd name="connsiteX10" fmla="*/ 616922 w 1732986"/>
              <a:gd name="connsiteY10" fmla="*/ 713064 h 839377"/>
              <a:gd name="connsiteX0" fmla="*/ 616922 w 1732986"/>
              <a:gd name="connsiteY0" fmla="*/ 713064 h 839377"/>
              <a:gd name="connsiteX1" fmla="*/ 1164018 w 1732986"/>
              <a:gd name="connsiteY1" fmla="*/ 711636 h 839377"/>
              <a:gd name="connsiteX2" fmla="*/ 1633658 w 1732986"/>
              <a:gd name="connsiteY2" fmla="*/ 600198 h 839377"/>
              <a:gd name="connsiteX3" fmla="*/ 1674387 w 1732986"/>
              <a:gd name="connsiteY3" fmla="*/ 142276 h 839377"/>
              <a:gd name="connsiteX4" fmla="*/ 721925 w 1732986"/>
              <a:gd name="connsiteY4" fmla="*/ 1516 h 839377"/>
              <a:gd name="connsiteX5" fmla="*/ 43741 w 1732986"/>
              <a:gd name="connsiteY5" fmla="*/ 106863 h 839377"/>
              <a:gd name="connsiteX6" fmla="*/ 110364 w 1732986"/>
              <a:gd name="connsiteY6" fmla="*/ 628502 h 839377"/>
              <a:gd name="connsiteX7" fmla="*/ 461403 w 1732986"/>
              <a:gd name="connsiteY7" fmla="*/ 708922 h 839377"/>
              <a:gd name="connsiteX8" fmla="*/ 634344 w 1732986"/>
              <a:gd name="connsiteY8" fmla="*/ 837403 h 839377"/>
              <a:gd name="connsiteX9" fmla="*/ 616463 w 1732986"/>
              <a:gd name="connsiteY9" fmla="*/ 789973 h 839377"/>
              <a:gd name="connsiteX10" fmla="*/ 616922 w 1732986"/>
              <a:gd name="connsiteY10" fmla="*/ 713064 h 839377"/>
              <a:gd name="connsiteX0" fmla="*/ 616922 w 1732986"/>
              <a:gd name="connsiteY0" fmla="*/ 713064 h 837403"/>
              <a:gd name="connsiteX1" fmla="*/ 1164018 w 1732986"/>
              <a:gd name="connsiteY1" fmla="*/ 711636 h 837403"/>
              <a:gd name="connsiteX2" fmla="*/ 1633658 w 1732986"/>
              <a:gd name="connsiteY2" fmla="*/ 600198 h 837403"/>
              <a:gd name="connsiteX3" fmla="*/ 1674387 w 1732986"/>
              <a:gd name="connsiteY3" fmla="*/ 142276 h 837403"/>
              <a:gd name="connsiteX4" fmla="*/ 721925 w 1732986"/>
              <a:gd name="connsiteY4" fmla="*/ 1516 h 837403"/>
              <a:gd name="connsiteX5" fmla="*/ 43741 w 1732986"/>
              <a:gd name="connsiteY5" fmla="*/ 106863 h 837403"/>
              <a:gd name="connsiteX6" fmla="*/ 110364 w 1732986"/>
              <a:gd name="connsiteY6" fmla="*/ 628502 h 837403"/>
              <a:gd name="connsiteX7" fmla="*/ 461403 w 1732986"/>
              <a:gd name="connsiteY7" fmla="*/ 708922 h 837403"/>
              <a:gd name="connsiteX8" fmla="*/ 634344 w 1732986"/>
              <a:gd name="connsiteY8" fmla="*/ 837403 h 837403"/>
              <a:gd name="connsiteX9" fmla="*/ 616463 w 1732986"/>
              <a:gd name="connsiteY9" fmla="*/ 789973 h 837403"/>
              <a:gd name="connsiteX10" fmla="*/ 616922 w 1732986"/>
              <a:gd name="connsiteY10" fmla="*/ 713064 h 837403"/>
              <a:gd name="connsiteX0" fmla="*/ 616922 w 1730658"/>
              <a:gd name="connsiteY0" fmla="*/ 713064 h 837403"/>
              <a:gd name="connsiteX1" fmla="*/ 1164018 w 1730658"/>
              <a:gd name="connsiteY1" fmla="*/ 711636 h 837403"/>
              <a:gd name="connsiteX2" fmla="*/ 1626069 w 1730658"/>
              <a:gd name="connsiteY2" fmla="*/ 628754 h 837403"/>
              <a:gd name="connsiteX3" fmla="*/ 1674387 w 1730658"/>
              <a:gd name="connsiteY3" fmla="*/ 142276 h 837403"/>
              <a:gd name="connsiteX4" fmla="*/ 721925 w 1730658"/>
              <a:gd name="connsiteY4" fmla="*/ 1516 h 837403"/>
              <a:gd name="connsiteX5" fmla="*/ 43741 w 1730658"/>
              <a:gd name="connsiteY5" fmla="*/ 106863 h 837403"/>
              <a:gd name="connsiteX6" fmla="*/ 110364 w 1730658"/>
              <a:gd name="connsiteY6" fmla="*/ 628502 h 837403"/>
              <a:gd name="connsiteX7" fmla="*/ 461403 w 1730658"/>
              <a:gd name="connsiteY7" fmla="*/ 708922 h 837403"/>
              <a:gd name="connsiteX8" fmla="*/ 634344 w 1730658"/>
              <a:gd name="connsiteY8" fmla="*/ 837403 h 837403"/>
              <a:gd name="connsiteX9" fmla="*/ 616463 w 1730658"/>
              <a:gd name="connsiteY9" fmla="*/ 789973 h 837403"/>
              <a:gd name="connsiteX10" fmla="*/ 616922 w 1730658"/>
              <a:gd name="connsiteY10" fmla="*/ 713064 h 837403"/>
              <a:gd name="connsiteX0" fmla="*/ 616922 w 1722741"/>
              <a:gd name="connsiteY0" fmla="*/ 713064 h 837403"/>
              <a:gd name="connsiteX1" fmla="*/ 1164018 w 1722741"/>
              <a:gd name="connsiteY1" fmla="*/ 711636 h 837403"/>
              <a:gd name="connsiteX2" fmla="*/ 1595711 w 1722741"/>
              <a:gd name="connsiteY2" fmla="*/ 628754 h 837403"/>
              <a:gd name="connsiteX3" fmla="*/ 1674387 w 1722741"/>
              <a:gd name="connsiteY3" fmla="*/ 142276 h 837403"/>
              <a:gd name="connsiteX4" fmla="*/ 721925 w 1722741"/>
              <a:gd name="connsiteY4" fmla="*/ 1516 h 837403"/>
              <a:gd name="connsiteX5" fmla="*/ 43741 w 1722741"/>
              <a:gd name="connsiteY5" fmla="*/ 106863 h 837403"/>
              <a:gd name="connsiteX6" fmla="*/ 110364 w 1722741"/>
              <a:gd name="connsiteY6" fmla="*/ 628502 h 837403"/>
              <a:gd name="connsiteX7" fmla="*/ 461403 w 1722741"/>
              <a:gd name="connsiteY7" fmla="*/ 708922 h 837403"/>
              <a:gd name="connsiteX8" fmla="*/ 634344 w 1722741"/>
              <a:gd name="connsiteY8" fmla="*/ 837403 h 837403"/>
              <a:gd name="connsiteX9" fmla="*/ 616463 w 1722741"/>
              <a:gd name="connsiteY9" fmla="*/ 789973 h 837403"/>
              <a:gd name="connsiteX10" fmla="*/ 616922 w 1722741"/>
              <a:gd name="connsiteY10" fmla="*/ 713064 h 8374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722741" h="837403">
                <a:moveTo>
                  <a:pt x="616922" y="713064"/>
                </a:moveTo>
                <a:cubicBezTo>
                  <a:pt x="762304" y="719329"/>
                  <a:pt x="1000887" y="725688"/>
                  <a:pt x="1164018" y="711636"/>
                </a:cubicBezTo>
                <a:cubicBezTo>
                  <a:pt x="1327149" y="697584"/>
                  <a:pt x="1510650" y="723647"/>
                  <a:pt x="1595711" y="628754"/>
                </a:cubicBezTo>
                <a:cubicBezTo>
                  <a:pt x="1680773" y="533861"/>
                  <a:pt x="1786020" y="373543"/>
                  <a:pt x="1674387" y="142276"/>
                </a:cubicBezTo>
                <a:cubicBezTo>
                  <a:pt x="1607083" y="7214"/>
                  <a:pt x="993699" y="7418"/>
                  <a:pt x="721925" y="1516"/>
                </a:cubicBezTo>
                <a:cubicBezTo>
                  <a:pt x="450151" y="-4386"/>
                  <a:pt x="145668" y="2365"/>
                  <a:pt x="43741" y="106863"/>
                </a:cubicBezTo>
                <a:cubicBezTo>
                  <a:pt x="-58186" y="211361"/>
                  <a:pt x="40754" y="528159"/>
                  <a:pt x="110364" y="628502"/>
                </a:cubicBezTo>
                <a:cubicBezTo>
                  <a:pt x="179974" y="728845"/>
                  <a:pt x="415302" y="708922"/>
                  <a:pt x="461403" y="708922"/>
                </a:cubicBezTo>
                <a:cubicBezTo>
                  <a:pt x="497262" y="793797"/>
                  <a:pt x="576077" y="833355"/>
                  <a:pt x="634344" y="837403"/>
                </a:cubicBezTo>
                <a:cubicBezTo>
                  <a:pt x="624272" y="819480"/>
                  <a:pt x="621082" y="807406"/>
                  <a:pt x="616463" y="789973"/>
                </a:cubicBezTo>
                <a:cubicBezTo>
                  <a:pt x="606610" y="760826"/>
                  <a:pt x="616922" y="713064"/>
                  <a:pt x="616922" y="713064"/>
                </a:cubicBez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0310248-C012-8FEF-545D-59BC3BEEB0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70799" y="3542767"/>
            <a:ext cx="3847009" cy="2839418"/>
          </a:xfrm>
        </p:spPr>
        <p:txBody>
          <a:bodyPr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GB" b="0"/>
              <a:t>Every year Spotify release its data analysis regarding the most played, highest trending songs for the year</a:t>
            </a:r>
          </a:p>
        </p:txBody>
      </p:sp>
    </p:spTree>
    <p:extLst>
      <p:ext uri="{BB962C8B-B14F-4D97-AF65-F5344CB8AC3E}">
        <p14:creationId xmlns:p14="http://schemas.microsoft.com/office/powerpoint/2010/main" val="6828827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7909C7F-B74A-BB70-CDCB-94D0B5CE5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</a:t>
            </a:r>
            <a:r>
              <a:rPr lang="en-GB" sz="4800" dirty="0" err="1"/>
              <a:t>Speechiness</a:t>
            </a:r>
            <a:r>
              <a:rPr lang="en-GB" sz="4800" dirty="0"/>
              <a:t>?</a:t>
            </a:r>
            <a:r>
              <a:rPr lang="en-GB" dirty="0"/>
              <a:t>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72BE9FD-68DE-DB6A-AA0E-A7F00F2363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2936" y="1875052"/>
            <a:ext cx="8248649" cy="682477"/>
          </a:xfrm>
          <a:prstGeom prst="round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rmAutofit fontScale="62500" lnSpcReduction="20000"/>
          </a:bodyPr>
          <a:lstStyle/>
          <a:p>
            <a:pPr algn="ctr"/>
            <a:r>
              <a:rPr lang="en-US" b="0" dirty="0" err="1">
                <a:solidFill>
                  <a:sysClr val="windowText" lastClr="000000"/>
                </a:solidFill>
              </a:rPr>
              <a:t>Speechiness</a:t>
            </a:r>
            <a:r>
              <a:rPr lang="en-US" b="0" dirty="0">
                <a:solidFill>
                  <a:sysClr val="windowText" lastClr="000000"/>
                </a:solidFill>
              </a:rPr>
              <a:t> - The higher the value the more spoken word the song contains</a:t>
            </a:r>
            <a:endParaRPr lang="en-GB" b="0" dirty="0">
              <a:solidFill>
                <a:sysClr val="windowText" lastClr="00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5422A5-03A2-84D5-D6F6-530496484119}"/>
              </a:ext>
            </a:extLst>
          </p:cNvPr>
          <p:cNvSpPr txBox="1"/>
          <p:nvPr/>
        </p:nvSpPr>
        <p:spPr>
          <a:xfrm>
            <a:off x="695325" y="3061588"/>
            <a:ext cx="501481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The song with the highest </a:t>
            </a:r>
            <a:r>
              <a:rPr lang="en-US" dirty="0" err="1"/>
              <a:t>speechiness</a:t>
            </a:r>
            <a:r>
              <a:rPr lang="en-US" dirty="0"/>
              <a:t> was Yes Indeed </a:t>
            </a:r>
          </a:p>
          <a:p>
            <a:r>
              <a:rPr lang="en-US" dirty="0"/>
              <a:t>by Lil Baby in 2018 at No.14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153451F-DEB4-B115-6984-7CAE9D2CD0A8}"/>
              </a:ext>
            </a:extLst>
          </p:cNvPr>
          <p:cNvSpPr txBox="1"/>
          <p:nvPr/>
        </p:nvSpPr>
        <p:spPr>
          <a:xfrm>
            <a:off x="6481865" y="3029780"/>
            <a:ext cx="501480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The song with the lowest </a:t>
            </a:r>
            <a:r>
              <a:rPr lang="en-US" dirty="0" err="1"/>
              <a:t>speechiness</a:t>
            </a:r>
            <a:r>
              <a:rPr lang="en-US" dirty="0"/>
              <a:t> was Perfect </a:t>
            </a:r>
          </a:p>
          <a:p>
            <a:r>
              <a:rPr lang="en-US" dirty="0"/>
              <a:t>by Ed Sheeran in 2017 at No.10</a:t>
            </a:r>
            <a:endParaRPr lang="en-GB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B1C3049-A8B6-7563-6B56-4AF6EE6C72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7309" y="4105951"/>
            <a:ext cx="1876559" cy="187655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66C8003-1FF6-1A81-A1EB-6D4E386C01C6}"/>
              </a:ext>
            </a:extLst>
          </p:cNvPr>
          <p:cNvSpPr txBox="1"/>
          <p:nvPr/>
        </p:nvSpPr>
        <p:spPr>
          <a:xfrm>
            <a:off x="695325" y="4993035"/>
            <a:ext cx="20574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/>
              <a:t> </a:t>
            </a:r>
            <a:r>
              <a:rPr lang="en-GB" sz="1400" dirty="0">
                <a:hlinkClick r:id="rId3"/>
              </a:rPr>
              <a:t>https://open.spotify.com/track/6vN77lE9LK6HP2DewaN6HZ</a:t>
            </a:r>
            <a:r>
              <a:rPr lang="en-GB" sz="1400" dirty="0"/>
              <a:t> 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22A8159-6636-9450-2E6B-08D9D7D89D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39219" y="4175913"/>
            <a:ext cx="1876559" cy="187655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D83ED9A-EC28-D72F-E326-8540A69E343A}"/>
              </a:ext>
            </a:extLst>
          </p:cNvPr>
          <p:cNvSpPr txBox="1"/>
          <p:nvPr/>
        </p:nvSpPr>
        <p:spPr>
          <a:xfrm>
            <a:off x="6481865" y="5098365"/>
            <a:ext cx="222885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hlinkClick r:id="rId5"/>
              </a:rPr>
              <a:t>https://open.spotify.com/track/0tgVpDi06FyKpA1z0VMD4v?si=556be056e14e48c6</a:t>
            </a:r>
            <a:r>
              <a:rPr lang="en-GB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791128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96A35EAA-ED80-4FF1-942C-82B1D483AF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33683" flipH="1">
            <a:off x="977627" y="481134"/>
            <a:ext cx="9378187" cy="5238589"/>
          </a:xfrm>
          <a:custGeom>
            <a:avLst/>
            <a:gdLst/>
            <a:ahLst/>
            <a:cxnLst/>
            <a:rect l="l" t="t" r="r" b="b"/>
            <a:pathLst>
              <a:path w="1237972" h="852489">
                <a:moveTo>
                  <a:pt x="633056" y="852489"/>
                </a:moveTo>
                <a:cubicBezTo>
                  <a:pt x="716495" y="841059"/>
                  <a:pt x="733789" y="812455"/>
                  <a:pt x="825461" y="773218"/>
                </a:cubicBezTo>
                <a:cubicBezTo>
                  <a:pt x="917133" y="733981"/>
                  <a:pt x="1120276" y="716959"/>
                  <a:pt x="1183087" y="617069"/>
                </a:cubicBezTo>
                <a:cubicBezTo>
                  <a:pt x="1245898" y="517180"/>
                  <a:pt x="1258148" y="283568"/>
                  <a:pt x="1202325" y="173881"/>
                </a:cubicBezTo>
                <a:cubicBezTo>
                  <a:pt x="1146502" y="64194"/>
                  <a:pt x="1083676" y="36572"/>
                  <a:pt x="981005" y="19225"/>
                </a:cubicBezTo>
                <a:cubicBezTo>
                  <a:pt x="823274" y="-7425"/>
                  <a:pt x="446352" y="-23746"/>
                  <a:pt x="245994" y="92349"/>
                </a:cubicBezTo>
                <a:cubicBezTo>
                  <a:pt x="45636" y="208444"/>
                  <a:pt x="-47145" y="246094"/>
                  <a:pt x="23501" y="568036"/>
                </a:cubicBezTo>
                <a:cubicBezTo>
                  <a:pt x="51046" y="756743"/>
                  <a:pt x="510357" y="722029"/>
                  <a:pt x="552172" y="730697"/>
                </a:cubicBezTo>
                <a:cubicBezTo>
                  <a:pt x="733623" y="767368"/>
                  <a:pt x="633056" y="852489"/>
                  <a:pt x="633056" y="852489"/>
                </a:cubicBezTo>
                <a:close/>
              </a:path>
            </a:pathLst>
          </a:custGeom>
          <a:solidFill>
            <a:schemeClr val="bg1"/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415F49B-3CBC-46CF-AFB5-988852D047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33683" flipH="1">
            <a:off x="1010574" y="456230"/>
            <a:ext cx="9378187" cy="5238589"/>
          </a:xfrm>
          <a:custGeom>
            <a:avLst/>
            <a:gdLst/>
            <a:ahLst/>
            <a:cxnLst/>
            <a:rect l="l" t="t" r="r" b="b"/>
            <a:pathLst>
              <a:path w="1237972" h="852489">
                <a:moveTo>
                  <a:pt x="633056" y="852489"/>
                </a:moveTo>
                <a:cubicBezTo>
                  <a:pt x="716495" y="841059"/>
                  <a:pt x="733789" y="812455"/>
                  <a:pt x="825461" y="773218"/>
                </a:cubicBezTo>
                <a:cubicBezTo>
                  <a:pt x="917133" y="733981"/>
                  <a:pt x="1120276" y="716959"/>
                  <a:pt x="1183087" y="617069"/>
                </a:cubicBezTo>
                <a:cubicBezTo>
                  <a:pt x="1245898" y="517180"/>
                  <a:pt x="1258148" y="283568"/>
                  <a:pt x="1202325" y="173881"/>
                </a:cubicBezTo>
                <a:cubicBezTo>
                  <a:pt x="1146502" y="64194"/>
                  <a:pt x="1083676" y="36572"/>
                  <a:pt x="981005" y="19225"/>
                </a:cubicBezTo>
                <a:cubicBezTo>
                  <a:pt x="823274" y="-7425"/>
                  <a:pt x="446352" y="-23746"/>
                  <a:pt x="245994" y="92349"/>
                </a:cubicBezTo>
                <a:cubicBezTo>
                  <a:pt x="45636" y="208444"/>
                  <a:pt x="-47145" y="246094"/>
                  <a:pt x="23501" y="568036"/>
                </a:cubicBezTo>
                <a:cubicBezTo>
                  <a:pt x="51046" y="756743"/>
                  <a:pt x="510357" y="722029"/>
                  <a:pt x="552172" y="730697"/>
                </a:cubicBezTo>
                <a:cubicBezTo>
                  <a:pt x="733623" y="767368"/>
                  <a:pt x="633056" y="852489"/>
                  <a:pt x="633056" y="852489"/>
                </a:cubicBez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421117CB-D197-45F3-B441-4AC4D215E7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4F4BB964-F5AA-45BD-906E-192DA00A90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 flipV="1">
            <a:off x="564605" y="1208504"/>
            <a:ext cx="4728955" cy="4459758"/>
          </a:xfrm>
          <a:custGeom>
            <a:avLst/>
            <a:gdLst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5623915 w 11603130"/>
              <a:gd name="connsiteY8" fmla="*/ 5947064 h 6362961"/>
              <a:gd name="connsiteX9" fmla="*/ 8143603 w 11603130"/>
              <a:gd name="connsiteY9" fmla="*/ 5913030 h 6362961"/>
              <a:gd name="connsiteX10" fmla="*/ 8168400 w 11603130"/>
              <a:gd name="connsiteY10" fmla="*/ 5914173 h 6362961"/>
              <a:gd name="connsiteX11" fmla="*/ 8334742 w 11603130"/>
              <a:gd name="connsiteY11" fmla="*/ 5912754 h 6362961"/>
              <a:gd name="connsiteX12" fmla="*/ 8343333 w 11603130"/>
              <a:gd name="connsiteY12" fmla="*/ 6362961 h 6362961"/>
              <a:gd name="connsiteX13" fmla="*/ 8951337 w 11603130"/>
              <a:gd name="connsiteY13" fmla="*/ 5912879 h 6362961"/>
              <a:gd name="connsiteX14" fmla="*/ 9710371 w 11603130"/>
              <a:gd name="connsiteY14" fmla="*/ 5911624 h 6362961"/>
              <a:gd name="connsiteX15" fmla="*/ 9804791 w 11603130"/>
              <a:gd name="connsiteY15" fmla="*/ 5908320 h 6362961"/>
              <a:gd name="connsiteX16" fmla="*/ 9863784 w 11603130"/>
              <a:gd name="connsiteY16" fmla="*/ 5909115 h 6362961"/>
              <a:gd name="connsiteX17" fmla="*/ 10007288 w 11603130"/>
              <a:gd name="connsiteY17" fmla="*/ 5914499 h 6362961"/>
              <a:gd name="connsiteX18" fmla="*/ 10927227 w 11603130"/>
              <a:gd name="connsiteY18" fmla="*/ 5922366 h 6362961"/>
              <a:gd name="connsiteX19" fmla="*/ 11562333 w 11603130"/>
              <a:gd name="connsiteY19" fmla="*/ 5906085 h 6362961"/>
              <a:gd name="connsiteX20" fmla="*/ 11571244 w 11603130"/>
              <a:gd name="connsiteY20" fmla="*/ 2621674 h 6362961"/>
              <a:gd name="connsiteX21" fmla="*/ 11561892 w 11603130"/>
              <a:gd name="connsiteY21" fmla="*/ 176313 h 6362961"/>
              <a:gd name="connsiteX22" fmla="*/ 11289537 w 11603130"/>
              <a:gd name="connsiteY22" fmla="*/ 107615 h 6362961"/>
              <a:gd name="connsiteX23" fmla="*/ 10689999 w 11603130"/>
              <a:gd name="connsiteY23" fmla="*/ 70591 h 6362961"/>
              <a:gd name="connsiteX24" fmla="*/ 7599878 w 11603130"/>
              <a:gd name="connsiteY24" fmla="*/ 7591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5623915 w 11603130"/>
              <a:gd name="connsiteY8" fmla="*/ 5947064 h 6362961"/>
              <a:gd name="connsiteX9" fmla="*/ 8143603 w 11603130"/>
              <a:gd name="connsiteY9" fmla="*/ 5913030 h 6362961"/>
              <a:gd name="connsiteX10" fmla="*/ 8168400 w 11603130"/>
              <a:gd name="connsiteY10" fmla="*/ 5914173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5623915 w 11603130"/>
              <a:gd name="connsiteY8" fmla="*/ 5947064 h 6362961"/>
              <a:gd name="connsiteX9" fmla="*/ 8143603 w 11603130"/>
              <a:gd name="connsiteY9" fmla="*/ 5913030 h 6362961"/>
              <a:gd name="connsiteX10" fmla="*/ 8444794 w 11603130"/>
              <a:gd name="connsiteY10" fmla="*/ 5914172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5623915 w 11603130"/>
              <a:gd name="connsiteY8" fmla="*/ 5947064 h 6362961"/>
              <a:gd name="connsiteX9" fmla="*/ 6347077 w 11603130"/>
              <a:gd name="connsiteY9" fmla="*/ 5954091 h 6362961"/>
              <a:gd name="connsiteX10" fmla="*/ 8444794 w 11603130"/>
              <a:gd name="connsiteY10" fmla="*/ 5914172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2638911 w 11603130"/>
              <a:gd name="connsiteY8" fmla="*/ 5933377 h 6362961"/>
              <a:gd name="connsiteX9" fmla="*/ 6347077 w 11603130"/>
              <a:gd name="connsiteY9" fmla="*/ 5954091 h 6362961"/>
              <a:gd name="connsiteX10" fmla="*/ 8444794 w 11603130"/>
              <a:gd name="connsiteY10" fmla="*/ 5914172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2638911 w 11603130"/>
              <a:gd name="connsiteY8" fmla="*/ 5933377 h 6362961"/>
              <a:gd name="connsiteX9" fmla="*/ 4080684 w 11603130"/>
              <a:gd name="connsiteY9" fmla="*/ 5926717 h 6362961"/>
              <a:gd name="connsiteX10" fmla="*/ 8444794 w 11603130"/>
              <a:gd name="connsiteY10" fmla="*/ 5914172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2638911 w 11603130"/>
              <a:gd name="connsiteY8" fmla="*/ 5933377 h 6362961"/>
              <a:gd name="connsiteX9" fmla="*/ 4080684 w 11603130"/>
              <a:gd name="connsiteY9" fmla="*/ 5926717 h 6362961"/>
              <a:gd name="connsiteX10" fmla="*/ 5045206 w 11603130"/>
              <a:gd name="connsiteY10" fmla="*/ 5927859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8951337 w 11603130"/>
              <a:gd name="connsiteY12" fmla="*/ 5912879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9863784 w 11603130"/>
              <a:gd name="connsiteY15" fmla="*/ 5909115 h 6335587"/>
              <a:gd name="connsiteX16" fmla="*/ 10007288 w 11603130"/>
              <a:gd name="connsiteY16" fmla="*/ 5914499 h 6335587"/>
              <a:gd name="connsiteX17" fmla="*/ 10927227 w 11603130"/>
              <a:gd name="connsiteY17" fmla="*/ 5922366 h 6335587"/>
              <a:gd name="connsiteX18" fmla="*/ 11562333 w 11603130"/>
              <a:gd name="connsiteY18" fmla="*/ 5906085 h 6335587"/>
              <a:gd name="connsiteX19" fmla="*/ 11571244 w 11603130"/>
              <a:gd name="connsiteY19" fmla="*/ 2621674 h 6335587"/>
              <a:gd name="connsiteX20" fmla="*/ 11561892 w 11603130"/>
              <a:gd name="connsiteY20" fmla="*/ 176313 h 6335587"/>
              <a:gd name="connsiteX21" fmla="*/ 11289537 w 11603130"/>
              <a:gd name="connsiteY21" fmla="*/ 107615 h 6335587"/>
              <a:gd name="connsiteX22" fmla="*/ 10689999 w 11603130"/>
              <a:gd name="connsiteY22" fmla="*/ 70591 h 6335587"/>
              <a:gd name="connsiteX23" fmla="*/ 7599878 w 11603130"/>
              <a:gd name="connsiteY23" fmla="*/ 75910 h 6335587"/>
              <a:gd name="connsiteX24" fmla="*/ 1892744 w 11603130"/>
              <a:gd name="connsiteY24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42722 w 11603130"/>
              <a:gd name="connsiteY12" fmla="*/ 5885506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9863784 w 11603130"/>
              <a:gd name="connsiteY15" fmla="*/ 5909115 h 6335587"/>
              <a:gd name="connsiteX16" fmla="*/ 10007288 w 11603130"/>
              <a:gd name="connsiteY16" fmla="*/ 5914499 h 6335587"/>
              <a:gd name="connsiteX17" fmla="*/ 10927227 w 11603130"/>
              <a:gd name="connsiteY17" fmla="*/ 5922366 h 6335587"/>
              <a:gd name="connsiteX18" fmla="*/ 11562333 w 11603130"/>
              <a:gd name="connsiteY18" fmla="*/ 5906085 h 6335587"/>
              <a:gd name="connsiteX19" fmla="*/ 11571244 w 11603130"/>
              <a:gd name="connsiteY19" fmla="*/ 2621674 h 6335587"/>
              <a:gd name="connsiteX20" fmla="*/ 11561892 w 11603130"/>
              <a:gd name="connsiteY20" fmla="*/ 176313 h 6335587"/>
              <a:gd name="connsiteX21" fmla="*/ 11289537 w 11603130"/>
              <a:gd name="connsiteY21" fmla="*/ 107615 h 6335587"/>
              <a:gd name="connsiteX22" fmla="*/ 10689999 w 11603130"/>
              <a:gd name="connsiteY22" fmla="*/ 70591 h 6335587"/>
              <a:gd name="connsiteX23" fmla="*/ 7599878 w 11603130"/>
              <a:gd name="connsiteY23" fmla="*/ 75910 h 6335587"/>
              <a:gd name="connsiteX24" fmla="*/ 1892744 w 11603130"/>
              <a:gd name="connsiteY24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408556 w 11603130"/>
              <a:gd name="connsiteY12" fmla="*/ 5899194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9863784 w 11603130"/>
              <a:gd name="connsiteY15" fmla="*/ 5909115 h 6335587"/>
              <a:gd name="connsiteX16" fmla="*/ 10007288 w 11603130"/>
              <a:gd name="connsiteY16" fmla="*/ 5914499 h 6335587"/>
              <a:gd name="connsiteX17" fmla="*/ 10927227 w 11603130"/>
              <a:gd name="connsiteY17" fmla="*/ 5922366 h 6335587"/>
              <a:gd name="connsiteX18" fmla="*/ 11562333 w 11603130"/>
              <a:gd name="connsiteY18" fmla="*/ 5906085 h 6335587"/>
              <a:gd name="connsiteX19" fmla="*/ 11571244 w 11603130"/>
              <a:gd name="connsiteY19" fmla="*/ 2621674 h 6335587"/>
              <a:gd name="connsiteX20" fmla="*/ 11561892 w 11603130"/>
              <a:gd name="connsiteY20" fmla="*/ 176313 h 6335587"/>
              <a:gd name="connsiteX21" fmla="*/ 11289537 w 11603130"/>
              <a:gd name="connsiteY21" fmla="*/ 107615 h 6335587"/>
              <a:gd name="connsiteX22" fmla="*/ 10689999 w 11603130"/>
              <a:gd name="connsiteY22" fmla="*/ 70591 h 6335587"/>
              <a:gd name="connsiteX23" fmla="*/ 7599878 w 11603130"/>
              <a:gd name="connsiteY23" fmla="*/ 75910 h 6335587"/>
              <a:gd name="connsiteX24" fmla="*/ 1892744 w 11603130"/>
              <a:gd name="connsiteY24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408556 w 11603130"/>
              <a:gd name="connsiteY12" fmla="*/ 5899194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408556 w 11603130"/>
              <a:gd name="connsiteY12" fmla="*/ 5899194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408556 w 11603130"/>
              <a:gd name="connsiteY12" fmla="*/ 5899194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408556 w 11603130"/>
              <a:gd name="connsiteY12" fmla="*/ 5899194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710371 w 11603130"/>
              <a:gd name="connsiteY13" fmla="*/ 5911624 h 6335587"/>
              <a:gd name="connsiteX14" fmla="*/ 10007288 w 11603130"/>
              <a:gd name="connsiteY14" fmla="*/ 5914499 h 6335587"/>
              <a:gd name="connsiteX15" fmla="*/ 10927227 w 11603130"/>
              <a:gd name="connsiteY15" fmla="*/ 5922366 h 6335587"/>
              <a:gd name="connsiteX16" fmla="*/ 11562333 w 11603130"/>
              <a:gd name="connsiteY16" fmla="*/ 5906085 h 6335587"/>
              <a:gd name="connsiteX17" fmla="*/ 11571244 w 11603130"/>
              <a:gd name="connsiteY17" fmla="*/ 2621674 h 6335587"/>
              <a:gd name="connsiteX18" fmla="*/ 11561892 w 11603130"/>
              <a:gd name="connsiteY18" fmla="*/ 176313 h 6335587"/>
              <a:gd name="connsiteX19" fmla="*/ 11289537 w 11603130"/>
              <a:gd name="connsiteY19" fmla="*/ 107615 h 6335587"/>
              <a:gd name="connsiteX20" fmla="*/ 10689999 w 11603130"/>
              <a:gd name="connsiteY20" fmla="*/ 70591 h 6335587"/>
              <a:gd name="connsiteX21" fmla="*/ 7599878 w 11603130"/>
              <a:gd name="connsiteY21" fmla="*/ 75910 h 6335587"/>
              <a:gd name="connsiteX22" fmla="*/ 1892744 w 11603130"/>
              <a:gd name="connsiteY22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710371 w 11603130"/>
              <a:gd name="connsiteY13" fmla="*/ 5911624 h 6335587"/>
              <a:gd name="connsiteX14" fmla="*/ 10007288 w 11603130"/>
              <a:gd name="connsiteY14" fmla="*/ 5914499 h 6335587"/>
              <a:gd name="connsiteX15" fmla="*/ 10927227 w 11603130"/>
              <a:gd name="connsiteY15" fmla="*/ 5922366 h 6335587"/>
              <a:gd name="connsiteX16" fmla="*/ 11562333 w 11603130"/>
              <a:gd name="connsiteY16" fmla="*/ 5906085 h 6335587"/>
              <a:gd name="connsiteX17" fmla="*/ 11571244 w 11603130"/>
              <a:gd name="connsiteY17" fmla="*/ 2621674 h 6335587"/>
              <a:gd name="connsiteX18" fmla="*/ 11561892 w 11603130"/>
              <a:gd name="connsiteY18" fmla="*/ 176313 h 6335587"/>
              <a:gd name="connsiteX19" fmla="*/ 11289537 w 11603130"/>
              <a:gd name="connsiteY19" fmla="*/ 107615 h 6335587"/>
              <a:gd name="connsiteX20" fmla="*/ 10689999 w 11603130"/>
              <a:gd name="connsiteY20" fmla="*/ 70591 h 6335587"/>
              <a:gd name="connsiteX21" fmla="*/ 7599878 w 11603130"/>
              <a:gd name="connsiteY21" fmla="*/ 75910 h 6335587"/>
              <a:gd name="connsiteX22" fmla="*/ 1892744 w 11603130"/>
              <a:gd name="connsiteY22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710371 w 11603130"/>
              <a:gd name="connsiteY13" fmla="*/ 5911624 h 6335587"/>
              <a:gd name="connsiteX14" fmla="*/ 10007288 w 11603130"/>
              <a:gd name="connsiteY14" fmla="*/ 5914499 h 6335587"/>
              <a:gd name="connsiteX15" fmla="*/ 10927227 w 11603130"/>
              <a:gd name="connsiteY15" fmla="*/ 5922366 h 6335587"/>
              <a:gd name="connsiteX16" fmla="*/ 11562333 w 11603130"/>
              <a:gd name="connsiteY16" fmla="*/ 5906085 h 6335587"/>
              <a:gd name="connsiteX17" fmla="*/ 11571244 w 11603130"/>
              <a:gd name="connsiteY17" fmla="*/ 2621674 h 6335587"/>
              <a:gd name="connsiteX18" fmla="*/ 11561892 w 11603130"/>
              <a:gd name="connsiteY18" fmla="*/ 176313 h 6335587"/>
              <a:gd name="connsiteX19" fmla="*/ 11289537 w 11603130"/>
              <a:gd name="connsiteY19" fmla="*/ 107615 h 6335587"/>
              <a:gd name="connsiteX20" fmla="*/ 10689999 w 11603130"/>
              <a:gd name="connsiteY20" fmla="*/ 70591 h 6335587"/>
              <a:gd name="connsiteX21" fmla="*/ 7599878 w 11603130"/>
              <a:gd name="connsiteY21" fmla="*/ 75910 h 6335587"/>
              <a:gd name="connsiteX22" fmla="*/ 1892744 w 11603130"/>
              <a:gd name="connsiteY22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098386 w 11603130"/>
              <a:gd name="connsiteY13" fmla="*/ 5911624 h 6335587"/>
              <a:gd name="connsiteX14" fmla="*/ 10007288 w 11603130"/>
              <a:gd name="connsiteY14" fmla="*/ 5914499 h 6335587"/>
              <a:gd name="connsiteX15" fmla="*/ 10927227 w 11603130"/>
              <a:gd name="connsiteY15" fmla="*/ 5922366 h 6335587"/>
              <a:gd name="connsiteX16" fmla="*/ 11562333 w 11603130"/>
              <a:gd name="connsiteY16" fmla="*/ 5906085 h 6335587"/>
              <a:gd name="connsiteX17" fmla="*/ 11571244 w 11603130"/>
              <a:gd name="connsiteY17" fmla="*/ 2621674 h 6335587"/>
              <a:gd name="connsiteX18" fmla="*/ 11561892 w 11603130"/>
              <a:gd name="connsiteY18" fmla="*/ 176313 h 6335587"/>
              <a:gd name="connsiteX19" fmla="*/ 11289537 w 11603130"/>
              <a:gd name="connsiteY19" fmla="*/ 107615 h 6335587"/>
              <a:gd name="connsiteX20" fmla="*/ 10689999 w 11603130"/>
              <a:gd name="connsiteY20" fmla="*/ 70591 h 6335587"/>
              <a:gd name="connsiteX21" fmla="*/ 7599878 w 11603130"/>
              <a:gd name="connsiteY21" fmla="*/ 75910 h 6335587"/>
              <a:gd name="connsiteX22" fmla="*/ 1892744 w 11603130"/>
              <a:gd name="connsiteY22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8972 w 11603130"/>
              <a:gd name="connsiteY5" fmla="*/ 3523848 h 6335587"/>
              <a:gd name="connsiteX6" fmla="*/ 148480 w 11603130"/>
              <a:gd name="connsiteY6" fmla="*/ 5930841 h 6335587"/>
              <a:gd name="connsiteX7" fmla="*/ 2638911 w 11603130"/>
              <a:gd name="connsiteY7" fmla="*/ 5933377 h 6335587"/>
              <a:gd name="connsiteX8" fmla="*/ 4080684 w 11603130"/>
              <a:gd name="connsiteY8" fmla="*/ 5926717 h 6335587"/>
              <a:gd name="connsiteX9" fmla="*/ 5045206 w 11603130"/>
              <a:gd name="connsiteY9" fmla="*/ 5927859 h 6335587"/>
              <a:gd name="connsiteX10" fmla="*/ 5855834 w 11603130"/>
              <a:gd name="connsiteY10" fmla="*/ 6335587 h 6335587"/>
              <a:gd name="connsiteX11" fmla="*/ 6274422 w 11603130"/>
              <a:gd name="connsiteY11" fmla="*/ 5903346 h 6335587"/>
              <a:gd name="connsiteX12" fmla="*/ 9098386 w 11603130"/>
              <a:gd name="connsiteY12" fmla="*/ 5911624 h 6335587"/>
              <a:gd name="connsiteX13" fmla="*/ 10007288 w 11603130"/>
              <a:gd name="connsiteY13" fmla="*/ 5914499 h 6335587"/>
              <a:gd name="connsiteX14" fmla="*/ 10927227 w 11603130"/>
              <a:gd name="connsiteY14" fmla="*/ 5922366 h 6335587"/>
              <a:gd name="connsiteX15" fmla="*/ 11562333 w 11603130"/>
              <a:gd name="connsiteY15" fmla="*/ 5906085 h 6335587"/>
              <a:gd name="connsiteX16" fmla="*/ 11571244 w 11603130"/>
              <a:gd name="connsiteY16" fmla="*/ 2621674 h 6335587"/>
              <a:gd name="connsiteX17" fmla="*/ 11561892 w 11603130"/>
              <a:gd name="connsiteY17" fmla="*/ 176313 h 6335587"/>
              <a:gd name="connsiteX18" fmla="*/ 11289537 w 11603130"/>
              <a:gd name="connsiteY18" fmla="*/ 107615 h 6335587"/>
              <a:gd name="connsiteX19" fmla="*/ 10689999 w 11603130"/>
              <a:gd name="connsiteY19" fmla="*/ 70591 h 6335587"/>
              <a:gd name="connsiteX20" fmla="*/ 7599878 w 11603130"/>
              <a:gd name="connsiteY20" fmla="*/ 75910 h 6335587"/>
              <a:gd name="connsiteX21" fmla="*/ 1892744 w 11603130"/>
              <a:gd name="connsiteY21" fmla="*/ 0 h 6335587"/>
              <a:gd name="connsiteX0" fmla="*/ 1892744 w 12087184"/>
              <a:gd name="connsiteY0" fmla="*/ 0 h 6335587"/>
              <a:gd name="connsiteX1" fmla="*/ 304663 w 12087184"/>
              <a:gd name="connsiteY1" fmla="*/ 10761 h 6335587"/>
              <a:gd name="connsiteX2" fmla="*/ 0 w 12087184"/>
              <a:gd name="connsiteY2" fmla="*/ 47942 h 6335587"/>
              <a:gd name="connsiteX3" fmla="*/ 0 w 12087184"/>
              <a:gd name="connsiteY3" fmla="*/ 909146 h 6335587"/>
              <a:gd name="connsiteX4" fmla="*/ 4597 w 12087184"/>
              <a:gd name="connsiteY4" fmla="*/ 909146 h 6335587"/>
              <a:gd name="connsiteX5" fmla="*/ 88972 w 12087184"/>
              <a:gd name="connsiteY5" fmla="*/ 3523848 h 6335587"/>
              <a:gd name="connsiteX6" fmla="*/ 148480 w 12087184"/>
              <a:gd name="connsiteY6" fmla="*/ 5930841 h 6335587"/>
              <a:gd name="connsiteX7" fmla="*/ 2638911 w 12087184"/>
              <a:gd name="connsiteY7" fmla="*/ 5933377 h 6335587"/>
              <a:gd name="connsiteX8" fmla="*/ 4080684 w 12087184"/>
              <a:gd name="connsiteY8" fmla="*/ 5926717 h 6335587"/>
              <a:gd name="connsiteX9" fmla="*/ 5045206 w 12087184"/>
              <a:gd name="connsiteY9" fmla="*/ 5927859 h 6335587"/>
              <a:gd name="connsiteX10" fmla="*/ 5855834 w 12087184"/>
              <a:gd name="connsiteY10" fmla="*/ 6335587 h 6335587"/>
              <a:gd name="connsiteX11" fmla="*/ 6274422 w 12087184"/>
              <a:gd name="connsiteY11" fmla="*/ 5903346 h 6335587"/>
              <a:gd name="connsiteX12" fmla="*/ 9098386 w 12087184"/>
              <a:gd name="connsiteY12" fmla="*/ 5911624 h 6335587"/>
              <a:gd name="connsiteX13" fmla="*/ 10007288 w 12087184"/>
              <a:gd name="connsiteY13" fmla="*/ 5914499 h 6335587"/>
              <a:gd name="connsiteX14" fmla="*/ 10927227 w 12087184"/>
              <a:gd name="connsiteY14" fmla="*/ 5922366 h 6335587"/>
              <a:gd name="connsiteX15" fmla="*/ 12085310 w 12087184"/>
              <a:gd name="connsiteY15" fmla="*/ 5921320 h 6335587"/>
              <a:gd name="connsiteX16" fmla="*/ 11571244 w 12087184"/>
              <a:gd name="connsiteY16" fmla="*/ 2621674 h 6335587"/>
              <a:gd name="connsiteX17" fmla="*/ 11561892 w 12087184"/>
              <a:gd name="connsiteY17" fmla="*/ 176313 h 6335587"/>
              <a:gd name="connsiteX18" fmla="*/ 11289537 w 12087184"/>
              <a:gd name="connsiteY18" fmla="*/ 107615 h 6335587"/>
              <a:gd name="connsiteX19" fmla="*/ 10689999 w 12087184"/>
              <a:gd name="connsiteY19" fmla="*/ 70591 h 6335587"/>
              <a:gd name="connsiteX20" fmla="*/ 7599878 w 12087184"/>
              <a:gd name="connsiteY20" fmla="*/ 75910 h 6335587"/>
              <a:gd name="connsiteX21" fmla="*/ 1892744 w 12087184"/>
              <a:gd name="connsiteY21" fmla="*/ 0 h 6335587"/>
              <a:gd name="connsiteX0" fmla="*/ 1892744 w 12096545"/>
              <a:gd name="connsiteY0" fmla="*/ 24998 h 6360585"/>
              <a:gd name="connsiteX1" fmla="*/ 304663 w 12096545"/>
              <a:gd name="connsiteY1" fmla="*/ 35759 h 6360585"/>
              <a:gd name="connsiteX2" fmla="*/ 0 w 12096545"/>
              <a:gd name="connsiteY2" fmla="*/ 72940 h 6360585"/>
              <a:gd name="connsiteX3" fmla="*/ 0 w 12096545"/>
              <a:gd name="connsiteY3" fmla="*/ 934144 h 6360585"/>
              <a:gd name="connsiteX4" fmla="*/ 4597 w 12096545"/>
              <a:gd name="connsiteY4" fmla="*/ 934144 h 6360585"/>
              <a:gd name="connsiteX5" fmla="*/ 88972 w 12096545"/>
              <a:gd name="connsiteY5" fmla="*/ 3548846 h 6360585"/>
              <a:gd name="connsiteX6" fmla="*/ 148480 w 12096545"/>
              <a:gd name="connsiteY6" fmla="*/ 5955839 h 6360585"/>
              <a:gd name="connsiteX7" fmla="*/ 2638911 w 12096545"/>
              <a:gd name="connsiteY7" fmla="*/ 5958375 h 6360585"/>
              <a:gd name="connsiteX8" fmla="*/ 4080684 w 12096545"/>
              <a:gd name="connsiteY8" fmla="*/ 5951715 h 6360585"/>
              <a:gd name="connsiteX9" fmla="*/ 5045206 w 12096545"/>
              <a:gd name="connsiteY9" fmla="*/ 5952857 h 6360585"/>
              <a:gd name="connsiteX10" fmla="*/ 5855834 w 12096545"/>
              <a:gd name="connsiteY10" fmla="*/ 6360585 h 6360585"/>
              <a:gd name="connsiteX11" fmla="*/ 6274422 w 12096545"/>
              <a:gd name="connsiteY11" fmla="*/ 5928344 h 6360585"/>
              <a:gd name="connsiteX12" fmla="*/ 9098386 w 12096545"/>
              <a:gd name="connsiteY12" fmla="*/ 5936622 h 6360585"/>
              <a:gd name="connsiteX13" fmla="*/ 10007288 w 12096545"/>
              <a:gd name="connsiteY13" fmla="*/ 5939497 h 6360585"/>
              <a:gd name="connsiteX14" fmla="*/ 10927227 w 12096545"/>
              <a:gd name="connsiteY14" fmla="*/ 5947364 h 6360585"/>
              <a:gd name="connsiteX15" fmla="*/ 12085310 w 12096545"/>
              <a:gd name="connsiteY15" fmla="*/ 5946318 h 6360585"/>
              <a:gd name="connsiteX16" fmla="*/ 12063456 w 12096545"/>
              <a:gd name="connsiteY16" fmla="*/ 2646672 h 6360585"/>
              <a:gd name="connsiteX17" fmla="*/ 11561892 w 12096545"/>
              <a:gd name="connsiteY17" fmla="*/ 201311 h 6360585"/>
              <a:gd name="connsiteX18" fmla="*/ 11289537 w 12096545"/>
              <a:gd name="connsiteY18" fmla="*/ 132613 h 6360585"/>
              <a:gd name="connsiteX19" fmla="*/ 10689999 w 12096545"/>
              <a:gd name="connsiteY19" fmla="*/ 95589 h 6360585"/>
              <a:gd name="connsiteX20" fmla="*/ 7599878 w 12096545"/>
              <a:gd name="connsiteY20" fmla="*/ 100908 h 6360585"/>
              <a:gd name="connsiteX21" fmla="*/ 1892744 w 12096545"/>
              <a:gd name="connsiteY21" fmla="*/ 24998 h 6360585"/>
              <a:gd name="connsiteX0" fmla="*/ 1892744 w 12127183"/>
              <a:gd name="connsiteY0" fmla="*/ 24998 h 6360585"/>
              <a:gd name="connsiteX1" fmla="*/ 304663 w 12127183"/>
              <a:gd name="connsiteY1" fmla="*/ 35759 h 6360585"/>
              <a:gd name="connsiteX2" fmla="*/ 0 w 12127183"/>
              <a:gd name="connsiteY2" fmla="*/ 72940 h 6360585"/>
              <a:gd name="connsiteX3" fmla="*/ 0 w 12127183"/>
              <a:gd name="connsiteY3" fmla="*/ 934144 h 6360585"/>
              <a:gd name="connsiteX4" fmla="*/ 4597 w 12127183"/>
              <a:gd name="connsiteY4" fmla="*/ 934144 h 6360585"/>
              <a:gd name="connsiteX5" fmla="*/ 88972 w 12127183"/>
              <a:gd name="connsiteY5" fmla="*/ 3548846 h 6360585"/>
              <a:gd name="connsiteX6" fmla="*/ 148480 w 12127183"/>
              <a:gd name="connsiteY6" fmla="*/ 5955839 h 6360585"/>
              <a:gd name="connsiteX7" fmla="*/ 2638911 w 12127183"/>
              <a:gd name="connsiteY7" fmla="*/ 5958375 h 6360585"/>
              <a:gd name="connsiteX8" fmla="*/ 4080684 w 12127183"/>
              <a:gd name="connsiteY8" fmla="*/ 5951715 h 6360585"/>
              <a:gd name="connsiteX9" fmla="*/ 5045206 w 12127183"/>
              <a:gd name="connsiteY9" fmla="*/ 5952857 h 6360585"/>
              <a:gd name="connsiteX10" fmla="*/ 5855834 w 12127183"/>
              <a:gd name="connsiteY10" fmla="*/ 6360585 h 6360585"/>
              <a:gd name="connsiteX11" fmla="*/ 6274422 w 12127183"/>
              <a:gd name="connsiteY11" fmla="*/ 5928344 h 6360585"/>
              <a:gd name="connsiteX12" fmla="*/ 9098386 w 12127183"/>
              <a:gd name="connsiteY12" fmla="*/ 5936622 h 6360585"/>
              <a:gd name="connsiteX13" fmla="*/ 10007288 w 12127183"/>
              <a:gd name="connsiteY13" fmla="*/ 5939497 h 6360585"/>
              <a:gd name="connsiteX14" fmla="*/ 10927227 w 12127183"/>
              <a:gd name="connsiteY14" fmla="*/ 5947364 h 6360585"/>
              <a:gd name="connsiteX15" fmla="*/ 12085310 w 12127183"/>
              <a:gd name="connsiteY15" fmla="*/ 5946318 h 6360585"/>
              <a:gd name="connsiteX16" fmla="*/ 12063456 w 12127183"/>
              <a:gd name="connsiteY16" fmla="*/ 2646672 h 6360585"/>
              <a:gd name="connsiteX17" fmla="*/ 12054104 w 12127183"/>
              <a:gd name="connsiteY17" fmla="*/ 201311 h 6360585"/>
              <a:gd name="connsiteX18" fmla="*/ 11289537 w 12127183"/>
              <a:gd name="connsiteY18" fmla="*/ 132613 h 6360585"/>
              <a:gd name="connsiteX19" fmla="*/ 10689999 w 12127183"/>
              <a:gd name="connsiteY19" fmla="*/ 95589 h 6360585"/>
              <a:gd name="connsiteX20" fmla="*/ 7599878 w 12127183"/>
              <a:gd name="connsiteY20" fmla="*/ 100908 h 6360585"/>
              <a:gd name="connsiteX21" fmla="*/ 1892744 w 12127183"/>
              <a:gd name="connsiteY21" fmla="*/ 24998 h 6360585"/>
              <a:gd name="connsiteX0" fmla="*/ 1892744 w 12114255"/>
              <a:gd name="connsiteY0" fmla="*/ 0 h 6335587"/>
              <a:gd name="connsiteX1" fmla="*/ 304663 w 12114255"/>
              <a:gd name="connsiteY1" fmla="*/ 10761 h 6335587"/>
              <a:gd name="connsiteX2" fmla="*/ 0 w 12114255"/>
              <a:gd name="connsiteY2" fmla="*/ 47942 h 6335587"/>
              <a:gd name="connsiteX3" fmla="*/ 0 w 12114255"/>
              <a:gd name="connsiteY3" fmla="*/ 909146 h 6335587"/>
              <a:gd name="connsiteX4" fmla="*/ 4597 w 12114255"/>
              <a:gd name="connsiteY4" fmla="*/ 909146 h 6335587"/>
              <a:gd name="connsiteX5" fmla="*/ 88972 w 12114255"/>
              <a:gd name="connsiteY5" fmla="*/ 3523848 h 6335587"/>
              <a:gd name="connsiteX6" fmla="*/ 148480 w 12114255"/>
              <a:gd name="connsiteY6" fmla="*/ 5930841 h 6335587"/>
              <a:gd name="connsiteX7" fmla="*/ 2638911 w 12114255"/>
              <a:gd name="connsiteY7" fmla="*/ 5933377 h 6335587"/>
              <a:gd name="connsiteX8" fmla="*/ 4080684 w 12114255"/>
              <a:gd name="connsiteY8" fmla="*/ 5926717 h 6335587"/>
              <a:gd name="connsiteX9" fmla="*/ 5045206 w 12114255"/>
              <a:gd name="connsiteY9" fmla="*/ 5927859 h 6335587"/>
              <a:gd name="connsiteX10" fmla="*/ 5855834 w 12114255"/>
              <a:gd name="connsiteY10" fmla="*/ 6335587 h 6335587"/>
              <a:gd name="connsiteX11" fmla="*/ 6274422 w 12114255"/>
              <a:gd name="connsiteY11" fmla="*/ 5903346 h 6335587"/>
              <a:gd name="connsiteX12" fmla="*/ 9098386 w 12114255"/>
              <a:gd name="connsiteY12" fmla="*/ 5911624 h 6335587"/>
              <a:gd name="connsiteX13" fmla="*/ 10007288 w 12114255"/>
              <a:gd name="connsiteY13" fmla="*/ 5914499 h 6335587"/>
              <a:gd name="connsiteX14" fmla="*/ 10927227 w 12114255"/>
              <a:gd name="connsiteY14" fmla="*/ 5922366 h 6335587"/>
              <a:gd name="connsiteX15" fmla="*/ 12085310 w 12114255"/>
              <a:gd name="connsiteY15" fmla="*/ 5921320 h 6335587"/>
              <a:gd name="connsiteX16" fmla="*/ 12063456 w 12114255"/>
              <a:gd name="connsiteY16" fmla="*/ 2621674 h 6335587"/>
              <a:gd name="connsiteX17" fmla="*/ 12054104 w 12114255"/>
              <a:gd name="connsiteY17" fmla="*/ 176313 h 6335587"/>
              <a:gd name="connsiteX18" fmla="*/ 11289537 w 12114255"/>
              <a:gd name="connsiteY18" fmla="*/ 107615 h 6335587"/>
              <a:gd name="connsiteX19" fmla="*/ 10689999 w 12114255"/>
              <a:gd name="connsiteY19" fmla="*/ 70591 h 6335587"/>
              <a:gd name="connsiteX20" fmla="*/ 7599878 w 12114255"/>
              <a:gd name="connsiteY20" fmla="*/ 75910 h 6335587"/>
              <a:gd name="connsiteX21" fmla="*/ 1892744 w 12114255"/>
              <a:gd name="connsiteY21" fmla="*/ 0 h 6335587"/>
              <a:gd name="connsiteX0" fmla="*/ 1892744 w 12114253"/>
              <a:gd name="connsiteY0" fmla="*/ 0 h 6335587"/>
              <a:gd name="connsiteX1" fmla="*/ 304663 w 12114253"/>
              <a:gd name="connsiteY1" fmla="*/ 10761 h 6335587"/>
              <a:gd name="connsiteX2" fmla="*/ 0 w 12114253"/>
              <a:gd name="connsiteY2" fmla="*/ 47942 h 6335587"/>
              <a:gd name="connsiteX3" fmla="*/ 0 w 12114253"/>
              <a:gd name="connsiteY3" fmla="*/ 909146 h 6335587"/>
              <a:gd name="connsiteX4" fmla="*/ 4597 w 12114253"/>
              <a:gd name="connsiteY4" fmla="*/ 909146 h 6335587"/>
              <a:gd name="connsiteX5" fmla="*/ 88972 w 12114253"/>
              <a:gd name="connsiteY5" fmla="*/ 3523848 h 6335587"/>
              <a:gd name="connsiteX6" fmla="*/ 148480 w 12114253"/>
              <a:gd name="connsiteY6" fmla="*/ 5930841 h 6335587"/>
              <a:gd name="connsiteX7" fmla="*/ 2638911 w 12114253"/>
              <a:gd name="connsiteY7" fmla="*/ 5933377 h 6335587"/>
              <a:gd name="connsiteX8" fmla="*/ 4080684 w 12114253"/>
              <a:gd name="connsiteY8" fmla="*/ 5926717 h 6335587"/>
              <a:gd name="connsiteX9" fmla="*/ 5045206 w 12114253"/>
              <a:gd name="connsiteY9" fmla="*/ 5927859 h 6335587"/>
              <a:gd name="connsiteX10" fmla="*/ 5855834 w 12114253"/>
              <a:gd name="connsiteY10" fmla="*/ 6335587 h 6335587"/>
              <a:gd name="connsiteX11" fmla="*/ 6274422 w 12114253"/>
              <a:gd name="connsiteY11" fmla="*/ 5903346 h 6335587"/>
              <a:gd name="connsiteX12" fmla="*/ 9098386 w 12114253"/>
              <a:gd name="connsiteY12" fmla="*/ 5911624 h 6335587"/>
              <a:gd name="connsiteX13" fmla="*/ 10007288 w 12114253"/>
              <a:gd name="connsiteY13" fmla="*/ 5914499 h 6335587"/>
              <a:gd name="connsiteX14" fmla="*/ 10927227 w 12114253"/>
              <a:gd name="connsiteY14" fmla="*/ 5922366 h 6335587"/>
              <a:gd name="connsiteX15" fmla="*/ 12085310 w 12114253"/>
              <a:gd name="connsiteY15" fmla="*/ 5921320 h 6335587"/>
              <a:gd name="connsiteX16" fmla="*/ 12063456 w 12114253"/>
              <a:gd name="connsiteY16" fmla="*/ 2621674 h 6335587"/>
              <a:gd name="connsiteX17" fmla="*/ 12054104 w 12114253"/>
              <a:gd name="connsiteY17" fmla="*/ 176313 h 6335587"/>
              <a:gd name="connsiteX18" fmla="*/ 11289537 w 12114253"/>
              <a:gd name="connsiteY18" fmla="*/ 107615 h 6335587"/>
              <a:gd name="connsiteX19" fmla="*/ 10259313 w 12114253"/>
              <a:gd name="connsiteY19" fmla="*/ 101059 h 6335587"/>
              <a:gd name="connsiteX20" fmla="*/ 7599878 w 12114253"/>
              <a:gd name="connsiteY20" fmla="*/ 75910 h 6335587"/>
              <a:gd name="connsiteX21" fmla="*/ 1892744 w 12114253"/>
              <a:gd name="connsiteY21" fmla="*/ 0 h 6335587"/>
              <a:gd name="connsiteX0" fmla="*/ 1892744 w 12114255"/>
              <a:gd name="connsiteY0" fmla="*/ 0 h 6335587"/>
              <a:gd name="connsiteX1" fmla="*/ 304663 w 12114255"/>
              <a:gd name="connsiteY1" fmla="*/ 10761 h 6335587"/>
              <a:gd name="connsiteX2" fmla="*/ 0 w 12114255"/>
              <a:gd name="connsiteY2" fmla="*/ 47942 h 6335587"/>
              <a:gd name="connsiteX3" fmla="*/ 0 w 12114255"/>
              <a:gd name="connsiteY3" fmla="*/ 909146 h 6335587"/>
              <a:gd name="connsiteX4" fmla="*/ 4597 w 12114255"/>
              <a:gd name="connsiteY4" fmla="*/ 909146 h 6335587"/>
              <a:gd name="connsiteX5" fmla="*/ 88972 w 12114255"/>
              <a:gd name="connsiteY5" fmla="*/ 3523848 h 6335587"/>
              <a:gd name="connsiteX6" fmla="*/ 148480 w 12114255"/>
              <a:gd name="connsiteY6" fmla="*/ 5930841 h 6335587"/>
              <a:gd name="connsiteX7" fmla="*/ 2638911 w 12114255"/>
              <a:gd name="connsiteY7" fmla="*/ 5933377 h 6335587"/>
              <a:gd name="connsiteX8" fmla="*/ 4080684 w 12114255"/>
              <a:gd name="connsiteY8" fmla="*/ 5926717 h 6335587"/>
              <a:gd name="connsiteX9" fmla="*/ 5045206 w 12114255"/>
              <a:gd name="connsiteY9" fmla="*/ 5927859 h 6335587"/>
              <a:gd name="connsiteX10" fmla="*/ 5855834 w 12114255"/>
              <a:gd name="connsiteY10" fmla="*/ 6335587 h 6335587"/>
              <a:gd name="connsiteX11" fmla="*/ 6274422 w 12114255"/>
              <a:gd name="connsiteY11" fmla="*/ 5903346 h 6335587"/>
              <a:gd name="connsiteX12" fmla="*/ 9098386 w 12114255"/>
              <a:gd name="connsiteY12" fmla="*/ 5911624 h 6335587"/>
              <a:gd name="connsiteX13" fmla="*/ 10007288 w 12114255"/>
              <a:gd name="connsiteY13" fmla="*/ 5914499 h 6335587"/>
              <a:gd name="connsiteX14" fmla="*/ 10927227 w 12114255"/>
              <a:gd name="connsiteY14" fmla="*/ 5922366 h 6335587"/>
              <a:gd name="connsiteX15" fmla="*/ 12085310 w 12114255"/>
              <a:gd name="connsiteY15" fmla="*/ 5921320 h 6335587"/>
              <a:gd name="connsiteX16" fmla="*/ 12063456 w 12114255"/>
              <a:gd name="connsiteY16" fmla="*/ 2621674 h 6335587"/>
              <a:gd name="connsiteX17" fmla="*/ 12054104 w 12114255"/>
              <a:gd name="connsiteY17" fmla="*/ 176313 h 6335587"/>
              <a:gd name="connsiteX18" fmla="*/ 11289537 w 12114255"/>
              <a:gd name="connsiteY18" fmla="*/ 107615 h 6335587"/>
              <a:gd name="connsiteX19" fmla="*/ 10259313 w 12114255"/>
              <a:gd name="connsiteY19" fmla="*/ 101059 h 6335587"/>
              <a:gd name="connsiteX20" fmla="*/ 7599878 w 12114255"/>
              <a:gd name="connsiteY20" fmla="*/ 75910 h 6335587"/>
              <a:gd name="connsiteX21" fmla="*/ 1892744 w 12114255"/>
              <a:gd name="connsiteY21" fmla="*/ 0 h 6335587"/>
              <a:gd name="connsiteX0" fmla="*/ 1892744 w 12114253"/>
              <a:gd name="connsiteY0" fmla="*/ 0 h 6330524"/>
              <a:gd name="connsiteX1" fmla="*/ 304663 w 12114253"/>
              <a:gd name="connsiteY1" fmla="*/ 10761 h 6330524"/>
              <a:gd name="connsiteX2" fmla="*/ 0 w 12114253"/>
              <a:gd name="connsiteY2" fmla="*/ 47942 h 6330524"/>
              <a:gd name="connsiteX3" fmla="*/ 0 w 12114253"/>
              <a:gd name="connsiteY3" fmla="*/ 909146 h 6330524"/>
              <a:gd name="connsiteX4" fmla="*/ 4597 w 12114253"/>
              <a:gd name="connsiteY4" fmla="*/ 909146 h 6330524"/>
              <a:gd name="connsiteX5" fmla="*/ 88972 w 12114253"/>
              <a:gd name="connsiteY5" fmla="*/ 3523848 h 6330524"/>
              <a:gd name="connsiteX6" fmla="*/ 148480 w 12114253"/>
              <a:gd name="connsiteY6" fmla="*/ 5930841 h 6330524"/>
              <a:gd name="connsiteX7" fmla="*/ 2638911 w 12114253"/>
              <a:gd name="connsiteY7" fmla="*/ 5933377 h 6330524"/>
              <a:gd name="connsiteX8" fmla="*/ 4080684 w 12114253"/>
              <a:gd name="connsiteY8" fmla="*/ 5926717 h 6330524"/>
              <a:gd name="connsiteX9" fmla="*/ 5045206 w 12114253"/>
              <a:gd name="connsiteY9" fmla="*/ 5927859 h 6330524"/>
              <a:gd name="connsiteX10" fmla="*/ 5731339 w 12114253"/>
              <a:gd name="connsiteY10" fmla="*/ 6330524 h 6330524"/>
              <a:gd name="connsiteX11" fmla="*/ 6274422 w 12114253"/>
              <a:gd name="connsiteY11" fmla="*/ 5903346 h 6330524"/>
              <a:gd name="connsiteX12" fmla="*/ 9098386 w 12114253"/>
              <a:gd name="connsiteY12" fmla="*/ 5911624 h 6330524"/>
              <a:gd name="connsiteX13" fmla="*/ 10007288 w 12114253"/>
              <a:gd name="connsiteY13" fmla="*/ 5914499 h 6330524"/>
              <a:gd name="connsiteX14" fmla="*/ 10927227 w 12114253"/>
              <a:gd name="connsiteY14" fmla="*/ 5922366 h 6330524"/>
              <a:gd name="connsiteX15" fmla="*/ 12085310 w 12114253"/>
              <a:gd name="connsiteY15" fmla="*/ 5921320 h 6330524"/>
              <a:gd name="connsiteX16" fmla="*/ 12063456 w 12114253"/>
              <a:gd name="connsiteY16" fmla="*/ 2621674 h 6330524"/>
              <a:gd name="connsiteX17" fmla="*/ 12054104 w 12114253"/>
              <a:gd name="connsiteY17" fmla="*/ 176313 h 6330524"/>
              <a:gd name="connsiteX18" fmla="*/ 11289537 w 12114253"/>
              <a:gd name="connsiteY18" fmla="*/ 107615 h 6330524"/>
              <a:gd name="connsiteX19" fmla="*/ 10259313 w 12114253"/>
              <a:gd name="connsiteY19" fmla="*/ 101059 h 6330524"/>
              <a:gd name="connsiteX20" fmla="*/ 7599878 w 12114253"/>
              <a:gd name="connsiteY20" fmla="*/ 75910 h 6330524"/>
              <a:gd name="connsiteX21" fmla="*/ 1892744 w 12114253"/>
              <a:gd name="connsiteY21" fmla="*/ 0 h 6330524"/>
              <a:gd name="connsiteX0" fmla="*/ 1892744 w 12114255"/>
              <a:gd name="connsiteY0" fmla="*/ 0 h 6330524"/>
              <a:gd name="connsiteX1" fmla="*/ 304663 w 12114255"/>
              <a:gd name="connsiteY1" fmla="*/ 10761 h 6330524"/>
              <a:gd name="connsiteX2" fmla="*/ 0 w 12114255"/>
              <a:gd name="connsiteY2" fmla="*/ 47942 h 6330524"/>
              <a:gd name="connsiteX3" fmla="*/ 0 w 12114255"/>
              <a:gd name="connsiteY3" fmla="*/ 909146 h 6330524"/>
              <a:gd name="connsiteX4" fmla="*/ 4597 w 12114255"/>
              <a:gd name="connsiteY4" fmla="*/ 909146 h 6330524"/>
              <a:gd name="connsiteX5" fmla="*/ 88972 w 12114255"/>
              <a:gd name="connsiteY5" fmla="*/ 3523848 h 6330524"/>
              <a:gd name="connsiteX6" fmla="*/ 148480 w 12114255"/>
              <a:gd name="connsiteY6" fmla="*/ 5930841 h 6330524"/>
              <a:gd name="connsiteX7" fmla="*/ 2638911 w 12114255"/>
              <a:gd name="connsiteY7" fmla="*/ 5933377 h 6330524"/>
              <a:gd name="connsiteX8" fmla="*/ 4080684 w 12114255"/>
              <a:gd name="connsiteY8" fmla="*/ 5926717 h 6330524"/>
              <a:gd name="connsiteX9" fmla="*/ 5045206 w 12114255"/>
              <a:gd name="connsiteY9" fmla="*/ 5927859 h 6330524"/>
              <a:gd name="connsiteX10" fmla="*/ 5731339 w 12114255"/>
              <a:gd name="connsiteY10" fmla="*/ 6330524 h 6330524"/>
              <a:gd name="connsiteX11" fmla="*/ 6077302 w 12114255"/>
              <a:gd name="connsiteY11" fmla="*/ 5908409 h 6330524"/>
              <a:gd name="connsiteX12" fmla="*/ 9098386 w 12114255"/>
              <a:gd name="connsiteY12" fmla="*/ 5911624 h 6330524"/>
              <a:gd name="connsiteX13" fmla="*/ 10007288 w 12114255"/>
              <a:gd name="connsiteY13" fmla="*/ 5914499 h 6330524"/>
              <a:gd name="connsiteX14" fmla="*/ 10927227 w 12114255"/>
              <a:gd name="connsiteY14" fmla="*/ 5922366 h 6330524"/>
              <a:gd name="connsiteX15" fmla="*/ 12085310 w 12114255"/>
              <a:gd name="connsiteY15" fmla="*/ 5921320 h 6330524"/>
              <a:gd name="connsiteX16" fmla="*/ 12063456 w 12114255"/>
              <a:gd name="connsiteY16" fmla="*/ 2621674 h 6330524"/>
              <a:gd name="connsiteX17" fmla="*/ 12054104 w 12114255"/>
              <a:gd name="connsiteY17" fmla="*/ 176313 h 6330524"/>
              <a:gd name="connsiteX18" fmla="*/ 11289537 w 12114255"/>
              <a:gd name="connsiteY18" fmla="*/ 107615 h 6330524"/>
              <a:gd name="connsiteX19" fmla="*/ 10259313 w 12114255"/>
              <a:gd name="connsiteY19" fmla="*/ 101059 h 6330524"/>
              <a:gd name="connsiteX20" fmla="*/ 7599878 w 12114255"/>
              <a:gd name="connsiteY20" fmla="*/ 75910 h 6330524"/>
              <a:gd name="connsiteX21" fmla="*/ 1892744 w 12114255"/>
              <a:gd name="connsiteY21" fmla="*/ 0 h 6330524"/>
              <a:gd name="connsiteX0" fmla="*/ 1892744 w 12114253"/>
              <a:gd name="connsiteY0" fmla="*/ 0 h 6330524"/>
              <a:gd name="connsiteX1" fmla="*/ 304663 w 12114253"/>
              <a:gd name="connsiteY1" fmla="*/ 10761 h 6330524"/>
              <a:gd name="connsiteX2" fmla="*/ 0 w 12114253"/>
              <a:gd name="connsiteY2" fmla="*/ 47942 h 6330524"/>
              <a:gd name="connsiteX3" fmla="*/ 0 w 12114253"/>
              <a:gd name="connsiteY3" fmla="*/ 909146 h 6330524"/>
              <a:gd name="connsiteX4" fmla="*/ 4597 w 12114253"/>
              <a:gd name="connsiteY4" fmla="*/ 909146 h 6330524"/>
              <a:gd name="connsiteX5" fmla="*/ 88972 w 12114253"/>
              <a:gd name="connsiteY5" fmla="*/ 3523848 h 6330524"/>
              <a:gd name="connsiteX6" fmla="*/ 148480 w 12114253"/>
              <a:gd name="connsiteY6" fmla="*/ 5930841 h 6330524"/>
              <a:gd name="connsiteX7" fmla="*/ 2638911 w 12114253"/>
              <a:gd name="connsiteY7" fmla="*/ 5933377 h 6330524"/>
              <a:gd name="connsiteX8" fmla="*/ 4080684 w 12114253"/>
              <a:gd name="connsiteY8" fmla="*/ 5926717 h 6330524"/>
              <a:gd name="connsiteX9" fmla="*/ 5045206 w 12114253"/>
              <a:gd name="connsiteY9" fmla="*/ 5927859 h 6330524"/>
              <a:gd name="connsiteX10" fmla="*/ 5731339 w 12114253"/>
              <a:gd name="connsiteY10" fmla="*/ 6330524 h 6330524"/>
              <a:gd name="connsiteX11" fmla="*/ 6077302 w 12114253"/>
              <a:gd name="connsiteY11" fmla="*/ 5908409 h 6330524"/>
              <a:gd name="connsiteX12" fmla="*/ 9098386 w 12114253"/>
              <a:gd name="connsiteY12" fmla="*/ 5911624 h 6330524"/>
              <a:gd name="connsiteX13" fmla="*/ 10007288 w 12114253"/>
              <a:gd name="connsiteY13" fmla="*/ 5914499 h 6330524"/>
              <a:gd name="connsiteX14" fmla="*/ 10927227 w 12114253"/>
              <a:gd name="connsiteY14" fmla="*/ 5922366 h 6330524"/>
              <a:gd name="connsiteX15" fmla="*/ 12085310 w 12114253"/>
              <a:gd name="connsiteY15" fmla="*/ 5921320 h 6330524"/>
              <a:gd name="connsiteX16" fmla="*/ 12063456 w 12114253"/>
              <a:gd name="connsiteY16" fmla="*/ 2621674 h 6330524"/>
              <a:gd name="connsiteX17" fmla="*/ 12054104 w 12114253"/>
              <a:gd name="connsiteY17" fmla="*/ 176313 h 6330524"/>
              <a:gd name="connsiteX18" fmla="*/ 11289537 w 12114253"/>
              <a:gd name="connsiteY18" fmla="*/ 107615 h 6330524"/>
              <a:gd name="connsiteX19" fmla="*/ 10259313 w 12114253"/>
              <a:gd name="connsiteY19" fmla="*/ 101059 h 6330524"/>
              <a:gd name="connsiteX20" fmla="*/ 7599878 w 12114253"/>
              <a:gd name="connsiteY20" fmla="*/ 75910 h 6330524"/>
              <a:gd name="connsiteX21" fmla="*/ 1892744 w 12114253"/>
              <a:gd name="connsiteY21" fmla="*/ 0 h 6330524"/>
              <a:gd name="connsiteX0" fmla="*/ 1892744 w 12114255"/>
              <a:gd name="connsiteY0" fmla="*/ 0 h 6330524"/>
              <a:gd name="connsiteX1" fmla="*/ 304663 w 12114255"/>
              <a:gd name="connsiteY1" fmla="*/ 10761 h 6330524"/>
              <a:gd name="connsiteX2" fmla="*/ 0 w 12114255"/>
              <a:gd name="connsiteY2" fmla="*/ 47942 h 6330524"/>
              <a:gd name="connsiteX3" fmla="*/ 0 w 12114255"/>
              <a:gd name="connsiteY3" fmla="*/ 909146 h 6330524"/>
              <a:gd name="connsiteX4" fmla="*/ 4597 w 12114255"/>
              <a:gd name="connsiteY4" fmla="*/ 909146 h 6330524"/>
              <a:gd name="connsiteX5" fmla="*/ 88972 w 12114255"/>
              <a:gd name="connsiteY5" fmla="*/ 3523848 h 6330524"/>
              <a:gd name="connsiteX6" fmla="*/ 148480 w 12114255"/>
              <a:gd name="connsiteY6" fmla="*/ 5930841 h 6330524"/>
              <a:gd name="connsiteX7" fmla="*/ 2638911 w 12114255"/>
              <a:gd name="connsiteY7" fmla="*/ 5933377 h 6330524"/>
              <a:gd name="connsiteX8" fmla="*/ 4308929 w 12114255"/>
              <a:gd name="connsiteY8" fmla="*/ 5926717 h 6330524"/>
              <a:gd name="connsiteX9" fmla="*/ 5045206 w 12114255"/>
              <a:gd name="connsiteY9" fmla="*/ 5927859 h 6330524"/>
              <a:gd name="connsiteX10" fmla="*/ 5731339 w 12114255"/>
              <a:gd name="connsiteY10" fmla="*/ 6330524 h 6330524"/>
              <a:gd name="connsiteX11" fmla="*/ 6077302 w 12114255"/>
              <a:gd name="connsiteY11" fmla="*/ 5908409 h 6330524"/>
              <a:gd name="connsiteX12" fmla="*/ 9098386 w 12114255"/>
              <a:gd name="connsiteY12" fmla="*/ 5911624 h 6330524"/>
              <a:gd name="connsiteX13" fmla="*/ 10007288 w 12114255"/>
              <a:gd name="connsiteY13" fmla="*/ 5914499 h 6330524"/>
              <a:gd name="connsiteX14" fmla="*/ 10927227 w 12114255"/>
              <a:gd name="connsiteY14" fmla="*/ 5922366 h 6330524"/>
              <a:gd name="connsiteX15" fmla="*/ 12085310 w 12114255"/>
              <a:gd name="connsiteY15" fmla="*/ 5921320 h 6330524"/>
              <a:gd name="connsiteX16" fmla="*/ 12063456 w 12114255"/>
              <a:gd name="connsiteY16" fmla="*/ 2621674 h 6330524"/>
              <a:gd name="connsiteX17" fmla="*/ 12054104 w 12114255"/>
              <a:gd name="connsiteY17" fmla="*/ 176313 h 6330524"/>
              <a:gd name="connsiteX18" fmla="*/ 11289537 w 12114255"/>
              <a:gd name="connsiteY18" fmla="*/ 107615 h 6330524"/>
              <a:gd name="connsiteX19" fmla="*/ 10259313 w 12114255"/>
              <a:gd name="connsiteY19" fmla="*/ 101059 h 6330524"/>
              <a:gd name="connsiteX20" fmla="*/ 7599878 w 12114255"/>
              <a:gd name="connsiteY20" fmla="*/ 75910 h 6330524"/>
              <a:gd name="connsiteX21" fmla="*/ 1892744 w 12114255"/>
              <a:gd name="connsiteY21" fmla="*/ 0 h 6330524"/>
              <a:gd name="connsiteX0" fmla="*/ 1892744 w 12114253"/>
              <a:gd name="connsiteY0" fmla="*/ 0 h 6330524"/>
              <a:gd name="connsiteX1" fmla="*/ 304663 w 12114253"/>
              <a:gd name="connsiteY1" fmla="*/ 10761 h 6330524"/>
              <a:gd name="connsiteX2" fmla="*/ 0 w 12114253"/>
              <a:gd name="connsiteY2" fmla="*/ 47942 h 6330524"/>
              <a:gd name="connsiteX3" fmla="*/ 0 w 12114253"/>
              <a:gd name="connsiteY3" fmla="*/ 909146 h 6330524"/>
              <a:gd name="connsiteX4" fmla="*/ 4597 w 12114253"/>
              <a:gd name="connsiteY4" fmla="*/ 909146 h 6330524"/>
              <a:gd name="connsiteX5" fmla="*/ 88972 w 12114253"/>
              <a:gd name="connsiteY5" fmla="*/ 3523848 h 6330524"/>
              <a:gd name="connsiteX6" fmla="*/ 148480 w 12114253"/>
              <a:gd name="connsiteY6" fmla="*/ 5930841 h 6330524"/>
              <a:gd name="connsiteX7" fmla="*/ 2638911 w 12114253"/>
              <a:gd name="connsiteY7" fmla="*/ 5933377 h 6330524"/>
              <a:gd name="connsiteX8" fmla="*/ 4308929 w 12114253"/>
              <a:gd name="connsiteY8" fmla="*/ 5926717 h 6330524"/>
              <a:gd name="connsiteX9" fmla="*/ 5141474 w 12114253"/>
              <a:gd name="connsiteY9" fmla="*/ 5927859 h 6330524"/>
              <a:gd name="connsiteX10" fmla="*/ 5731339 w 12114253"/>
              <a:gd name="connsiteY10" fmla="*/ 6330524 h 6330524"/>
              <a:gd name="connsiteX11" fmla="*/ 6077302 w 12114253"/>
              <a:gd name="connsiteY11" fmla="*/ 5908409 h 6330524"/>
              <a:gd name="connsiteX12" fmla="*/ 9098386 w 12114253"/>
              <a:gd name="connsiteY12" fmla="*/ 5911624 h 6330524"/>
              <a:gd name="connsiteX13" fmla="*/ 10007288 w 12114253"/>
              <a:gd name="connsiteY13" fmla="*/ 5914499 h 6330524"/>
              <a:gd name="connsiteX14" fmla="*/ 10927227 w 12114253"/>
              <a:gd name="connsiteY14" fmla="*/ 5922366 h 6330524"/>
              <a:gd name="connsiteX15" fmla="*/ 12085310 w 12114253"/>
              <a:gd name="connsiteY15" fmla="*/ 5921320 h 6330524"/>
              <a:gd name="connsiteX16" fmla="*/ 12063456 w 12114253"/>
              <a:gd name="connsiteY16" fmla="*/ 2621674 h 6330524"/>
              <a:gd name="connsiteX17" fmla="*/ 12054104 w 12114253"/>
              <a:gd name="connsiteY17" fmla="*/ 176313 h 6330524"/>
              <a:gd name="connsiteX18" fmla="*/ 11289537 w 12114253"/>
              <a:gd name="connsiteY18" fmla="*/ 107615 h 6330524"/>
              <a:gd name="connsiteX19" fmla="*/ 10259313 w 12114253"/>
              <a:gd name="connsiteY19" fmla="*/ 101059 h 6330524"/>
              <a:gd name="connsiteX20" fmla="*/ 7599878 w 12114253"/>
              <a:gd name="connsiteY20" fmla="*/ 75910 h 6330524"/>
              <a:gd name="connsiteX21" fmla="*/ 1892744 w 12114253"/>
              <a:gd name="connsiteY21" fmla="*/ 0 h 6330524"/>
              <a:gd name="connsiteX0" fmla="*/ 1892744 w 12114253"/>
              <a:gd name="connsiteY0" fmla="*/ 0 h 6330524"/>
              <a:gd name="connsiteX1" fmla="*/ 304663 w 12114253"/>
              <a:gd name="connsiteY1" fmla="*/ 10761 h 6330524"/>
              <a:gd name="connsiteX2" fmla="*/ 0 w 12114253"/>
              <a:gd name="connsiteY2" fmla="*/ 47942 h 6330524"/>
              <a:gd name="connsiteX3" fmla="*/ 0 w 12114253"/>
              <a:gd name="connsiteY3" fmla="*/ 909146 h 6330524"/>
              <a:gd name="connsiteX4" fmla="*/ 4597 w 12114253"/>
              <a:gd name="connsiteY4" fmla="*/ 909146 h 6330524"/>
              <a:gd name="connsiteX5" fmla="*/ 88972 w 12114253"/>
              <a:gd name="connsiteY5" fmla="*/ 3523848 h 6330524"/>
              <a:gd name="connsiteX6" fmla="*/ 148480 w 12114253"/>
              <a:gd name="connsiteY6" fmla="*/ 5930841 h 6330524"/>
              <a:gd name="connsiteX7" fmla="*/ 2638911 w 12114253"/>
              <a:gd name="connsiteY7" fmla="*/ 5933377 h 6330524"/>
              <a:gd name="connsiteX8" fmla="*/ 4308929 w 12114253"/>
              <a:gd name="connsiteY8" fmla="*/ 5926717 h 6330524"/>
              <a:gd name="connsiteX9" fmla="*/ 5141474 w 12114253"/>
              <a:gd name="connsiteY9" fmla="*/ 5927859 h 6330524"/>
              <a:gd name="connsiteX10" fmla="*/ 5731339 w 12114253"/>
              <a:gd name="connsiteY10" fmla="*/ 6330524 h 6330524"/>
              <a:gd name="connsiteX11" fmla="*/ 6196455 w 12114253"/>
              <a:gd name="connsiteY11" fmla="*/ 5908410 h 6330524"/>
              <a:gd name="connsiteX12" fmla="*/ 9098386 w 12114253"/>
              <a:gd name="connsiteY12" fmla="*/ 5911624 h 6330524"/>
              <a:gd name="connsiteX13" fmla="*/ 10007288 w 12114253"/>
              <a:gd name="connsiteY13" fmla="*/ 5914499 h 6330524"/>
              <a:gd name="connsiteX14" fmla="*/ 10927227 w 12114253"/>
              <a:gd name="connsiteY14" fmla="*/ 5922366 h 6330524"/>
              <a:gd name="connsiteX15" fmla="*/ 12085310 w 12114253"/>
              <a:gd name="connsiteY15" fmla="*/ 5921320 h 6330524"/>
              <a:gd name="connsiteX16" fmla="*/ 12063456 w 12114253"/>
              <a:gd name="connsiteY16" fmla="*/ 2621674 h 6330524"/>
              <a:gd name="connsiteX17" fmla="*/ 12054104 w 12114253"/>
              <a:gd name="connsiteY17" fmla="*/ 176313 h 6330524"/>
              <a:gd name="connsiteX18" fmla="*/ 11289537 w 12114253"/>
              <a:gd name="connsiteY18" fmla="*/ 107615 h 6330524"/>
              <a:gd name="connsiteX19" fmla="*/ 10259313 w 12114253"/>
              <a:gd name="connsiteY19" fmla="*/ 101059 h 6330524"/>
              <a:gd name="connsiteX20" fmla="*/ 7599878 w 12114253"/>
              <a:gd name="connsiteY20" fmla="*/ 75910 h 6330524"/>
              <a:gd name="connsiteX21" fmla="*/ 1892744 w 12114253"/>
              <a:gd name="connsiteY21" fmla="*/ 0 h 6330524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141474 w 12114253"/>
              <a:gd name="connsiteY9" fmla="*/ 5927859 h 6231011"/>
              <a:gd name="connsiteX10" fmla="*/ 5707509 w 12114253"/>
              <a:gd name="connsiteY10" fmla="*/ 6231011 h 6231011"/>
              <a:gd name="connsiteX11" fmla="*/ 6196455 w 12114253"/>
              <a:gd name="connsiteY11" fmla="*/ 5908410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236797 w 12114253"/>
              <a:gd name="connsiteY9" fmla="*/ 5927859 h 6231011"/>
              <a:gd name="connsiteX10" fmla="*/ 5707509 w 12114253"/>
              <a:gd name="connsiteY10" fmla="*/ 6231011 h 6231011"/>
              <a:gd name="connsiteX11" fmla="*/ 6196455 w 12114253"/>
              <a:gd name="connsiteY11" fmla="*/ 5908410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196455 w 12114253"/>
              <a:gd name="connsiteY11" fmla="*/ 5908410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196455 w 12114253"/>
              <a:gd name="connsiteY11" fmla="*/ 5908410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196455 w 12114253"/>
              <a:gd name="connsiteY11" fmla="*/ 5908410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092239 w 12114253"/>
              <a:gd name="connsiteY11" fmla="*/ 5912762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071394 w 12114253"/>
              <a:gd name="connsiteY11" fmla="*/ 5917114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071394 w 12114253"/>
              <a:gd name="connsiteY11" fmla="*/ 5917114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071394 w 12114253"/>
              <a:gd name="connsiteY11" fmla="*/ 5917114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071394 w 12114253"/>
              <a:gd name="connsiteY11" fmla="*/ 5917114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3319168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071394 w 12114253"/>
              <a:gd name="connsiteY11" fmla="*/ 5917114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07348"/>
              <a:gd name="connsiteY0" fmla="*/ 0 h 6231011"/>
              <a:gd name="connsiteX1" fmla="*/ 304663 w 12107348"/>
              <a:gd name="connsiteY1" fmla="*/ 10761 h 6231011"/>
              <a:gd name="connsiteX2" fmla="*/ 0 w 12107348"/>
              <a:gd name="connsiteY2" fmla="*/ 47942 h 6231011"/>
              <a:gd name="connsiteX3" fmla="*/ 0 w 12107348"/>
              <a:gd name="connsiteY3" fmla="*/ 909146 h 6231011"/>
              <a:gd name="connsiteX4" fmla="*/ 4597 w 12107348"/>
              <a:gd name="connsiteY4" fmla="*/ 909146 h 6231011"/>
              <a:gd name="connsiteX5" fmla="*/ 88972 w 12107348"/>
              <a:gd name="connsiteY5" fmla="*/ 3523848 h 6231011"/>
              <a:gd name="connsiteX6" fmla="*/ 148480 w 12107348"/>
              <a:gd name="connsiteY6" fmla="*/ 5930841 h 6231011"/>
              <a:gd name="connsiteX7" fmla="*/ 3319168 w 12107348"/>
              <a:gd name="connsiteY7" fmla="*/ 5933377 h 6231011"/>
              <a:gd name="connsiteX8" fmla="*/ 4308929 w 12107348"/>
              <a:gd name="connsiteY8" fmla="*/ 5926717 h 6231011"/>
              <a:gd name="connsiteX9" fmla="*/ 5308288 w 12107348"/>
              <a:gd name="connsiteY9" fmla="*/ 5937810 h 6231011"/>
              <a:gd name="connsiteX10" fmla="*/ 5707509 w 12107348"/>
              <a:gd name="connsiteY10" fmla="*/ 6231011 h 6231011"/>
              <a:gd name="connsiteX11" fmla="*/ 6071394 w 12107348"/>
              <a:gd name="connsiteY11" fmla="*/ 5917114 h 6231011"/>
              <a:gd name="connsiteX12" fmla="*/ 9098386 w 12107348"/>
              <a:gd name="connsiteY12" fmla="*/ 5911624 h 6231011"/>
              <a:gd name="connsiteX13" fmla="*/ 10007288 w 12107348"/>
              <a:gd name="connsiteY13" fmla="*/ 5914499 h 6231011"/>
              <a:gd name="connsiteX14" fmla="*/ 10927227 w 12107348"/>
              <a:gd name="connsiteY14" fmla="*/ 5922366 h 6231011"/>
              <a:gd name="connsiteX15" fmla="*/ 12085310 w 12107348"/>
              <a:gd name="connsiteY15" fmla="*/ 5921320 h 6231011"/>
              <a:gd name="connsiteX16" fmla="*/ 12063456 w 12107348"/>
              <a:gd name="connsiteY16" fmla="*/ 2621674 h 6231011"/>
              <a:gd name="connsiteX17" fmla="*/ 12054104 w 12107348"/>
              <a:gd name="connsiteY17" fmla="*/ 176313 h 6231011"/>
              <a:gd name="connsiteX18" fmla="*/ 11289537 w 12107348"/>
              <a:gd name="connsiteY18" fmla="*/ 107615 h 6231011"/>
              <a:gd name="connsiteX19" fmla="*/ 10259313 w 12107348"/>
              <a:gd name="connsiteY19" fmla="*/ 101059 h 6231011"/>
              <a:gd name="connsiteX20" fmla="*/ 7599878 w 12107348"/>
              <a:gd name="connsiteY20" fmla="*/ 75910 h 6231011"/>
              <a:gd name="connsiteX21" fmla="*/ 1892744 w 12107348"/>
              <a:gd name="connsiteY21" fmla="*/ 0 h 6231011"/>
              <a:gd name="connsiteX0" fmla="*/ 1892744 w 12107348"/>
              <a:gd name="connsiteY0" fmla="*/ 0 h 6231011"/>
              <a:gd name="connsiteX1" fmla="*/ 304663 w 12107348"/>
              <a:gd name="connsiteY1" fmla="*/ 10761 h 6231011"/>
              <a:gd name="connsiteX2" fmla="*/ 0 w 12107348"/>
              <a:gd name="connsiteY2" fmla="*/ 47942 h 6231011"/>
              <a:gd name="connsiteX3" fmla="*/ 0 w 12107348"/>
              <a:gd name="connsiteY3" fmla="*/ 909146 h 6231011"/>
              <a:gd name="connsiteX4" fmla="*/ 4597 w 12107348"/>
              <a:gd name="connsiteY4" fmla="*/ 909146 h 6231011"/>
              <a:gd name="connsiteX5" fmla="*/ 88972 w 12107348"/>
              <a:gd name="connsiteY5" fmla="*/ 3523848 h 6231011"/>
              <a:gd name="connsiteX6" fmla="*/ 148480 w 12107348"/>
              <a:gd name="connsiteY6" fmla="*/ 5930841 h 6231011"/>
              <a:gd name="connsiteX7" fmla="*/ 3319168 w 12107348"/>
              <a:gd name="connsiteY7" fmla="*/ 5933377 h 6231011"/>
              <a:gd name="connsiteX8" fmla="*/ 4308929 w 12107348"/>
              <a:gd name="connsiteY8" fmla="*/ 5926717 h 6231011"/>
              <a:gd name="connsiteX9" fmla="*/ 5308288 w 12107348"/>
              <a:gd name="connsiteY9" fmla="*/ 5937810 h 6231011"/>
              <a:gd name="connsiteX10" fmla="*/ 5707509 w 12107348"/>
              <a:gd name="connsiteY10" fmla="*/ 6231011 h 6231011"/>
              <a:gd name="connsiteX11" fmla="*/ 6071394 w 12107348"/>
              <a:gd name="connsiteY11" fmla="*/ 5917114 h 6231011"/>
              <a:gd name="connsiteX12" fmla="*/ 9098386 w 12107348"/>
              <a:gd name="connsiteY12" fmla="*/ 5911624 h 6231011"/>
              <a:gd name="connsiteX13" fmla="*/ 10007288 w 12107348"/>
              <a:gd name="connsiteY13" fmla="*/ 5914499 h 6231011"/>
              <a:gd name="connsiteX14" fmla="*/ 10927227 w 12107348"/>
              <a:gd name="connsiteY14" fmla="*/ 5922366 h 6231011"/>
              <a:gd name="connsiteX15" fmla="*/ 12085310 w 12107348"/>
              <a:gd name="connsiteY15" fmla="*/ 5921320 h 6231011"/>
              <a:gd name="connsiteX16" fmla="*/ 12063456 w 12107348"/>
              <a:gd name="connsiteY16" fmla="*/ 2621674 h 6231011"/>
              <a:gd name="connsiteX17" fmla="*/ 12054104 w 12107348"/>
              <a:gd name="connsiteY17" fmla="*/ 176313 h 6231011"/>
              <a:gd name="connsiteX18" fmla="*/ 11289537 w 12107348"/>
              <a:gd name="connsiteY18" fmla="*/ 107615 h 6231011"/>
              <a:gd name="connsiteX19" fmla="*/ 10259313 w 12107348"/>
              <a:gd name="connsiteY19" fmla="*/ 101059 h 6231011"/>
              <a:gd name="connsiteX20" fmla="*/ 7599878 w 12107348"/>
              <a:gd name="connsiteY20" fmla="*/ 75910 h 6231011"/>
              <a:gd name="connsiteX21" fmla="*/ 1892744 w 12107348"/>
              <a:gd name="connsiteY21" fmla="*/ 0 h 6231011"/>
              <a:gd name="connsiteX0" fmla="*/ 1892744 w 12113512"/>
              <a:gd name="connsiteY0" fmla="*/ 25991 h 6257002"/>
              <a:gd name="connsiteX1" fmla="*/ 304663 w 12113512"/>
              <a:gd name="connsiteY1" fmla="*/ 36752 h 6257002"/>
              <a:gd name="connsiteX2" fmla="*/ 0 w 12113512"/>
              <a:gd name="connsiteY2" fmla="*/ 73933 h 6257002"/>
              <a:gd name="connsiteX3" fmla="*/ 0 w 12113512"/>
              <a:gd name="connsiteY3" fmla="*/ 935137 h 6257002"/>
              <a:gd name="connsiteX4" fmla="*/ 4597 w 12113512"/>
              <a:gd name="connsiteY4" fmla="*/ 935137 h 6257002"/>
              <a:gd name="connsiteX5" fmla="*/ 88972 w 12113512"/>
              <a:gd name="connsiteY5" fmla="*/ 3549839 h 6257002"/>
              <a:gd name="connsiteX6" fmla="*/ 148480 w 12113512"/>
              <a:gd name="connsiteY6" fmla="*/ 5956832 h 6257002"/>
              <a:gd name="connsiteX7" fmla="*/ 3319168 w 12113512"/>
              <a:gd name="connsiteY7" fmla="*/ 5959368 h 6257002"/>
              <a:gd name="connsiteX8" fmla="*/ 4308929 w 12113512"/>
              <a:gd name="connsiteY8" fmla="*/ 5952708 h 6257002"/>
              <a:gd name="connsiteX9" fmla="*/ 5308288 w 12113512"/>
              <a:gd name="connsiteY9" fmla="*/ 5963801 h 6257002"/>
              <a:gd name="connsiteX10" fmla="*/ 5707509 w 12113512"/>
              <a:gd name="connsiteY10" fmla="*/ 6257002 h 6257002"/>
              <a:gd name="connsiteX11" fmla="*/ 6071394 w 12113512"/>
              <a:gd name="connsiteY11" fmla="*/ 5943105 h 6257002"/>
              <a:gd name="connsiteX12" fmla="*/ 9098386 w 12113512"/>
              <a:gd name="connsiteY12" fmla="*/ 5937615 h 6257002"/>
              <a:gd name="connsiteX13" fmla="*/ 10007288 w 12113512"/>
              <a:gd name="connsiteY13" fmla="*/ 5940490 h 6257002"/>
              <a:gd name="connsiteX14" fmla="*/ 10927227 w 12113512"/>
              <a:gd name="connsiteY14" fmla="*/ 5948357 h 6257002"/>
              <a:gd name="connsiteX15" fmla="*/ 12085310 w 12113512"/>
              <a:gd name="connsiteY15" fmla="*/ 5947311 h 6257002"/>
              <a:gd name="connsiteX16" fmla="*/ 12063456 w 12113512"/>
              <a:gd name="connsiteY16" fmla="*/ 2647665 h 6257002"/>
              <a:gd name="connsiteX17" fmla="*/ 12054104 w 12113512"/>
              <a:gd name="connsiteY17" fmla="*/ 202304 h 6257002"/>
              <a:gd name="connsiteX18" fmla="*/ 11486459 w 12113512"/>
              <a:gd name="connsiteY18" fmla="*/ 141081 h 6257002"/>
              <a:gd name="connsiteX19" fmla="*/ 10259313 w 12113512"/>
              <a:gd name="connsiteY19" fmla="*/ 127050 h 6257002"/>
              <a:gd name="connsiteX20" fmla="*/ 7599878 w 12113512"/>
              <a:gd name="connsiteY20" fmla="*/ 101901 h 6257002"/>
              <a:gd name="connsiteX21" fmla="*/ 1892744 w 12113512"/>
              <a:gd name="connsiteY21" fmla="*/ 25991 h 6257002"/>
              <a:gd name="connsiteX0" fmla="*/ 1892744 w 12117505"/>
              <a:gd name="connsiteY0" fmla="*/ 0 h 6231011"/>
              <a:gd name="connsiteX1" fmla="*/ 304663 w 12117505"/>
              <a:gd name="connsiteY1" fmla="*/ 10761 h 6231011"/>
              <a:gd name="connsiteX2" fmla="*/ 0 w 12117505"/>
              <a:gd name="connsiteY2" fmla="*/ 47942 h 6231011"/>
              <a:gd name="connsiteX3" fmla="*/ 0 w 12117505"/>
              <a:gd name="connsiteY3" fmla="*/ 909146 h 6231011"/>
              <a:gd name="connsiteX4" fmla="*/ 4597 w 12117505"/>
              <a:gd name="connsiteY4" fmla="*/ 909146 h 6231011"/>
              <a:gd name="connsiteX5" fmla="*/ 88972 w 12117505"/>
              <a:gd name="connsiteY5" fmla="*/ 3523848 h 6231011"/>
              <a:gd name="connsiteX6" fmla="*/ 148480 w 12117505"/>
              <a:gd name="connsiteY6" fmla="*/ 5930841 h 6231011"/>
              <a:gd name="connsiteX7" fmla="*/ 3319168 w 12117505"/>
              <a:gd name="connsiteY7" fmla="*/ 5933377 h 6231011"/>
              <a:gd name="connsiteX8" fmla="*/ 4308929 w 12117505"/>
              <a:gd name="connsiteY8" fmla="*/ 5926717 h 6231011"/>
              <a:gd name="connsiteX9" fmla="*/ 5308288 w 12117505"/>
              <a:gd name="connsiteY9" fmla="*/ 5937810 h 6231011"/>
              <a:gd name="connsiteX10" fmla="*/ 5707509 w 12117505"/>
              <a:gd name="connsiteY10" fmla="*/ 6231011 h 6231011"/>
              <a:gd name="connsiteX11" fmla="*/ 6071394 w 12117505"/>
              <a:gd name="connsiteY11" fmla="*/ 5917114 h 6231011"/>
              <a:gd name="connsiteX12" fmla="*/ 9098386 w 12117505"/>
              <a:gd name="connsiteY12" fmla="*/ 5911624 h 6231011"/>
              <a:gd name="connsiteX13" fmla="*/ 10007288 w 12117505"/>
              <a:gd name="connsiteY13" fmla="*/ 5914499 h 6231011"/>
              <a:gd name="connsiteX14" fmla="*/ 10927227 w 12117505"/>
              <a:gd name="connsiteY14" fmla="*/ 5922366 h 6231011"/>
              <a:gd name="connsiteX15" fmla="*/ 12085310 w 12117505"/>
              <a:gd name="connsiteY15" fmla="*/ 5921320 h 6231011"/>
              <a:gd name="connsiteX16" fmla="*/ 12063456 w 12117505"/>
              <a:gd name="connsiteY16" fmla="*/ 2621674 h 6231011"/>
              <a:gd name="connsiteX17" fmla="*/ 12054104 w 12117505"/>
              <a:gd name="connsiteY17" fmla="*/ 176313 h 6231011"/>
              <a:gd name="connsiteX18" fmla="*/ 11486459 w 12117505"/>
              <a:gd name="connsiteY18" fmla="*/ 115090 h 6231011"/>
              <a:gd name="connsiteX19" fmla="*/ 10259313 w 12117505"/>
              <a:gd name="connsiteY19" fmla="*/ 101059 h 6231011"/>
              <a:gd name="connsiteX20" fmla="*/ 7599878 w 12117505"/>
              <a:gd name="connsiteY20" fmla="*/ 75910 h 6231011"/>
              <a:gd name="connsiteX21" fmla="*/ 1892744 w 12117505"/>
              <a:gd name="connsiteY21" fmla="*/ 0 h 6231011"/>
              <a:gd name="connsiteX0" fmla="*/ 1892744 w 12117505"/>
              <a:gd name="connsiteY0" fmla="*/ 0 h 6231011"/>
              <a:gd name="connsiteX1" fmla="*/ 304663 w 12117505"/>
              <a:gd name="connsiteY1" fmla="*/ 10761 h 6231011"/>
              <a:gd name="connsiteX2" fmla="*/ 0 w 12117505"/>
              <a:gd name="connsiteY2" fmla="*/ 47942 h 6231011"/>
              <a:gd name="connsiteX3" fmla="*/ 0 w 12117505"/>
              <a:gd name="connsiteY3" fmla="*/ 909146 h 6231011"/>
              <a:gd name="connsiteX4" fmla="*/ 4597 w 12117505"/>
              <a:gd name="connsiteY4" fmla="*/ 909146 h 6231011"/>
              <a:gd name="connsiteX5" fmla="*/ 88972 w 12117505"/>
              <a:gd name="connsiteY5" fmla="*/ 3523848 h 6231011"/>
              <a:gd name="connsiteX6" fmla="*/ 148480 w 12117505"/>
              <a:gd name="connsiteY6" fmla="*/ 5930841 h 6231011"/>
              <a:gd name="connsiteX7" fmla="*/ 3319168 w 12117505"/>
              <a:gd name="connsiteY7" fmla="*/ 5933377 h 6231011"/>
              <a:gd name="connsiteX8" fmla="*/ 4308929 w 12117505"/>
              <a:gd name="connsiteY8" fmla="*/ 5926717 h 6231011"/>
              <a:gd name="connsiteX9" fmla="*/ 5308288 w 12117505"/>
              <a:gd name="connsiteY9" fmla="*/ 5937810 h 6231011"/>
              <a:gd name="connsiteX10" fmla="*/ 5707509 w 12117505"/>
              <a:gd name="connsiteY10" fmla="*/ 6231011 h 6231011"/>
              <a:gd name="connsiteX11" fmla="*/ 6071394 w 12117505"/>
              <a:gd name="connsiteY11" fmla="*/ 5917114 h 6231011"/>
              <a:gd name="connsiteX12" fmla="*/ 9098386 w 12117505"/>
              <a:gd name="connsiteY12" fmla="*/ 5911624 h 6231011"/>
              <a:gd name="connsiteX13" fmla="*/ 10007288 w 12117505"/>
              <a:gd name="connsiteY13" fmla="*/ 5914499 h 6231011"/>
              <a:gd name="connsiteX14" fmla="*/ 10927227 w 12117505"/>
              <a:gd name="connsiteY14" fmla="*/ 5922366 h 6231011"/>
              <a:gd name="connsiteX15" fmla="*/ 12085310 w 12117505"/>
              <a:gd name="connsiteY15" fmla="*/ 5921320 h 6231011"/>
              <a:gd name="connsiteX16" fmla="*/ 12063456 w 12117505"/>
              <a:gd name="connsiteY16" fmla="*/ 2621674 h 6231011"/>
              <a:gd name="connsiteX17" fmla="*/ 12054104 w 12117505"/>
              <a:gd name="connsiteY17" fmla="*/ 176313 h 6231011"/>
              <a:gd name="connsiteX18" fmla="*/ 11486459 w 12117505"/>
              <a:gd name="connsiteY18" fmla="*/ 115090 h 6231011"/>
              <a:gd name="connsiteX19" fmla="*/ 10223511 w 12117505"/>
              <a:gd name="connsiteY19" fmla="*/ 101059 h 6231011"/>
              <a:gd name="connsiteX20" fmla="*/ 7599878 w 12117505"/>
              <a:gd name="connsiteY20" fmla="*/ 75910 h 6231011"/>
              <a:gd name="connsiteX21" fmla="*/ 1892744 w 12117505"/>
              <a:gd name="connsiteY21" fmla="*/ 0 h 6231011"/>
              <a:gd name="connsiteX0" fmla="*/ 2161267 w 12117505"/>
              <a:gd name="connsiteY0" fmla="*/ 19141 h 6220250"/>
              <a:gd name="connsiteX1" fmla="*/ 304663 w 12117505"/>
              <a:gd name="connsiteY1" fmla="*/ 0 h 6220250"/>
              <a:gd name="connsiteX2" fmla="*/ 0 w 12117505"/>
              <a:gd name="connsiteY2" fmla="*/ 37181 h 6220250"/>
              <a:gd name="connsiteX3" fmla="*/ 0 w 12117505"/>
              <a:gd name="connsiteY3" fmla="*/ 898385 h 6220250"/>
              <a:gd name="connsiteX4" fmla="*/ 4597 w 12117505"/>
              <a:gd name="connsiteY4" fmla="*/ 898385 h 6220250"/>
              <a:gd name="connsiteX5" fmla="*/ 88972 w 12117505"/>
              <a:gd name="connsiteY5" fmla="*/ 3513087 h 6220250"/>
              <a:gd name="connsiteX6" fmla="*/ 148480 w 12117505"/>
              <a:gd name="connsiteY6" fmla="*/ 5920080 h 6220250"/>
              <a:gd name="connsiteX7" fmla="*/ 3319168 w 12117505"/>
              <a:gd name="connsiteY7" fmla="*/ 5922616 h 6220250"/>
              <a:gd name="connsiteX8" fmla="*/ 4308929 w 12117505"/>
              <a:gd name="connsiteY8" fmla="*/ 5915956 h 6220250"/>
              <a:gd name="connsiteX9" fmla="*/ 5308288 w 12117505"/>
              <a:gd name="connsiteY9" fmla="*/ 5927049 h 6220250"/>
              <a:gd name="connsiteX10" fmla="*/ 5707509 w 12117505"/>
              <a:gd name="connsiteY10" fmla="*/ 6220250 h 6220250"/>
              <a:gd name="connsiteX11" fmla="*/ 6071394 w 12117505"/>
              <a:gd name="connsiteY11" fmla="*/ 5906353 h 6220250"/>
              <a:gd name="connsiteX12" fmla="*/ 9098386 w 12117505"/>
              <a:gd name="connsiteY12" fmla="*/ 5900863 h 6220250"/>
              <a:gd name="connsiteX13" fmla="*/ 10007288 w 12117505"/>
              <a:gd name="connsiteY13" fmla="*/ 5903738 h 6220250"/>
              <a:gd name="connsiteX14" fmla="*/ 10927227 w 12117505"/>
              <a:gd name="connsiteY14" fmla="*/ 5911605 h 6220250"/>
              <a:gd name="connsiteX15" fmla="*/ 12085310 w 12117505"/>
              <a:gd name="connsiteY15" fmla="*/ 5910559 h 6220250"/>
              <a:gd name="connsiteX16" fmla="*/ 12063456 w 12117505"/>
              <a:gd name="connsiteY16" fmla="*/ 2610913 h 6220250"/>
              <a:gd name="connsiteX17" fmla="*/ 12054104 w 12117505"/>
              <a:gd name="connsiteY17" fmla="*/ 165552 h 6220250"/>
              <a:gd name="connsiteX18" fmla="*/ 11486459 w 12117505"/>
              <a:gd name="connsiteY18" fmla="*/ 104329 h 6220250"/>
              <a:gd name="connsiteX19" fmla="*/ 10223511 w 12117505"/>
              <a:gd name="connsiteY19" fmla="*/ 90298 h 6220250"/>
              <a:gd name="connsiteX20" fmla="*/ 7599878 w 12117505"/>
              <a:gd name="connsiteY20" fmla="*/ 65149 h 6220250"/>
              <a:gd name="connsiteX21" fmla="*/ 2161267 w 12117505"/>
              <a:gd name="connsiteY21" fmla="*/ 19141 h 6220250"/>
              <a:gd name="connsiteX0" fmla="*/ 2161267 w 12117505"/>
              <a:gd name="connsiteY0" fmla="*/ 19141 h 6220250"/>
              <a:gd name="connsiteX1" fmla="*/ 304663 w 12117505"/>
              <a:gd name="connsiteY1" fmla="*/ 0 h 6220250"/>
              <a:gd name="connsiteX2" fmla="*/ 0 w 12117505"/>
              <a:gd name="connsiteY2" fmla="*/ 140095 h 6220250"/>
              <a:gd name="connsiteX3" fmla="*/ 0 w 12117505"/>
              <a:gd name="connsiteY3" fmla="*/ 898385 h 6220250"/>
              <a:gd name="connsiteX4" fmla="*/ 4597 w 12117505"/>
              <a:gd name="connsiteY4" fmla="*/ 898385 h 6220250"/>
              <a:gd name="connsiteX5" fmla="*/ 88972 w 12117505"/>
              <a:gd name="connsiteY5" fmla="*/ 3513087 h 6220250"/>
              <a:gd name="connsiteX6" fmla="*/ 148480 w 12117505"/>
              <a:gd name="connsiteY6" fmla="*/ 5920080 h 6220250"/>
              <a:gd name="connsiteX7" fmla="*/ 3319168 w 12117505"/>
              <a:gd name="connsiteY7" fmla="*/ 5922616 h 6220250"/>
              <a:gd name="connsiteX8" fmla="*/ 4308929 w 12117505"/>
              <a:gd name="connsiteY8" fmla="*/ 5915956 h 6220250"/>
              <a:gd name="connsiteX9" fmla="*/ 5308288 w 12117505"/>
              <a:gd name="connsiteY9" fmla="*/ 5927049 h 6220250"/>
              <a:gd name="connsiteX10" fmla="*/ 5707509 w 12117505"/>
              <a:gd name="connsiteY10" fmla="*/ 6220250 h 6220250"/>
              <a:gd name="connsiteX11" fmla="*/ 6071394 w 12117505"/>
              <a:gd name="connsiteY11" fmla="*/ 5906353 h 6220250"/>
              <a:gd name="connsiteX12" fmla="*/ 9098386 w 12117505"/>
              <a:gd name="connsiteY12" fmla="*/ 5900863 h 6220250"/>
              <a:gd name="connsiteX13" fmla="*/ 10007288 w 12117505"/>
              <a:gd name="connsiteY13" fmla="*/ 5903738 h 6220250"/>
              <a:gd name="connsiteX14" fmla="*/ 10927227 w 12117505"/>
              <a:gd name="connsiteY14" fmla="*/ 5911605 h 6220250"/>
              <a:gd name="connsiteX15" fmla="*/ 12085310 w 12117505"/>
              <a:gd name="connsiteY15" fmla="*/ 5910559 h 6220250"/>
              <a:gd name="connsiteX16" fmla="*/ 12063456 w 12117505"/>
              <a:gd name="connsiteY16" fmla="*/ 2610913 h 6220250"/>
              <a:gd name="connsiteX17" fmla="*/ 12054104 w 12117505"/>
              <a:gd name="connsiteY17" fmla="*/ 165552 h 6220250"/>
              <a:gd name="connsiteX18" fmla="*/ 11486459 w 12117505"/>
              <a:gd name="connsiteY18" fmla="*/ 104329 h 6220250"/>
              <a:gd name="connsiteX19" fmla="*/ 10223511 w 12117505"/>
              <a:gd name="connsiteY19" fmla="*/ 90298 h 6220250"/>
              <a:gd name="connsiteX20" fmla="*/ 7599878 w 12117505"/>
              <a:gd name="connsiteY20" fmla="*/ 65149 h 6220250"/>
              <a:gd name="connsiteX21" fmla="*/ 2161267 w 12117505"/>
              <a:gd name="connsiteY21" fmla="*/ 19141 h 6220250"/>
              <a:gd name="connsiteX0" fmla="*/ 2161267 w 12117505"/>
              <a:gd name="connsiteY0" fmla="*/ 0 h 6201109"/>
              <a:gd name="connsiteX1" fmla="*/ 705111 w 12117505"/>
              <a:gd name="connsiteY1" fmla="*/ 15164 h 6201109"/>
              <a:gd name="connsiteX2" fmla="*/ 0 w 12117505"/>
              <a:gd name="connsiteY2" fmla="*/ 120954 h 6201109"/>
              <a:gd name="connsiteX3" fmla="*/ 0 w 12117505"/>
              <a:gd name="connsiteY3" fmla="*/ 879244 h 6201109"/>
              <a:gd name="connsiteX4" fmla="*/ 4597 w 12117505"/>
              <a:gd name="connsiteY4" fmla="*/ 879244 h 6201109"/>
              <a:gd name="connsiteX5" fmla="*/ 88972 w 12117505"/>
              <a:gd name="connsiteY5" fmla="*/ 3493946 h 6201109"/>
              <a:gd name="connsiteX6" fmla="*/ 148480 w 12117505"/>
              <a:gd name="connsiteY6" fmla="*/ 5900939 h 6201109"/>
              <a:gd name="connsiteX7" fmla="*/ 3319168 w 12117505"/>
              <a:gd name="connsiteY7" fmla="*/ 5903475 h 6201109"/>
              <a:gd name="connsiteX8" fmla="*/ 4308929 w 12117505"/>
              <a:gd name="connsiteY8" fmla="*/ 5896815 h 6201109"/>
              <a:gd name="connsiteX9" fmla="*/ 5308288 w 12117505"/>
              <a:gd name="connsiteY9" fmla="*/ 5907908 h 6201109"/>
              <a:gd name="connsiteX10" fmla="*/ 5707509 w 12117505"/>
              <a:gd name="connsiteY10" fmla="*/ 6201109 h 6201109"/>
              <a:gd name="connsiteX11" fmla="*/ 6071394 w 12117505"/>
              <a:gd name="connsiteY11" fmla="*/ 5887212 h 6201109"/>
              <a:gd name="connsiteX12" fmla="*/ 9098386 w 12117505"/>
              <a:gd name="connsiteY12" fmla="*/ 5881722 h 6201109"/>
              <a:gd name="connsiteX13" fmla="*/ 10007288 w 12117505"/>
              <a:gd name="connsiteY13" fmla="*/ 5884597 h 6201109"/>
              <a:gd name="connsiteX14" fmla="*/ 10927227 w 12117505"/>
              <a:gd name="connsiteY14" fmla="*/ 5892464 h 6201109"/>
              <a:gd name="connsiteX15" fmla="*/ 12085310 w 12117505"/>
              <a:gd name="connsiteY15" fmla="*/ 5891418 h 6201109"/>
              <a:gd name="connsiteX16" fmla="*/ 12063456 w 12117505"/>
              <a:gd name="connsiteY16" fmla="*/ 2591772 h 6201109"/>
              <a:gd name="connsiteX17" fmla="*/ 12054104 w 12117505"/>
              <a:gd name="connsiteY17" fmla="*/ 146411 h 6201109"/>
              <a:gd name="connsiteX18" fmla="*/ 11486459 w 12117505"/>
              <a:gd name="connsiteY18" fmla="*/ 85188 h 6201109"/>
              <a:gd name="connsiteX19" fmla="*/ 10223511 w 12117505"/>
              <a:gd name="connsiteY19" fmla="*/ 71157 h 6201109"/>
              <a:gd name="connsiteX20" fmla="*/ 7599878 w 12117505"/>
              <a:gd name="connsiteY20" fmla="*/ 46008 h 6201109"/>
              <a:gd name="connsiteX21" fmla="*/ 2161267 w 12117505"/>
              <a:gd name="connsiteY21" fmla="*/ 0 h 6201109"/>
              <a:gd name="connsiteX0" fmla="*/ 2695196 w 12117505"/>
              <a:gd name="connsiteY0" fmla="*/ 36292 h 6185945"/>
              <a:gd name="connsiteX1" fmla="*/ 705111 w 12117505"/>
              <a:gd name="connsiteY1" fmla="*/ 0 h 6185945"/>
              <a:gd name="connsiteX2" fmla="*/ 0 w 12117505"/>
              <a:gd name="connsiteY2" fmla="*/ 105790 h 6185945"/>
              <a:gd name="connsiteX3" fmla="*/ 0 w 12117505"/>
              <a:gd name="connsiteY3" fmla="*/ 864080 h 6185945"/>
              <a:gd name="connsiteX4" fmla="*/ 4597 w 12117505"/>
              <a:gd name="connsiteY4" fmla="*/ 864080 h 6185945"/>
              <a:gd name="connsiteX5" fmla="*/ 88972 w 12117505"/>
              <a:gd name="connsiteY5" fmla="*/ 3478782 h 6185945"/>
              <a:gd name="connsiteX6" fmla="*/ 148480 w 12117505"/>
              <a:gd name="connsiteY6" fmla="*/ 5885775 h 6185945"/>
              <a:gd name="connsiteX7" fmla="*/ 3319168 w 12117505"/>
              <a:gd name="connsiteY7" fmla="*/ 5888311 h 6185945"/>
              <a:gd name="connsiteX8" fmla="*/ 4308929 w 12117505"/>
              <a:gd name="connsiteY8" fmla="*/ 5881651 h 6185945"/>
              <a:gd name="connsiteX9" fmla="*/ 5308288 w 12117505"/>
              <a:gd name="connsiteY9" fmla="*/ 5892744 h 6185945"/>
              <a:gd name="connsiteX10" fmla="*/ 5707509 w 12117505"/>
              <a:gd name="connsiteY10" fmla="*/ 6185945 h 6185945"/>
              <a:gd name="connsiteX11" fmla="*/ 6071394 w 12117505"/>
              <a:gd name="connsiteY11" fmla="*/ 5872048 h 6185945"/>
              <a:gd name="connsiteX12" fmla="*/ 9098386 w 12117505"/>
              <a:gd name="connsiteY12" fmla="*/ 5866558 h 6185945"/>
              <a:gd name="connsiteX13" fmla="*/ 10007288 w 12117505"/>
              <a:gd name="connsiteY13" fmla="*/ 5869433 h 6185945"/>
              <a:gd name="connsiteX14" fmla="*/ 10927227 w 12117505"/>
              <a:gd name="connsiteY14" fmla="*/ 5877300 h 6185945"/>
              <a:gd name="connsiteX15" fmla="*/ 12085310 w 12117505"/>
              <a:gd name="connsiteY15" fmla="*/ 5876254 h 6185945"/>
              <a:gd name="connsiteX16" fmla="*/ 12063456 w 12117505"/>
              <a:gd name="connsiteY16" fmla="*/ 2576608 h 6185945"/>
              <a:gd name="connsiteX17" fmla="*/ 12054104 w 12117505"/>
              <a:gd name="connsiteY17" fmla="*/ 131247 h 6185945"/>
              <a:gd name="connsiteX18" fmla="*/ 11486459 w 12117505"/>
              <a:gd name="connsiteY18" fmla="*/ 70024 h 6185945"/>
              <a:gd name="connsiteX19" fmla="*/ 10223511 w 12117505"/>
              <a:gd name="connsiteY19" fmla="*/ 55993 h 6185945"/>
              <a:gd name="connsiteX20" fmla="*/ 7599878 w 12117505"/>
              <a:gd name="connsiteY20" fmla="*/ 30844 h 6185945"/>
              <a:gd name="connsiteX21" fmla="*/ 2695196 w 12117505"/>
              <a:gd name="connsiteY21" fmla="*/ 36292 h 6185945"/>
              <a:gd name="connsiteX0" fmla="*/ 2695196 w 12117505"/>
              <a:gd name="connsiteY0" fmla="*/ 5448 h 6155101"/>
              <a:gd name="connsiteX1" fmla="*/ 604999 w 12117505"/>
              <a:gd name="connsiteY1" fmla="*/ 37768 h 6155101"/>
              <a:gd name="connsiteX2" fmla="*/ 0 w 12117505"/>
              <a:gd name="connsiteY2" fmla="*/ 74946 h 6155101"/>
              <a:gd name="connsiteX3" fmla="*/ 0 w 12117505"/>
              <a:gd name="connsiteY3" fmla="*/ 833236 h 6155101"/>
              <a:gd name="connsiteX4" fmla="*/ 4597 w 12117505"/>
              <a:gd name="connsiteY4" fmla="*/ 833236 h 6155101"/>
              <a:gd name="connsiteX5" fmla="*/ 88972 w 12117505"/>
              <a:gd name="connsiteY5" fmla="*/ 3447938 h 6155101"/>
              <a:gd name="connsiteX6" fmla="*/ 148480 w 12117505"/>
              <a:gd name="connsiteY6" fmla="*/ 5854931 h 6155101"/>
              <a:gd name="connsiteX7" fmla="*/ 3319168 w 12117505"/>
              <a:gd name="connsiteY7" fmla="*/ 5857467 h 6155101"/>
              <a:gd name="connsiteX8" fmla="*/ 4308929 w 12117505"/>
              <a:gd name="connsiteY8" fmla="*/ 5850807 h 6155101"/>
              <a:gd name="connsiteX9" fmla="*/ 5308288 w 12117505"/>
              <a:gd name="connsiteY9" fmla="*/ 5861900 h 6155101"/>
              <a:gd name="connsiteX10" fmla="*/ 5707509 w 12117505"/>
              <a:gd name="connsiteY10" fmla="*/ 6155101 h 6155101"/>
              <a:gd name="connsiteX11" fmla="*/ 6071394 w 12117505"/>
              <a:gd name="connsiteY11" fmla="*/ 5841204 h 6155101"/>
              <a:gd name="connsiteX12" fmla="*/ 9098386 w 12117505"/>
              <a:gd name="connsiteY12" fmla="*/ 5835714 h 6155101"/>
              <a:gd name="connsiteX13" fmla="*/ 10007288 w 12117505"/>
              <a:gd name="connsiteY13" fmla="*/ 5838589 h 6155101"/>
              <a:gd name="connsiteX14" fmla="*/ 10927227 w 12117505"/>
              <a:gd name="connsiteY14" fmla="*/ 5846456 h 6155101"/>
              <a:gd name="connsiteX15" fmla="*/ 12085310 w 12117505"/>
              <a:gd name="connsiteY15" fmla="*/ 5845410 h 6155101"/>
              <a:gd name="connsiteX16" fmla="*/ 12063456 w 12117505"/>
              <a:gd name="connsiteY16" fmla="*/ 2545764 h 6155101"/>
              <a:gd name="connsiteX17" fmla="*/ 12054104 w 12117505"/>
              <a:gd name="connsiteY17" fmla="*/ 100403 h 6155101"/>
              <a:gd name="connsiteX18" fmla="*/ 11486459 w 12117505"/>
              <a:gd name="connsiteY18" fmla="*/ 39180 h 6155101"/>
              <a:gd name="connsiteX19" fmla="*/ 10223511 w 12117505"/>
              <a:gd name="connsiteY19" fmla="*/ 25149 h 6155101"/>
              <a:gd name="connsiteX20" fmla="*/ 7599878 w 12117505"/>
              <a:gd name="connsiteY20" fmla="*/ 0 h 6155101"/>
              <a:gd name="connsiteX21" fmla="*/ 2695196 w 12117505"/>
              <a:gd name="connsiteY21" fmla="*/ 5448 h 6155101"/>
              <a:gd name="connsiteX0" fmla="*/ 2695196 w 12117505"/>
              <a:gd name="connsiteY0" fmla="*/ 5448 h 6155101"/>
              <a:gd name="connsiteX1" fmla="*/ 604999 w 12117505"/>
              <a:gd name="connsiteY1" fmla="*/ 37768 h 6155101"/>
              <a:gd name="connsiteX2" fmla="*/ 0 w 12117505"/>
              <a:gd name="connsiteY2" fmla="*/ 74946 h 6155101"/>
              <a:gd name="connsiteX3" fmla="*/ 0 w 12117505"/>
              <a:gd name="connsiteY3" fmla="*/ 833236 h 6155101"/>
              <a:gd name="connsiteX4" fmla="*/ 4597 w 12117505"/>
              <a:gd name="connsiteY4" fmla="*/ 833236 h 6155101"/>
              <a:gd name="connsiteX5" fmla="*/ 88972 w 12117505"/>
              <a:gd name="connsiteY5" fmla="*/ 3447938 h 6155101"/>
              <a:gd name="connsiteX6" fmla="*/ 148480 w 12117505"/>
              <a:gd name="connsiteY6" fmla="*/ 5854931 h 6155101"/>
              <a:gd name="connsiteX7" fmla="*/ 3319168 w 12117505"/>
              <a:gd name="connsiteY7" fmla="*/ 5857467 h 6155101"/>
              <a:gd name="connsiteX8" fmla="*/ 4308929 w 12117505"/>
              <a:gd name="connsiteY8" fmla="*/ 5850807 h 6155101"/>
              <a:gd name="connsiteX9" fmla="*/ 5308288 w 12117505"/>
              <a:gd name="connsiteY9" fmla="*/ 5861900 h 6155101"/>
              <a:gd name="connsiteX10" fmla="*/ 5707509 w 12117505"/>
              <a:gd name="connsiteY10" fmla="*/ 6155101 h 6155101"/>
              <a:gd name="connsiteX11" fmla="*/ 6254140 w 12117505"/>
              <a:gd name="connsiteY11" fmla="*/ 5841204 h 6155101"/>
              <a:gd name="connsiteX12" fmla="*/ 9098386 w 12117505"/>
              <a:gd name="connsiteY12" fmla="*/ 5835714 h 6155101"/>
              <a:gd name="connsiteX13" fmla="*/ 10007288 w 12117505"/>
              <a:gd name="connsiteY13" fmla="*/ 5838589 h 6155101"/>
              <a:gd name="connsiteX14" fmla="*/ 10927227 w 12117505"/>
              <a:gd name="connsiteY14" fmla="*/ 5846456 h 6155101"/>
              <a:gd name="connsiteX15" fmla="*/ 12085310 w 12117505"/>
              <a:gd name="connsiteY15" fmla="*/ 5845410 h 6155101"/>
              <a:gd name="connsiteX16" fmla="*/ 12063456 w 12117505"/>
              <a:gd name="connsiteY16" fmla="*/ 2545764 h 6155101"/>
              <a:gd name="connsiteX17" fmla="*/ 12054104 w 12117505"/>
              <a:gd name="connsiteY17" fmla="*/ 100403 h 6155101"/>
              <a:gd name="connsiteX18" fmla="*/ 11486459 w 12117505"/>
              <a:gd name="connsiteY18" fmla="*/ 39180 h 6155101"/>
              <a:gd name="connsiteX19" fmla="*/ 10223511 w 12117505"/>
              <a:gd name="connsiteY19" fmla="*/ 25149 h 6155101"/>
              <a:gd name="connsiteX20" fmla="*/ 7599878 w 12117505"/>
              <a:gd name="connsiteY20" fmla="*/ 0 h 6155101"/>
              <a:gd name="connsiteX21" fmla="*/ 2695196 w 12117505"/>
              <a:gd name="connsiteY21" fmla="*/ 5448 h 6155101"/>
              <a:gd name="connsiteX0" fmla="*/ 2695196 w 12117505"/>
              <a:gd name="connsiteY0" fmla="*/ 5448 h 6210525"/>
              <a:gd name="connsiteX1" fmla="*/ 604999 w 12117505"/>
              <a:gd name="connsiteY1" fmla="*/ 37768 h 6210525"/>
              <a:gd name="connsiteX2" fmla="*/ 0 w 12117505"/>
              <a:gd name="connsiteY2" fmla="*/ 74946 h 6210525"/>
              <a:gd name="connsiteX3" fmla="*/ 0 w 12117505"/>
              <a:gd name="connsiteY3" fmla="*/ 833236 h 6210525"/>
              <a:gd name="connsiteX4" fmla="*/ 4597 w 12117505"/>
              <a:gd name="connsiteY4" fmla="*/ 833236 h 6210525"/>
              <a:gd name="connsiteX5" fmla="*/ 88972 w 12117505"/>
              <a:gd name="connsiteY5" fmla="*/ 3447938 h 6210525"/>
              <a:gd name="connsiteX6" fmla="*/ 148480 w 12117505"/>
              <a:gd name="connsiteY6" fmla="*/ 5854931 h 6210525"/>
              <a:gd name="connsiteX7" fmla="*/ 3319168 w 12117505"/>
              <a:gd name="connsiteY7" fmla="*/ 5857467 h 6210525"/>
              <a:gd name="connsiteX8" fmla="*/ 4308929 w 12117505"/>
              <a:gd name="connsiteY8" fmla="*/ 5850807 h 6210525"/>
              <a:gd name="connsiteX9" fmla="*/ 5308288 w 12117505"/>
              <a:gd name="connsiteY9" fmla="*/ 5861900 h 6210525"/>
              <a:gd name="connsiteX10" fmla="*/ 5877202 w 12117505"/>
              <a:gd name="connsiteY10" fmla="*/ 6210525 h 6210525"/>
              <a:gd name="connsiteX11" fmla="*/ 6254140 w 12117505"/>
              <a:gd name="connsiteY11" fmla="*/ 5841204 h 6210525"/>
              <a:gd name="connsiteX12" fmla="*/ 9098386 w 12117505"/>
              <a:gd name="connsiteY12" fmla="*/ 5835714 h 6210525"/>
              <a:gd name="connsiteX13" fmla="*/ 10007288 w 12117505"/>
              <a:gd name="connsiteY13" fmla="*/ 5838589 h 6210525"/>
              <a:gd name="connsiteX14" fmla="*/ 10927227 w 12117505"/>
              <a:gd name="connsiteY14" fmla="*/ 5846456 h 6210525"/>
              <a:gd name="connsiteX15" fmla="*/ 12085310 w 12117505"/>
              <a:gd name="connsiteY15" fmla="*/ 5845410 h 6210525"/>
              <a:gd name="connsiteX16" fmla="*/ 12063456 w 12117505"/>
              <a:gd name="connsiteY16" fmla="*/ 2545764 h 6210525"/>
              <a:gd name="connsiteX17" fmla="*/ 12054104 w 12117505"/>
              <a:gd name="connsiteY17" fmla="*/ 100403 h 6210525"/>
              <a:gd name="connsiteX18" fmla="*/ 11486459 w 12117505"/>
              <a:gd name="connsiteY18" fmla="*/ 39180 h 6210525"/>
              <a:gd name="connsiteX19" fmla="*/ 10223511 w 12117505"/>
              <a:gd name="connsiteY19" fmla="*/ 25149 h 6210525"/>
              <a:gd name="connsiteX20" fmla="*/ 7599878 w 12117505"/>
              <a:gd name="connsiteY20" fmla="*/ 0 h 6210525"/>
              <a:gd name="connsiteX21" fmla="*/ 2695196 w 12117505"/>
              <a:gd name="connsiteY21" fmla="*/ 5448 h 6210525"/>
              <a:gd name="connsiteX0" fmla="*/ 2695196 w 12117505"/>
              <a:gd name="connsiteY0" fmla="*/ 5448 h 6259020"/>
              <a:gd name="connsiteX1" fmla="*/ 604999 w 12117505"/>
              <a:gd name="connsiteY1" fmla="*/ 37768 h 6259020"/>
              <a:gd name="connsiteX2" fmla="*/ 0 w 12117505"/>
              <a:gd name="connsiteY2" fmla="*/ 74946 h 6259020"/>
              <a:gd name="connsiteX3" fmla="*/ 0 w 12117505"/>
              <a:gd name="connsiteY3" fmla="*/ 833236 h 6259020"/>
              <a:gd name="connsiteX4" fmla="*/ 4597 w 12117505"/>
              <a:gd name="connsiteY4" fmla="*/ 833236 h 6259020"/>
              <a:gd name="connsiteX5" fmla="*/ 88972 w 12117505"/>
              <a:gd name="connsiteY5" fmla="*/ 3447938 h 6259020"/>
              <a:gd name="connsiteX6" fmla="*/ 148480 w 12117505"/>
              <a:gd name="connsiteY6" fmla="*/ 5854931 h 6259020"/>
              <a:gd name="connsiteX7" fmla="*/ 3319168 w 12117505"/>
              <a:gd name="connsiteY7" fmla="*/ 5857467 h 6259020"/>
              <a:gd name="connsiteX8" fmla="*/ 4308929 w 12117505"/>
              <a:gd name="connsiteY8" fmla="*/ 5850807 h 6259020"/>
              <a:gd name="connsiteX9" fmla="*/ 5308288 w 12117505"/>
              <a:gd name="connsiteY9" fmla="*/ 5861900 h 6259020"/>
              <a:gd name="connsiteX10" fmla="*/ 5903311 w 12117505"/>
              <a:gd name="connsiteY10" fmla="*/ 6259020 h 6259020"/>
              <a:gd name="connsiteX11" fmla="*/ 6254140 w 12117505"/>
              <a:gd name="connsiteY11" fmla="*/ 5841204 h 6259020"/>
              <a:gd name="connsiteX12" fmla="*/ 9098386 w 12117505"/>
              <a:gd name="connsiteY12" fmla="*/ 5835714 h 6259020"/>
              <a:gd name="connsiteX13" fmla="*/ 10007288 w 12117505"/>
              <a:gd name="connsiteY13" fmla="*/ 5838589 h 6259020"/>
              <a:gd name="connsiteX14" fmla="*/ 10927227 w 12117505"/>
              <a:gd name="connsiteY14" fmla="*/ 5846456 h 6259020"/>
              <a:gd name="connsiteX15" fmla="*/ 12085310 w 12117505"/>
              <a:gd name="connsiteY15" fmla="*/ 5845410 h 6259020"/>
              <a:gd name="connsiteX16" fmla="*/ 12063456 w 12117505"/>
              <a:gd name="connsiteY16" fmla="*/ 2545764 h 6259020"/>
              <a:gd name="connsiteX17" fmla="*/ 12054104 w 12117505"/>
              <a:gd name="connsiteY17" fmla="*/ 100403 h 6259020"/>
              <a:gd name="connsiteX18" fmla="*/ 11486459 w 12117505"/>
              <a:gd name="connsiteY18" fmla="*/ 39180 h 6259020"/>
              <a:gd name="connsiteX19" fmla="*/ 10223511 w 12117505"/>
              <a:gd name="connsiteY19" fmla="*/ 25149 h 6259020"/>
              <a:gd name="connsiteX20" fmla="*/ 7599878 w 12117505"/>
              <a:gd name="connsiteY20" fmla="*/ 0 h 6259020"/>
              <a:gd name="connsiteX21" fmla="*/ 2695196 w 12117505"/>
              <a:gd name="connsiteY21" fmla="*/ 5448 h 6259020"/>
              <a:gd name="connsiteX0" fmla="*/ 2695196 w 12117505"/>
              <a:gd name="connsiteY0" fmla="*/ 5448 h 6259020"/>
              <a:gd name="connsiteX1" fmla="*/ 604999 w 12117505"/>
              <a:gd name="connsiteY1" fmla="*/ 37768 h 6259020"/>
              <a:gd name="connsiteX2" fmla="*/ 0 w 12117505"/>
              <a:gd name="connsiteY2" fmla="*/ 74946 h 6259020"/>
              <a:gd name="connsiteX3" fmla="*/ 0 w 12117505"/>
              <a:gd name="connsiteY3" fmla="*/ 833236 h 6259020"/>
              <a:gd name="connsiteX4" fmla="*/ 4597 w 12117505"/>
              <a:gd name="connsiteY4" fmla="*/ 833236 h 6259020"/>
              <a:gd name="connsiteX5" fmla="*/ 88972 w 12117505"/>
              <a:gd name="connsiteY5" fmla="*/ 3447938 h 6259020"/>
              <a:gd name="connsiteX6" fmla="*/ 148480 w 12117505"/>
              <a:gd name="connsiteY6" fmla="*/ 5854931 h 6259020"/>
              <a:gd name="connsiteX7" fmla="*/ 3319168 w 12117505"/>
              <a:gd name="connsiteY7" fmla="*/ 5857467 h 6259020"/>
              <a:gd name="connsiteX8" fmla="*/ 4308929 w 12117505"/>
              <a:gd name="connsiteY8" fmla="*/ 5850807 h 6259020"/>
              <a:gd name="connsiteX9" fmla="*/ 5308288 w 12117505"/>
              <a:gd name="connsiteY9" fmla="*/ 5861900 h 6259020"/>
              <a:gd name="connsiteX10" fmla="*/ 5903311 w 12117505"/>
              <a:gd name="connsiteY10" fmla="*/ 6259020 h 6259020"/>
              <a:gd name="connsiteX11" fmla="*/ 6358569 w 12117505"/>
              <a:gd name="connsiteY11" fmla="*/ 5841208 h 6259020"/>
              <a:gd name="connsiteX12" fmla="*/ 9098386 w 12117505"/>
              <a:gd name="connsiteY12" fmla="*/ 5835714 h 6259020"/>
              <a:gd name="connsiteX13" fmla="*/ 10007288 w 12117505"/>
              <a:gd name="connsiteY13" fmla="*/ 5838589 h 6259020"/>
              <a:gd name="connsiteX14" fmla="*/ 10927227 w 12117505"/>
              <a:gd name="connsiteY14" fmla="*/ 5846456 h 6259020"/>
              <a:gd name="connsiteX15" fmla="*/ 12085310 w 12117505"/>
              <a:gd name="connsiteY15" fmla="*/ 5845410 h 6259020"/>
              <a:gd name="connsiteX16" fmla="*/ 12063456 w 12117505"/>
              <a:gd name="connsiteY16" fmla="*/ 2545764 h 6259020"/>
              <a:gd name="connsiteX17" fmla="*/ 12054104 w 12117505"/>
              <a:gd name="connsiteY17" fmla="*/ 100403 h 6259020"/>
              <a:gd name="connsiteX18" fmla="*/ 11486459 w 12117505"/>
              <a:gd name="connsiteY18" fmla="*/ 39180 h 6259020"/>
              <a:gd name="connsiteX19" fmla="*/ 10223511 w 12117505"/>
              <a:gd name="connsiteY19" fmla="*/ 25149 h 6259020"/>
              <a:gd name="connsiteX20" fmla="*/ 7599878 w 12117505"/>
              <a:gd name="connsiteY20" fmla="*/ 0 h 6259020"/>
              <a:gd name="connsiteX21" fmla="*/ 2695196 w 12117505"/>
              <a:gd name="connsiteY21" fmla="*/ 5448 h 6259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2117505" h="6259020">
                <a:moveTo>
                  <a:pt x="2695196" y="5448"/>
                </a:moveTo>
                <a:lnTo>
                  <a:pt x="604999" y="37768"/>
                </a:lnTo>
                <a:cubicBezTo>
                  <a:pt x="485777" y="44401"/>
                  <a:pt x="30881" y="27994"/>
                  <a:pt x="0" y="74946"/>
                </a:cubicBezTo>
                <a:lnTo>
                  <a:pt x="0" y="833236"/>
                </a:lnTo>
                <a:lnTo>
                  <a:pt x="4597" y="833236"/>
                </a:lnTo>
                <a:cubicBezTo>
                  <a:pt x="19426" y="1269020"/>
                  <a:pt x="64992" y="2610989"/>
                  <a:pt x="88972" y="3447938"/>
                </a:cubicBezTo>
                <a:cubicBezTo>
                  <a:pt x="105117" y="5555727"/>
                  <a:pt x="7283" y="5882511"/>
                  <a:pt x="148480" y="5854931"/>
                </a:cubicBezTo>
                <a:cubicBezTo>
                  <a:pt x="1104834" y="5841902"/>
                  <a:pt x="1937287" y="5880951"/>
                  <a:pt x="3319168" y="5857467"/>
                </a:cubicBezTo>
                <a:lnTo>
                  <a:pt x="4308929" y="5850807"/>
                </a:lnTo>
                <a:lnTo>
                  <a:pt x="5308288" y="5861900"/>
                </a:lnTo>
                <a:cubicBezTo>
                  <a:pt x="5547231" y="6002161"/>
                  <a:pt x="5692022" y="6126648"/>
                  <a:pt x="5903311" y="6259020"/>
                </a:cubicBezTo>
                <a:cubicBezTo>
                  <a:pt x="6036995" y="6157144"/>
                  <a:pt x="6233063" y="5970792"/>
                  <a:pt x="6358569" y="5841208"/>
                </a:cubicBezTo>
                <a:cubicBezTo>
                  <a:pt x="6445558" y="5838468"/>
                  <a:pt x="8737174" y="5842629"/>
                  <a:pt x="9098386" y="5835714"/>
                </a:cubicBezTo>
                <a:lnTo>
                  <a:pt x="10007288" y="5838589"/>
                </a:lnTo>
                <a:lnTo>
                  <a:pt x="10927227" y="5846456"/>
                </a:lnTo>
                <a:cubicBezTo>
                  <a:pt x="11284890" y="5836792"/>
                  <a:pt x="12058379" y="5889163"/>
                  <a:pt x="12085310" y="5845410"/>
                </a:cubicBezTo>
                <a:cubicBezTo>
                  <a:pt x="12123753" y="5639890"/>
                  <a:pt x="12050112" y="4331065"/>
                  <a:pt x="12063456" y="2545764"/>
                </a:cubicBezTo>
                <a:cubicBezTo>
                  <a:pt x="12111817" y="1464496"/>
                  <a:pt x="12159998" y="515808"/>
                  <a:pt x="12054104" y="100403"/>
                </a:cubicBezTo>
                <a:cubicBezTo>
                  <a:pt x="12029550" y="4082"/>
                  <a:pt x="11791558" y="51722"/>
                  <a:pt x="11486459" y="39180"/>
                </a:cubicBezTo>
                <a:cubicBezTo>
                  <a:pt x="11181360" y="26638"/>
                  <a:pt x="10644494" y="29826"/>
                  <a:pt x="10223511" y="25149"/>
                </a:cubicBezTo>
                <a:lnTo>
                  <a:pt x="7599878" y="0"/>
                </a:lnTo>
                <a:lnTo>
                  <a:pt x="2695196" y="5448"/>
                </a:lnTo>
                <a:close/>
              </a:path>
            </a:pathLst>
          </a:custGeom>
          <a:solidFill>
            <a:schemeClr val="bg1"/>
          </a:solidFill>
          <a:ln w="1905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45D11A2A-27EA-453B-9A61-585A893F3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 flipV="1">
            <a:off x="608530" y="1152366"/>
            <a:ext cx="4728955" cy="4459758"/>
          </a:xfrm>
          <a:custGeom>
            <a:avLst/>
            <a:gdLst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5623915 w 11603130"/>
              <a:gd name="connsiteY8" fmla="*/ 5947064 h 6362961"/>
              <a:gd name="connsiteX9" fmla="*/ 8143603 w 11603130"/>
              <a:gd name="connsiteY9" fmla="*/ 5913030 h 6362961"/>
              <a:gd name="connsiteX10" fmla="*/ 8168400 w 11603130"/>
              <a:gd name="connsiteY10" fmla="*/ 5914173 h 6362961"/>
              <a:gd name="connsiteX11" fmla="*/ 8334742 w 11603130"/>
              <a:gd name="connsiteY11" fmla="*/ 5912754 h 6362961"/>
              <a:gd name="connsiteX12" fmla="*/ 8343333 w 11603130"/>
              <a:gd name="connsiteY12" fmla="*/ 6362961 h 6362961"/>
              <a:gd name="connsiteX13" fmla="*/ 8951337 w 11603130"/>
              <a:gd name="connsiteY13" fmla="*/ 5912879 h 6362961"/>
              <a:gd name="connsiteX14" fmla="*/ 9710371 w 11603130"/>
              <a:gd name="connsiteY14" fmla="*/ 5911624 h 6362961"/>
              <a:gd name="connsiteX15" fmla="*/ 9804791 w 11603130"/>
              <a:gd name="connsiteY15" fmla="*/ 5908320 h 6362961"/>
              <a:gd name="connsiteX16" fmla="*/ 9863784 w 11603130"/>
              <a:gd name="connsiteY16" fmla="*/ 5909115 h 6362961"/>
              <a:gd name="connsiteX17" fmla="*/ 10007288 w 11603130"/>
              <a:gd name="connsiteY17" fmla="*/ 5914499 h 6362961"/>
              <a:gd name="connsiteX18" fmla="*/ 10927227 w 11603130"/>
              <a:gd name="connsiteY18" fmla="*/ 5922366 h 6362961"/>
              <a:gd name="connsiteX19" fmla="*/ 11562333 w 11603130"/>
              <a:gd name="connsiteY19" fmla="*/ 5906085 h 6362961"/>
              <a:gd name="connsiteX20" fmla="*/ 11571244 w 11603130"/>
              <a:gd name="connsiteY20" fmla="*/ 2621674 h 6362961"/>
              <a:gd name="connsiteX21" fmla="*/ 11561892 w 11603130"/>
              <a:gd name="connsiteY21" fmla="*/ 176313 h 6362961"/>
              <a:gd name="connsiteX22" fmla="*/ 11289537 w 11603130"/>
              <a:gd name="connsiteY22" fmla="*/ 107615 h 6362961"/>
              <a:gd name="connsiteX23" fmla="*/ 10689999 w 11603130"/>
              <a:gd name="connsiteY23" fmla="*/ 70591 h 6362961"/>
              <a:gd name="connsiteX24" fmla="*/ 7599878 w 11603130"/>
              <a:gd name="connsiteY24" fmla="*/ 7591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5623915 w 11603130"/>
              <a:gd name="connsiteY8" fmla="*/ 5947064 h 6362961"/>
              <a:gd name="connsiteX9" fmla="*/ 8143603 w 11603130"/>
              <a:gd name="connsiteY9" fmla="*/ 5913030 h 6362961"/>
              <a:gd name="connsiteX10" fmla="*/ 8168400 w 11603130"/>
              <a:gd name="connsiteY10" fmla="*/ 5914173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5623915 w 11603130"/>
              <a:gd name="connsiteY8" fmla="*/ 5947064 h 6362961"/>
              <a:gd name="connsiteX9" fmla="*/ 8143603 w 11603130"/>
              <a:gd name="connsiteY9" fmla="*/ 5913030 h 6362961"/>
              <a:gd name="connsiteX10" fmla="*/ 8444794 w 11603130"/>
              <a:gd name="connsiteY10" fmla="*/ 5914172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5623915 w 11603130"/>
              <a:gd name="connsiteY8" fmla="*/ 5947064 h 6362961"/>
              <a:gd name="connsiteX9" fmla="*/ 6347077 w 11603130"/>
              <a:gd name="connsiteY9" fmla="*/ 5954091 h 6362961"/>
              <a:gd name="connsiteX10" fmla="*/ 8444794 w 11603130"/>
              <a:gd name="connsiteY10" fmla="*/ 5914172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2638911 w 11603130"/>
              <a:gd name="connsiteY8" fmla="*/ 5933377 h 6362961"/>
              <a:gd name="connsiteX9" fmla="*/ 6347077 w 11603130"/>
              <a:gd name="connsiteY9" fmla="*/ 5954091 h 6362961"/>
              <a:gd name="connsiteX10" fmla="*/ 8444794 w 11603130"/>
              <a:gd name="connsiteY10" fmla="*/ 5914172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2638911 w 11603130"/>
              <a:gd name="connsiteY8" fmla="*/ 5933377 h 6362961"/>
              <a:gd name="connsiteX9" fmla="*/ 4080684 w 11603130"/>
              <a:gd name="connsiteY9" fmla="*/ 5926717 h 6362961"/>
              <a:gd name="connsiteX10" fmla="*/ 8444794 w 11603130"/>
              <a:gd name="connsiteY10" fmla="*/ 5914172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2638911 w 11603130"/>
              <a:gd name="connsiteY8" fmla="*/ 5933377 h 6362961"/>
              <a:gd name="connsiteX9" fmla="*/ 4080684 w 11603130"/>
              <a:gd name="connsiteY9" fmla="*/ 5926717 h 6362961"/>
              <a:gd name="connsiteX10" fmla="*/ 5045206 w 11603130"/>
              <a:gd name="connsiteY10" fmla="*/ 5927859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8951337 w 11603130"/>
              <a:gd name="connsiteY12" fmla="*/ 5912879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9863784 w 11603130"/>
              <a:gd name="connsiteY15" fmla="*/ 5909115 h 6335587"/>
              <a:gd name="connsiteX16" fmla="*/ 10007288 w 11603130"/>
              <a:gd name="connsiteY16" fmla="*/ 5914499 h 6335587"/>
              <a:gd name="connsiteX17" fmla="*/ 10927227 w 11603130"/>
              <a:gd name="connsiteY17" fmla="*/ 5922366 h 6335587"/>
              <a:gd name="connsiteX18" fmla="*/ 11562333 w 11603130"/>
              <a:gd name="connsiteY18" fmla="*/ 5906085 h 6335587"/>
              <a:gd name="connsiteX19" fmla="*/ 11571244 w 11603130"/>
              <a:gd name="connsiteY19" fmla="*/ 2621674 h 6335587"/>
              <a:gd name="connsiteX20" fmla="*/ 11561892 w 11603130"/>
              <a:gd name="connsiteY20" fmla="*/ 176313 h 6335587"/>
              <a:gd name="connsiteX21" fmla="*/ 11289537 w 11603130"/>
              <a:gd name="connsiteY21" fmla="*/ 107615 h 6335587"/>
              <a:gd name="connsiteX22" fmla="*/ 10689999 w 11603130"/>
              <a:gd name="connsiteY22" fmla="*/ 70591 h 6335587"/>
              <a:gd name="connsiteX23" fmla="*/ 7599878 w 11603130"/>
              <a:gd name="connsiteY23" fmla="*/ 75910 h 6335587"/>
              <a:gd name="connsiteX24" fmla="*/ 1892744 w 11603130"/>
              <a:gd name="connsiteY24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42722 w 11603130"/>
              <a:gd name="connsiteY12" fmla="*/ 5885506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9863784 w 11603130"/>
              <a:gd name="connsiteY15" fmla="*/ 5909115 h 6335587"/>
              <a:gd name="connsiteX16" fmla="*/ 10007288 w 11603130"/>
              <a:gd name="connsiteY16" fmla="*/ 5914499 h 6335587"/>
              <a:gd name="connsiteX17" fmla="*/ 10927227 w 11603130"/>
              <a:gd name="connsiteY17" fmla="*/ 5922366 h 6335587"/>
              <a:gd name="connsiteX18" fmla="*/ 11562333 w 11603130"/>
              <a:gd name="connsiteY18" fmla="*/ 5906085 h 6335587"/>
              <a:gd name="connsiteX19" fmla="*/ 11571244 w 11603130"/>
              <a:gd name="connsiteY19" fmla="*/ 2621674 h 6335587"/>
              <a:gd name="connsiteX20" fmla="*/ 11561892 w 11603130"/>
              <a:gd name="connsiteY20" fmla="*/ 176313 h 6335587"/>
              <a:gd name="connsiteX21" fmla="*/ 11289537 w 11603130"/>
              <a:gd name="connsiteY21" fmla="*/ 107615 h 6335587"/>
              <a:gd name="connsiteX22" fmla="*/ 10689999 w 11603130"/>
              <a:gd name="connsiteY22" fmla="*/ 70591 h 6335587"/>
              <a:gd name="connsiteX23" fmla="*/ 7599878 w 11603130"/>
              <a:gd name="connsiteY23" fmla="*/ 75910 h 6335587"/>
              <a:gd name="connsiteX24" fmla="*/ 1892744 w 11603130"/>
              <a:gd name="connsiteY24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408556 w 11603130"/>
              <a:gd name="connsiteY12" fmla="*/ 5899194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9863784 w 11603130"/>
              <a:gd name="connsiteY15" fmla="*/ 5909115 h 6335587"/>
              <a:gd name="connsiteX16" fmla="*/ 10007288 w 11603130"/>
              <a:gd name="connsiteY16" fmla="*/ 5914499 h 6335587"/>
              <a:gd name="connsiteX17" fmla="*/ 10927227 w 11603130"/>
              <a:gd name="connsiteY17" fmla="*/ 5922366 h 6335587"/>
              <a:gd name="connsiteX18" fmla="*/ 11562333 w 11603130"/>
              <a:gd name="connsiteY18" fmla="*/ 5906085 h 6335587"/>
              <a:gd name="connsiteX19" fmla="*/ 11571244 w 11603130"/>
              <a:gd name="connsiteY19" fmla="*/ 2621674 h 6335587"/>
              <a:gd name="connsiteX20" fmla="*/ 11561892 w 11603130"/>
              <a:gd name="connsiteY20" fmla="*/ 176313 h 6335587"/>
              <a:gd name="connsiteX21" fmla="*/ 11289537 w 11603130"/>
              <a:gd name="connsiteY21" fmla="*/ 107615 h 6335587"/>
              <a:gd name="connsiteX22" fmla="*/ 10689999 w 11603130"/>
              <a:gd name="connsiteY22" fmla="*/ 70591 h 6335587"/>
              <a:gd name="connsiteX23" fmla="*/ 7599878 w 11603130"/>
              <a:gd name="connsiteY23" fmla="*/ 75910 h 6335587"/>
              <a:gd name="connsiteX24" fmla="*/ 1892744 w 11603130"/>
              <a:gd name="connsiteY24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408556 w 11603130"/>
              <a:gd name="connsiteY12" fmla="*/ 5899194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408556 w 11603130"/>
              <a:gd name="connsiteY12" fmla="*/ 5899194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408556 w 11603130"/>
              <a:gd name="connsiteY12" fmla="*/ 5899194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408556 w 11603130"/>
              <a:gd name="connsiteY12" fmla="*/ 5899194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710371 w 11603130"/>
              <a:gd name="connsiteY13" fmla="*/ 5911624 h 6335587"/>
              <a:gd name="connsiteX14" fmla="*/ 10007288 w 11603130"/>
              <a:gd name="connsiteY14" fmla="*/ 5914499 h 6335587"/>
              <a:gd name="connsiteX15" fmla="*/ 10927227 w 11603130"/>
              <a:gd name="connsiteY15" fmla="*/ 5922366 h 6335587"/>
              <a:gd name="connsiteX16" fmla="*/ 11562333 w 11603130"/>
              <a:gd name="connsiteY16" fmla="*/ 5906085 h 6335587"/>
              <a:gd name="connsiteX17" fmla="*/ 11571244 w 11603130"/>
              <a:gd name="connsiteY17" fmla="*/ 2621674 h 6335587"/>
              <a:gd name="connsiteX18" fmla="*/ 11561892 w 11603130"/>
              <a:gd name="connsiteY18" fmla="*/ 176313 h 6335587"/>
              <a:gd name="connsiteX19" fmla="*/ 11289537 w 11603130"/>
              <a:gd name="connsiteY19" fmla="*/ 107615 h 6335587"/>
              <a:gd name="connsiteX20" fmla="*/ 10689999 w 11603130"/>
              <a:gd name="connsiteY20" fmla="*/ 70591 h 6335587"/>
              <a:gd name="connsiteX21" fmla="*/ 7599878 w 11603130"/>
              <a:gd name="connsiteY21" fmla="*/ 75910 h 6335587"/>
              <a:gd name="connsiteX22" fmla="*/ 1892744 w 11603130"/>
              <a:gd name="connsiteY22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710371 w 11603130"/>
              <a:gd name="connsiteY13" fmla="*/ 5911624 h 6335587"/>
              <a:gd name="connsiteX14" fmla="*/ 10007288 w 11603130"/>
              <a:gd name="connsiteY14" fmla="*/ 5914499 h 6335587"/>
              <a:gd name="connsiteX15" fmla="*/ 10927227 w 11603130"/>
              <a:gd name="connsiteY15" fmla="*/ 5922366 h 6335587"/>
              <a:gd name="connsiteX16" fmla="*/ 11562333 w 11603130"/>
              <a:gd name="connsiteY16" fmla="*/ 5906085 h 6335587"/>
              <a:gd name="connsiteX17" fmla="*/ 11571244 w 11603130"/>
              <a:gd name="connsiteY17" fmla="*/ 2621674 h 6335587"/>
              <a:gd name="connsiteX18" fmla="*/ 11561892 w 11603130"/>
              <a:gd name="connsiteY18" fmla="*/ 176313 h 6335587"/>
              <a:gd name="connsiteX19" fmla="*/ 11289537 w 11603130"/>
              <a:gd name="connsiteY19" fmla="*/ 107615 h 6335587"/>
              <a:gd name="connsiteX20" fmla="*/ 10689999 w 11603130"/>
              <a:gd name="connsiteY20" fmla="*/ 70591 h 6335587"/>
              <a:gd name="connsiteX21" fmla="*/ 7599878 w 11603130"/>
              <a:gd name="connsiteY21" fmla="*/ 75910 h 6335587"/>
              <a:gd name="connsiteX22" fmla="*/ 1892744 w 11603130"/>
              <a:gd name="connsiteY22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710371 w 11603130"/>
              <a:gd name="connsiteY13" fmla="*/ 5911624 h 6335587"/>
              <a:gd name="connsiteX14" fmla="*/ 10007288 w 11603130"/>
              <a:gd name="connsiteY14" fmla="*/ 5914499 h 6335587"/>
              <a:gd name="connsiteX15" fmla="*/ 10927227 w 11603130"/>
              <a:gd name="connsiteY15" fmla="*/ 5922366 h 6335587"/>
              <a:gd name="connsiteX16" fmla="*/ 11562333 w 11603130"/>
              <a:gd name="connsiteY16" fmla="*/ 5906085 h 6335587"/>
              <a:gd name="connsiteX17" fmla="*/ 11571244 w 11603130"/>
              <a:gd name="connsiteY17" fmla="*/ 2621674 h 6335587"/>
              <a:gd name="connsiteX18" fmla="*/ 11561892 w 11603130"/>
              <a:gd name="connsiteY18" fmla="*/ 176313 h 6335587"/>
              <a:gd name="connsiteX19" fmla="*/ 11289537 w 11603130"/>
              <a:gd name="connsiteY19" fmla="*/ 107615 h 6335587"/>
              <a:gd name="connsiteX20" fmla="*/ 10689999 w 11603130"/>
              <a:gd name="connsiteY20" fmla="*/ 70591 h 6335587"/>
              <a:gd name="connsiteX21" fmla="*/ 7599878 w 11603130"/>
              <a:gd name="connsiteY21" fmla="*/ 75910 h 6335587"/>
              <a:gd name="connsiteX22" fmla="*/ 1892744 w 11603130"/>
              <a:gd name="connsiteY22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098386 w 11603130"/>
              <a:gd name="connsiteY13" fmla="*/ 5911624 h 6335587"/>
              <a:gd name="connsiteX14" fmla="*/ 10007288 w 11603130"/>
              <a:gd name="connsiteY14" fmla="*/ 5914499 h 6335587"/>
              <a:gd name="connsiteX15" fmla="*/ 10927227 w 11603130"/>
              <a:gd name="connsiteY15" fmla="*/ 5922366 h 6335587"/>
              <a:gd name="connsiteX16" fmla="*/ 11562333 w 11603130"/>
              <a:gd name="connsiteY16" fmla="*/ 5906085 h 6335587"/>
              <a:gd name="connsiteX17" fmla="*/ 11571244 w 11603130"/>
              <a:gd name="connsiteY17" fmla="*/ 2621674 h 6335587"/>
              <a:gd name="connsiteX18" fmla="*/ 11561892 w 11603130"/>
              <a:gd name="connsiteY18" fmla="*/ 176313 h 6335587"/>
              <a:gd name="connsiteX19" fmla="*/ 11289537 w 11603130"/>
              <a:gd name="connsiteY19" fmla="*/ 107615 h 6335587"/>
              <a:gd name="connsiteX20" fmla="*/ 10689999 w 11603130"/>
              <a:gd name="connsiteY20" fmla="*/ 70591 h 6335587"/>
              <a:gd name="connsiteX21" fmla="*/ 7599878 w 11603130"/>
              <a:gd name="connsiteY21" fmla="*/ 75910 h 6335587"/>
              <a:gd name="connsiteX22" fmla="*/ 1892744 w 11603130"/>
              <a:gd name="connsiteY22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8972 w 11603130"/>
              <a:gd name="connsiteY5" fmla="*/ 3523848 h 6335587"/>
              <a:gd name="connsiteX6" fmla="*/ 148480 w 11603130"/>
              <a:gd name="connsiteY6" fmla="*/ 5930841 h 6335587"/>
              <a:gd name="connsiteX7" fmla="*/ 2638911 w 11603130"/>
              <a:gd name="connsiteY7" fmla="*/ 5933377 h 6335587"/>
              <a:gd name="connsiteX8" fmla="*/ 4080684 w 11603130"/>
              <a:gd name="connsiteY8" fmla="*/ 5926717 h 6335587"/>
              <a:gd name="connsiteX9" fmla="*/ 5045206 w 11603130"/>
              <a:gd name="connsiteY9" fmla="*/ 5927859 h 6335587"/>
              <a:gd name="connsiteX10" fmla="*/ 5855834 w 11603130"/>
              <a:gd name="connsiteY10" fmla="*/ 6335587 h 6335587"/>
              <a:gd name="connsiteX11" fmla="*/ 6274422 w 11603130"/>
              <a:gd name="connsiteY11" fmla="*/ 5903346 h 6335587"/>
              <a:gd name="connsiteX12" fmla="*/ 9098386 w 11603130"/>
              <a:gd name="connsiteY12" fmla="*/ 5911624 h 6335587"/>
              <a:gd name="connsiteX13" fmla="*/ 10007288 w 11603130"/>
              <a:gd name="connsiteY13" fmla="*/ 5914499 h 6335587"/>
              <a:gd name="connsiteX14" fmla="*/ 10927227 w 11603130"/>
              <a:gd name="connsiteY14" fmla="*/ 5922366 h 6335587"/>
              <a:gd name="connsiteX15" fmla="*/ 11562333 w 11603130"/>
              <a:gd name="connsiteY15" fmla="*/ 5906085 h 6335587"/>
              <a:gd name="connsiteX16" fmla="*/ 11571244 w 11603130"/>
              <a:gd name="connsiteY16" fmla="*/ 2621674 h 6335587"/>
              <a:gd name="connsiteX17" fmla="*/ 11561892 w 11603130"/>
              <a:gd name="connsiteY17" fmla="*/ 176313 h 6335587"/>
              <a:gd name="connsiteX18" fmla="*/ 11289537 w 11603130"/>
              <a:gd name="connsiteY18" fmla="*/ 107615 h 6335587"/>
              <a:gd name="connsiteX19" fmla="*/ 10689999 w 11603130"/>
              <a:gd name="connsiteY19" fmla="*/ 70591 h 6335587"/>
              <a:gd name="connsiteX20" fmla="*/ 7599878 w 11603130"/>
              <a:gd name="connsiteY20" fmla="*/ 75910 h 6335587"/>
              <a:gd name="connsiteX21" fmla="*/ 1892744 w 11603130"/>
              <a:gd name="connsiteY21" fmla="*/ 0 h 6335587"/>
              <a:gd name="connsiteX0" fmla="*/ 1892744 w 12087184"/>
              <a:gd name="connsiteY0" fmla="*/ 0 h 6335587"/>
              <a:gd name="connsiteX1" fmla="*/ 304663 w 12087184"/>
              <a:gd name="connsiteY1" fmla="*/ 10761 h 6335587"/>
              <a:gd name="connsiteX2" fmla="*/ 0 w 12087184"/>
              <a:gd name="connsiteY2" fmla="*/ 47942 h 6335587"/>
              <a:gd name="connsiteX3" fmla="*/ 0 w 12087184"/>
              <a:gd name="connsiteY3" fmla="*/ 909146 h 6335587"/>
              <a:gd name="connsiteX4" fmla="*/ 4597 w 12087184"/>
              <a:gd name="connsiteY4" fmla="*/ 909146 h 6335587"/>
              <a:gd name="connsiteX5" fmla="*/ 88972 w 12087184"/>
              <a:gd name="connsiteY5" fmla="*/ 3523848 h 6335587"/>
              <a:gd name="connsiteX6" fmla="*/ 148480 w 12087184"/>
              <a:gd name="connsiteY6" fmla="*/ 5930841 h 6335587"/>
              <a:gd name="connsiteX7" fmla="*/ 2638911 w 12087184"/>
              <a:gd name="connsiteY7" fmla="*/ 5933377 h 6335587"/>
              <a:gd name="connsiteX8" fmla="*/ 4080684 w 12087184"/>
              <a:gd name="connsiteY8" fmla="*/ 5926717 h 6335587"/>
              <a:gd name="connsiteX9" fmla="*/ 5045206 w 12087184"/>
              <a:gd name="connsiteY9" fmla="*/ 5927859 h 6335587"/>
              <a:gd name="connsiteX10" fmla="*/ 5855834 w 12087184"/>
              <a:gd name="connsiteY10" fmla="*/ 6335587 h 6335587"/>
              <a:gd name="connsiteX11" fmla="*/ 6274422 w 12087184"/>
              <a:gd name="connsiteY11" fmla="*/ 5903346 h 6335587"/>
              <a:gd name="connsiteX12" fmla="*/ 9098386 w 12087184"/>
              <a:gd name="connsiteY12" fmla="*/ 5911624 h 6335587"/>
              <a:gd name="connsiteX13" fmla="*/ 10007288 w 12087184"/>
              <a:gd name="connsiteY13" fmla="*/ 5914499 h 6335587"/>
              <a:gd name="connsiteX14" fmla="*/ 10927227 w 12087184"/>
              <a:gd name="connsiteY14" fmla="*/ 5922366 h 6335587"/>
              <a:gd name="connsiteX15" fmla="*/ 12085310 w 12087184"/>
              <a:gd name="connsiteY15" fmla="*/ 5921320 h 6335587"/>
              <a:gd name="connsiteX16" fmla="*/ 11571244 w 12087184"/>
              <a:gd name="connsiteY16" fmla="*/ 2621674 h 6335587"/>
              <a:gd name="connsiteX17" fmla="*/ 11561892 w 12087184"/>
              <a:gd name="connsiteY17" fmla="*/ 176313 h 6335587"/>
              <a:gd name="connsiteX18" fmla="*/ 11289537 w 12087184"/>
              <a:gd name="connsiteY18" fmla="*/ 107615 h 6335587"/>
              <a:gd name="connsiteX19" fmla="*/ 10689999 w 12087184"/>
              <a:gd name="connsiteY19" fmla="*/ 70591 h 6335587"/>
              <a:gd name="connsiteX20" fmla="*/ 7599878 w 12087184"/>
              <a:gd name="connsiteY20" fmla="*/ 75910 h 6335587"/>
              <a:gd name="connsiteX21" fmla="*/ 1892744 w 12087184"/>
              <a:gd name="connsiteY21" fmla="*/ 0 h 6335587"/>
              <a:gd name="connsiteX0" fmla="*/ 1892744 w 12096545"/>
              <a:gd name="connsiteY0" fmla="*/ 24998 h 6360585"/>
              <a:gd name="connsiteX1" fmla="*/ 304663 w 12096545"/>
              <a:gd name="connsiteY1" fmla="*/ 35759 h 6360585"/>
              <a:gd name="connsiteX2" fmla="*/ 0 w 12096545"/>
              <a:gd name="connsiteY2" fmla="*/ 72940 h 6360585"/>
              <a:gd name="connsiteX3" fmla="*/ 0 w 12096545"/>
              <a:gd name="connsiteY3" fmla="*/ 934144 h 6360585"/>
              <a:gd name="connsiteX4" fmla="*/ 4597 w 12096545"/>
              <a:gd name="connsiteY4" fmla="*/ 934144 h 6360585"/>
              <a:gd name="connsiteX5" fmla="*/ 88972 w 12096545"/>
              <a:gd name="connsiteY5" fmla="*/ 3548846 h 6360585"/>
              <a:gd name="connsiteX6" fmla="*/ 148480 w 12096545"/>
              <a:gd name="connsiteY6" fmla="*/ 5955839 h 6360585"/>
              <a:gd name="connsiteX7" fmla="*/ 2638911 w 12096545"/>
              <a:gd name="connsiteY7" fmla="*/ 5958375 h 6360585"/>
              <a:gd name="connsiteX8" fmla="*/ 4080684 w 12096545"/>
              <a:gd name="connsiteY8" fmla="*/ 5951715 h 6360585"/>
              <a:gd name="connsiteX9" fmla="*/ 5045206 w 12096545"/>
              <a:gd name="connsiteY9" fmla="*/ 5952857 h 6360585"/>
              <a:gd name="connsiteX10" fmla="*/ 5855834 w 12096545"/>
              <a:gd name="connsiteY10" fmla="*/ 6360585 h 6360585"/>
              <a:gd name="connsiteX11" fmla="*/ 6274422 w 12096545"/>
              <a:gd name="connsiteY11" fmla="*/ 5928344 h 6360585"/>
              <a:gd name="connsiteX12" fmla="*/ 9098386 w 12096545"/>
              <a:gd name="connsiteY12" fmla="*/ 5936622 h 6360585"/>
              <a:gd name="connsiteX13" fmla="*/ 10007288 w 12096545"/>
              <a:gd name="connsiteY13" fmla="*/ 5939497 h 6360585"/>
              <a:gd name="connsiteX14" fmla="*/ 10927227 w 12096545"/>
              <a:gd name="connsiteY14" fmla="*/ 5947364 h 6360585"/>
              <a:gd name="connsiteX15" fmla="*/ 12085310 w 12096545"/>
              <a:gd name="connsiteY15" fmla="*/ 5946318 h 6360585"/>
              <a:gd name="connsiteX16" fmla="*/ 12063456 w 12096545"/>
              <a:gd name="connsiteY16" fmla="*/ 2646672 h 6360585"/>
              <a:gd name="connsiteX17" fmla="*/ 11561892 w 12096545"/>
              <a:gd name="connsiteY17" fmla="*/ 201311 h 6360585"/>
              <a:gd name="connsiteX18" fmla="*/ 11289537 w 12096545"/>
              <a:gd name="connsiteY18" fmla="*/ 132613 h 6360585"/>
              <a:gd name="connsiteX19" fmla="*/ 10689999 w 12096545"/>
              <a:gd name="connsiteY19" fmla="*/ 95589 h 6360585"/>
              <a:gd name="connsiteX20" fmla="*/ 7599878 w 12096545"/>
              <a:gd name="connsiteY20" fmla="*/ 100908 h 6360585"/>
              <a:gd name="connsiteX21" fmla="*/ 1892744 w 12096545"/>
              <a:gd name="connsiteY21" fmla="*/ 24998 h 6360585"/>
              <a:gd name="connsiteX0" fmla="*/ 1892744 w 12127183"/>
              <a:gd name="connsiteY0" fmla="*/ 24998 h 6360585"/>
              <a:gd name="connsiteX1" fmla="*/ 304663 w 12127183"/>
              <a:gd name="connsiteY1" fmla="*/ 35759 h 6360585"/>
              <a:gd name="connsiteX2" fmla="*/ 0 w 12127183"/>
              <a:gd name="connsiteY2" fmla="*/ 72940 h 6360585"/>
              <a:gd name="connsiteX3" fmla="*/ 0 w 12127183"/>
              <a:gd name="connsiteY3" fmla="*/ 934144 h 6360585"/>
              <a:gd name="connsiteX4" fmla="*/ 4597 w 12127183"/>
              <a:gd name="connsiteY4" fmla="*/ 934144 h 6360585"/>
              <a:gd name="connsiteX5" fmla="*/ 88972 w 12127183"/>
              <a:gd name="connsiteY5" fmla="*/ 3548846 h 6360585"/>
              <a:gd name="connsiteX6" fmla="*/ 148480 w 12127183"/>
              <a:gd name="connsiteY6" fmla="*/ 5955839 h 6360585"/>
              <a:gd name="connsiteX7" fmla="*/ 2638911 w 12127183"/>
              <a:gd name="connsiteY7" fmla="*/ 5958375 h 6360585"/>
              <a:gd name="connsiteX8" fmla="*/ 4080684 w 12127183"/>
              <a:gd name="connsiteY8" fmla="*/ 5951715 h 6360585"/>
              <a:gd name="connsiteX9" fmla="*/ 5045206 w 12127183"/>
              <a:gd name="connsiteY9" fmla="*/ 5952857 h 6360585"/>
              <a:gd name="connsiteX10" fmla="*/ 5855834 w 12127183"/>
              <a:gd name="connsiteY10" fmla="*/ 6360585 h 6360585"/>
              <a:gd name="connsiteX11" fmla="*/ 6274422 w 12127183"/>
              <a:gd name="connsiteY11" fmla="*/ 5928344 h 6360585"/>
              <a:gd name="connsiteX12" fmla="*/ 9098386 w 12127183"/>
              <a:gd name="connsiteY12" fmla="*/ 5936622 h 6360585"/>
              <a:gd name="connsiteX13" fmla="*/ 10007288 w 12127183"/>
              <a:gd name="connsiteY13" fmla="*/ 5939497 h 6360585"/>
              <a:gd name="connsiteX14" fmla="*/ 10927227 w 12127183"/>
              <a:gd name="connsiteY14" fmla="*/ 5947364 h 6360585"/>
              <a:gd name="connsiteX15" fmla="*/ 12085310 w 12127183"/>
              <a:gd name="connsiteY15" fmla="*/ 5946318 h 6360585"/>
              <a:gd name="connsiteX16" fmla="*/ 12063456 w 12127183"/>
              <a:gd name="connsiteY16" fmla="*/ 2646672 h 6360585"/>
              <a:gd name="connsiteX17" fmla="*/ 12054104 w 12127183"/>
              <a:gd name="connsiteY17" fmla="*/ 201311 h 6360585"/>
              <a:gd name="connsiteX18" fmla="*/ 11289537 w 12127183"/>
              <a:gd name="connsiteY18" fmla="*/ 132613 h 6360585"/>
              <a:gd name="connsiteX19" fmla="*/ 10689999 w 12127183"/>
              <a:gd name="connsiteY19" fmla="*/ 95589 h 6360585"/>
              <a:gd name="connsiteX20" fmla="*/ 7599878 w 12127183"/>
              <a:gd name="connsiteY20" fmla="*/ 100908 h 6360585"/>
              <a:gd name="connsiteX21" fmla="*/ 1892744 w 12127183"/>
              <a:gd name="connsiteY21" fmla="*/ 24998 h 6360585"/>
              <a:gd name="connsiteX0" fmla="*/ 1892744 w 12114255"/>
              <a:gd name="connsiteY0" fmla="*/ 0 h 6335587"/>
              <a:gd name="connsiteX1" fmla="*/ 304663 w 12114255"/>
              <a:gd name="connsiteY1" fmla="*/ 10761 h 6335587"/>
              <a:gd name="connsiteX2" fmla="*/ 0 w 12114255"/>
              <a:gd name="connsiteY2" fmla="*/ 47942 h 6335587"/>
              <a:gd name="connsiteX3" fmla="*/ 0 w 12114255"/>
              <a:gd name="connsiteY3" fmla="*/ 909146 h 6335587"/>
              <a:gd name="connsiteX4" fmla="*/ 4597 w 12114255"/>
              <a:gd name="connsiteY4" fmla="*/ 909146 h 6335587"/>
              <a:gd name="connsiteX5" fmla="*/ 88972 w 12114255"/>
              <a:gd name="connsiteY5" fmla="*/ 3523848 h 6335587"/>
              <a:gd name="connsiteX6" fmla="*/ 148480 w 12114255"/>
              <a:gd name="connsiteY6" fmla="*/ 5930841 h 6335587"/>
              <a:gd name="connsiteX7" fmla="*/ 2638911 w 12114255"/>
              <a:gd name="connsiteY7" fmla="*/ 5933377 h 6335587"/>
              <a:gd name="connsiteX8" fmla="*/ 4080684 w 12114255"/>
              <a:gd name="connsiteY8" fmla="*/ 5926717 h 6335587"/>
              <a:gd name="connsiteX9" fmla="*/ 5045206 w 12114255"/>
              <a:gd name="connsiteY9" fmla="*/ 5927859 h 6335587"/>
              <a:gd name="connsiteX10" fmla="*/ 5855834 w 12114255"/>
              <a:gd name="connsiteY10" fmla="*/ 6335587 h 6335587"/>
              <a:gd name="connsiteX11" fmla="*/ 6274422 w 12114255"/>
              <a:gd name="connsiteY11" fmla="*/ 5903346 h 6335587"/>
              <a:gd name="connsiteX12" fmla="*/ 9098386 w 12114255"/>
              <a:gd name="connsiteY12" fmla="*/ 5911624 h 6335587"/>
              <a:gd name="connsiteX13" fmla="*/ 10007288 w 12114255"/>
              <a:gd name="connsiteY13" fmla="*/ 5914499 h 6335587"/>
              <a:gd name="connsiteX14" fmla="*/ 10927227 w 12114255"/>
              <a:gd name="connsiteY14" fmla="*/ 5922366 h 6335587"/>
              <a:gd name="connsiteX15" fmla="*/ 12085310 w 12114255"/>
              <a:gd name="connsiteY15" fmla="*/ 5921320 h 6335587"/>
              <a:gd name="connsiteX16" fmla="*/ 12063456 w 12114255"/>
              <a:gd name="connsiteY16" fmla="*/ 2621674 h 6335587"/>
              <a:gd name="connsiteX17" fmla="*/ 12054104 w 12114255"/>
              <a:gd name="connsiteY17" fmla="*/ 176313 h 6335587"/>
              <a:gd name="connsiteX18" fmla="*/ 11289537 w 12114255"/>
              <a:gd name="connsiteY18" fmla="*/ 107615 h 6335587"/>
              <a:gd name="connsiteX19" fmla="*/ 10689999 w 12114255"/>
              <a:gd name="connsiteY19" fmla="*/ 70591 h 6335587"/>
              <a:gd name="connsiteX20" fmla="*/ 7599878 w 12114255"/>
              <a:gd name="connsiteY20" fmla="*/ 75910 h 6335587"/>
              <a:gd name="connsiteX21" fmla="*/ 1892744 w 12114255"/>
              <a:gd name="connsiteY21" fmla="*/ 0 h 6335587"/>
              <a:gd name="connsiteX0" fmla="*/ 1892744 w 12114253"/>
              <a:gd name="connsiteY0" fmla="*/ 0 h 6335587"/>
              <a:gd name="connsiteX1" fmla="*/ 304663 w 12114253"/>
              <a:gd name="connsiteY1" fmla="*/ 10761 h 6335587"/>
              <a:gd name="connsiteX2" fmla="*/ 0 w 12114253"/>
              <a:gd name="connsiteY2" fmla="*/ 47942 h 6335587"/>
              <a:gd name="connsiteX3" fmla="*/ 0 w 12114253"/>
              <a:gd name="connsiteY3" fmla="*/ 909146 h 6335587"/>
              <a:gd name="connsiteX4" fmla="*/ 4597 w 12114253"/>
              <a:gd name="connsiteY4" fmla="*/ 909146 h 6335587"/>
              <a:gd name="connsiteX5" fmla="*/ 88972 w 12114253"/>
              <a:gd name="connsiteY5" fmla="*/ 3523848 h 6335587"/>
              <a:gd name="connsiteX6" fmla="*/ 148480 w 12114253"/>
              <a:gd name="connsiteY6" fmla="*/ 5930841 h 6335587"/>
              <a:gd name="connsiteX7" fmla="*/ 2638911 w 12114253"/>
              <a:gd name="connsiteY7" fmla="*/ 5933377 h 6335587"/>
              <a:gd name="connsiteX8" fmla="*/ 4080684 w 12114253"/>
              <a:gd name="connsiteY8" fmla="*/ 5926717 h 6335587"/>
              <a:gd name="connsiteX9" fmla="*/ 5045206 w 12114253"/>
              <a:gd name="connsiteY9" fmla="*/ 5927859 h 6335587"/>
              <a:gd name="connsiteX10" fmla="*/ 5855834 w 12114253"/>
              <a:gd name="connsiteY10" fmla="*/ 6335587 h 6335587"/>
              <a:gd name="connsiteX11" fmla="*/ 6274422 w 12114253"/>
              <a:gd name="connsiteY11" fmla="*/ 5903346 h 6335587"/>
              <a:gd name="connsiteX12" fmla="*/ 9098386 w 12114253"/>
              <a:gd name="connsiteY12" fmla="*/ 5911624 h 6335587"/>
              <a:gd name="connsiteX13" fmla="*/ 10007288 w 12114253"/>
              <a:gd name="connsiteY13" fmla="*/ 5914499 h 6335587"/>
              <a:gd name="connsiteX14" fmla="*/ 10927227 w 12114253"/>
              <a:gd name="connsiteY14" fmla="*/ 5922366 h 6335587"/>
              <a:gd name="connsiteX15" fmla="*/ 12085310 w 12114253"/>
              <a:gd name="connsiteY15" fmla="*/ 5921320 h 6335587"/>
              <a:gd name="connsiteX16" fmla="*/ 12063456 w 12114253"/>
              <a:gd name="connsiteY16" fmla="*/ 2621674 h 6335587"/>
              <a:gd name="connsiteX17" fmla="*/ 12054104 w 12114253"/>
              <a:gd name="connsiteY17" fmla="*/ 176313 h 6335587"/>
              <a:gd name="connsiteX18" fmla="*/ 11289537 w 12114253"/>
              <a:gd name="connsiteY18" fmla="*/ 107615 h 6335587"/>
              <a:gd name="connsiteX19" fmla="*/ 10259313 w 12114253"/>
              <a:gd name="connsiteY19" fmla="*/ 101059 h 6335587"/>
              <a:gd name="connsiteX20" fmla="*/ 7599878 w 12114253"/>
              <a:gd name="connsiteY20" fmla="*/ 75910 h 6335587"/>
              <a:gd name="connsiteX21" fmla="*/ 1892744 w 12114253"/>
              <a:gd name="connsiteY21" fmla="*/ 0 h 6335587"/>
              <a:gd name="connsiteX0" fmla="*/ 1892744 w 12114255"/>
              <a:gd name="connsiteY0" fmla="*/ 0 h 6335587"/>
              <a:gd name="connsiteX1" fmla="*/ 304663 w 12114255"/>
              <a:gd name="connsiteY1" fmla="*/ 10761 h 6335587"/>
              <a:gd name="connsiteX2" fmla="*/ 0 w 12114255"/>
              <a:gd name="connsiteY2" fmla="*/ 47942 h 6335587"/>
              <a:gd name="connsiteX3" fmla="*/ 0 w 12114255"/>
              <a:gd name="connsiteY3" fmla="*/ 909146 h 6335587"/>
              <a:gd name="connsiteX4" fmla="*/ 4597 w 12114255"/>
              <a:gd name="connsiteY4" fmla="*/ 909146 h 6335587"/>
              <a:gd name="connsiteX5" fmla="*/ 88972 w 12114255"/>
              <a:gd name="connsiteY5" fmla="*/ 3523848 h 6335587"/>
              <a:gd name="connsiteX6" fmla="*/ 148480 w 12114255"/>
              <a:gd name="connsiteY6" fmla="*/ 5930841 h 6335587"/>
              <a:gd name="connsiteX7" fmla="*/ 2638911 w 12114255"/>
              <a:gd name="connsiteY7" fmla="*/ 5933377 h 6335587"/>
              <a:gd name="connsiteX8" fmla="*/ 4080684 w 12114255"/>
              <a:gd name="connsiteY8" fmla="*/ 5926717 h 6335587"/>
              <a:gd name="connsiteX9" fmla="*/ 5045206 w 12114255"/>
              <a:gd name="connsiteY9" fmla="*/ 5927859 h 6335587"/>
              <a:gd name="connsiteX10" fmla="*/ 5855834 w 12114255"/>
              <a:gd name="connsiteY10" fmla="*/ 6335587 h 6335587"/>
              <a:gd name="connsiteX11" fmla="*/ 6274422 w 12114255"/>
              <a:gd name="connsiteY11" fmla="*/ 5903346 h 6335587"/>
              <a:gd name="connsiteX12" fmla="*/ 9098386 w 12114255"/>
              <a:gd name="connsiteY12" fmla="*/ 5911624 h 6335587"/>
              <a:gd name="connsiteX13" fmla="*/ 10007288 w 12114255"/>
              <a:gd name="connsiteY13" fmla="*/ 5914499 h 6335587"/>
              <a:gd name="connsiteX14" fmla="*/ 10927227 w 12114255"/>
              <a:gd name="connsiteY14" fmla="*/ 5922366 h 6335587"/>
              <a:gd name="connsiteX15" fmla="*/ 12085310 w 12114255"/>
              <a:gd name="connsiteY15" fmla="*/ 5921320 h 6335587"/>
              <a:gd name="connsiteX16" fmla="*/ 12063456 w 12114255"/>
              <a:gd name="connsiteY16" fmla="*/ 2621674 h 6335587"/>
              <a:gd name="connsiteX17" fmla="*/ 12054104 w 12114255"/>
              <a:gd name="connsiteY17" fmla="*/ 176313 h 6335587"/>
              <a:gd name="connsiteX18" fmla="*/ 11289537 w 12114255"/>
              <a:gd name="connsiteY18" fmla="*/ 107615 h 6335587"/>
              <a:gd name="connsiteX19" fmla="*/ 10259313 w 12114255"/>
              <a:gd name="connsiteY19" fmla="*/ 101059 h 6335587"/>
              <a:gd name="connsiteX20" fmla="*/ 7599878 w 12114255"/>
              <a:gd name="connsiteY20" fmla="*/ 75910 h 6335587"/>
              <a:gd name="connsiteX21" fmla="*/ 1892744 w 12114255"/>
              <a:gd name="connsiteY21" fmla="*/ 0 h 6335587"/>
              <a:gd name="connsiteX0" fmla="*/ 1892744 w 12114253"/>
              <a:gd name="connsiteY0" fmla="*/ 0 h 6330524"/>
              <a:gd name="connsiteX1" fmla="*/ 304663 w 12114253"/>
              <a:gd name="connsiteY1" fmla="*/ 10761 h 6330524"/>
              <a:gd name="connsiteX2" fmla="*/ 0 w 12114253"/>
              <a:gd name="connsiteY2" fmla="*/ 47942 h 6330524"/>
              <a:gd name="connsiteX3" fmla="*/ 0 w 12114253"/>
              <a:gd name="connsiteY3" fmla="*/ 909146 h 6330524"/>
              <a:gd name="connsiteX4" fmla="*/ 4597 w 12114253"/>
              <a:gd name="connsiteY4" fmla="*/ 909146 h 6330524"/>
              <a:gd name="connsiteX5" fmla="*/ 88972 w 12114253"/>
              <a:gd name="connsiteY5" fmla="*/ 3523848 h 6330524"/>
              <a:gd name="connsiteX6" fmla="*/ 148480 w 12114253"/>
              <a:gd name="connsiteY6" fmla="*/ 5930841 h 6330524"/>
              <a:gd name="connsiteX7" fmla="*/ 2638911 w 12114253"/>
              <a:gd name="connsiteY7" fmla="*/ 5933377 h 6330524"/>
              <a:gd name="connsiteX8" fmla="*/ 4080684 w 12114253"/>
              <a:gd name="connsiteY8" fmla="*/ 5926717 h 6330524"/>
              <a:gd name="connsiteX9" fmla="*/ 5045206 w 12114253"/>
              <a:gd name="connsiteY9" fmla="*/ 5927859 h 6330524"/>
              <a:gd name="connsiteX10" fmla="*/ 5731339 w 12114253"/>
              <a:gd name="connsiteY10" fmla="*/ 6330524 h 6330524"/>
              <a:gd name="connsiteX11" fmla="*/ 6274422 w 12114253"/>
              <a:gd name="connsiteY11" fmla="*/ 5903346 h 6330524"/>
              <a:gd name="connsiteX12" fmla="*/ 9098386 w 12114253"/>
              <a:gd name="connsiteY12" fmla="*/ 5911624 h 6330524"/>
              <a:gd name="connsiteX13" fmla="*/ 10007288 w 12114253"/>
              <a:gd name="connsiteY13" fmla="*/ 5914499 h 6330524"/>
              <a:gd name="connsiteX14" fmla="*/ 10927227 w 12114253"/>
              <a:gd name="connsiteY14" fmla="*/ 5922366 h 6330524"/>
              <a:gd name="connsiteX15" fmla="*/ 12085310 w 12114253"/>
              <a:gd name="connsiteY15" fmla="*/ 5921320 h 6330524"/>
              <a:gd name="connsiteX16" fmla="*/ 12063456 w 12114253"/>
              <a:gd name="connsiteY16" fmla="*/ 2621674 h 6330524"/>
              <a:gd name="connsiteX17" fmla="*/ 12054104 w 12114253"/>
              <a:gd name="connsiteY17" fmla="*/ 176313 h 6330524"/>
              <a:gd name="connsiteX18" fmla="*/ 11289537 w 12114253"/>
              <a:gd name="connsiteY18" fmla="*/ 107615 h 6330524"/>
              <a:gd name="connsiteX19" fmla="*/ 10259313 w 12114253"/>
              <a:gd name="connsiteY19" fmla="*/ 101059 h 6330524"/>
              <a:gd name="connsiteX20" fmla="*/ 7599878 w 12114253"/>
              <a:gd name="connsiteY20" fmla="*/ 75910 h 6330524"/>
              <a:gd name="connsiteX21" fmla="*/ 1892744 w 12114253"/>
              <a:gd name="connsiteY21" fmla="*/ 0 h 6330524"/>
              <a:gd name="connsiteX0" fmla="*/ 1892744 w 12114255"/>
              <a:gd name="connsiteY0" fmla="*/ 0 h 6330524"/>
              <a:gd name="connsiteX1" fmla="*/ 304663 w 12114255"/>
              <a:gd name="connsiteY1" fmla="*/ 10761 h 6330524"/>
              <a:gd name="connsiteX2" fmla="*/ 0 w 12114255"/>
              <a:gd name="connsiteY2" fmla="*/ 47942 h 6330524"/>
              <a:gd name="connsiteX3" fmla="*/ 0 w 12114255"/>
              <a:gd name="connsiteY3" fmla="*/ 909146 h 6330524"/>
              <a:gd name="connsiteX4" fmla="*/ 4597 w 12114255"/>
              <a:gd name="connsiteY4" fmla="*/ 909146 h 6330524"/>
              <a:gd name="connsiteX5" fmla="*/ 88972 w 12114255"/>
              <a:gd name="connsiteY5" fmla="*/ 3523848 h 6330524"/>
              <a:gd name="connsiteX6" fmla="*/ 148480 w 12114255"/>
              <a:gd name="connsiteY6" fmla="*/ 5930841 h 6330524"/>
              <a:gd name="connsiteX7" fmla="*/ 2638911 w 12114255"/>
              <a:gd name="connsiteY7" fmla="*/ 5933377 h 6330524"/>
              <a:gd name="connsiteX8" fmla="*/ 4080684 w 12114255"/>
              <a:gd name="connsiteY8" fmla="*/ 5926717 h 6330524"/>
              <a:gd name="connsiteX9" fmla="*/ 5045206 w 12114255"/>
              <a:gd name="connsiteY9" fmla="*/ 5927859 h 6330524"/>
              <a:gd name="connsiteX10" fmla="*/ 5731339 w 12114255"/>
              <a:gd name="connsiteY10" fmla="*/ 6330524 h 6330524"/>
              <a:gd name="connsiteX11" fmla="*/ 6077302 w 12114255"/>
              <a:gd name="connsiteY11" fmla="*/ 5908409 h 6330524"/>
              <a:gd name="connsiteX12" fmla="*/ 9098386 w 12114255"/>
              <a:gd name="connsiteY12" fmla="*/ 5911624 h 6330524"/>
              <a:gd name="connsiteX13" fmla="*/ 10007288 w 12114255"/>
              <a:gd name="connsiteY13" fmla="*/ 5914499 h 6330524"/>
              <a:gd name="connsiteX14" fmla="*/ 10927227 w 12114255"/>
              <a:gd name="connsiteY14" fmla="*/ 5922366 h 6330524"/>
              <a:gd name="connsiteX15" fmla="*/ 12085310 w 12114255"/>
              <a:gd name="connsiteY15" fmla="*/ 5921320 h 6330524"/>
              <a:gd name="connsiteX16" fmla="*/ 12063456 w 12114255"/>
              <a:gd name="connsiteY16" fmla="*/ 2621674 h 6330524"/>
              <a:gd name="connsiteX17" fmla="*/ 12054104 w 12114255"/>
              <a:gd name="connsiteY17" fmla="*/ 176313 h 6330524"/>
              <a:gd name="connsiteX18" fmla="*/ 11289537 w 12114255"/>
              <a:gd name="connsiteY18" fmla="*/ 107615 h 6330524"/>
              <a:gd name="connsiteX19" fmla="*/ 10259313 w 12114255"/>
              <a:gd name="connsiteY19" fmla="*/ 101059 h 6330524"/>
              <a:gd name="connsiteX20" fmla="*/ 7599878 w 12114255"/>
              <a:gd name="connsiteY20" fmla="*/ 75910 h 6330524"/>
              <a:gd name="connsiteX21" fmla="*/ 1892744 w 12114255"/>
              <a:gd name="connsiteY21" fmla="*/ 0 h 6330524"/>
              <a:gd name="connsiteX0" fmla="*/ 1892744 w 12114253"/>
              <a:gd name="connsiteY0" fmla="*/ 0 h 6330524"/>
              <a:gd name="connsiteX1" fmla="*/ 304663 w 12114253"/>
              <a:gd name="connsiteY1" fmla="*/ 10761 h 6330524"/>
              <a:gd name="connsiteX2" fmla="*/ 0 w 12114253"/>
              <a:gd name="connsiteY2" fmla="*/ 47942 h 6330524"/>
              <a:gd name="connsiteX3" fmla="*/ 0 w 12114253"/>
              <a:gd name="connsiteY3" fmla="*/ 909146 h 6330524"/>
              <a:gd name="connsiteX4" fmla="*/ 4597 w 12114253"/>
              <a:gd name="connsiteY4" fmla="*/ 909146 h 6330524"/>
              <a:gd name="connsiteX5" fmla="*/ 88972 w 12114253"/>
              <a:gd name="connsiteY5" fmla="*/ 3523848 h 6330524"/>
              <a:gd name="connsiteX6" fmla="*/ 148480 w 12114253"/>
              <a:gd name="connsiteY6" fmla="*/ 5930841 h 6330524"/>
              <a:gd name="connsiteX7" fmla="*/ 2638911 w 12114253"/>
              <a:gd name="connsiteY7" fmla="*/ 5933377 h 6330524"/>
              <a:gd name="connsiteX8" fmla="*/ 4080684 w 12114253"/>
              <a:gd name="connsiteY8" fmla="*/ 5926717 h 6330524"/>
              <a:gd name="connsiteX9" fmla="*/ 5045206 w 12114253"/>
              <a:gd name="connsiteY9" fmla="*/ 5927859 h 6330524"/>
              <a:gd name="connsiteX10" fmla="*/ 5731339 w 12114253"/>
              <a:gd name="connsiteY10" fmla="*/ 6330524 h 6330524"/>
              <a:gd name="connsiteX11" fmla="*/ 6077302 w 12114253"/>
              <a:gd name="connsiteY11" fmla="*/ 5908409 h 6330524"/>
              <a:gd name="connsiteX12" fmla="*/ 9098386 w 12114253"/>
              <a:gd name="connsiteY12" fmla="*/ 5911624 h 6330524"/>
              <a:gd name="connsiteX13" fmla="*/ 10007288 w 12114253"/>
              <a:gd name="connsiteY13" fmla="*/ 5914499 h 6330524"/>
              <a:gd name="connsiteX14" fmla="*/ 10927227 w 12114253"/>
              <a:gd name="connsiteY14" fmla="*/ 5922366 h 6330524"/>
              <a:gd name="connsiteX15" fmla="*/ 12085310 w 12114253"/>
              <a:gd name="connsiteY15" fmla="*/ 5921320 h 6330524"/>
              <a:gd name="connsiteX16" fmla="*/ 12063456 w 12114253"/>
              <a:gd name="connsiteY16" fmla="*/ 2621674 h 6330524"/>
              <a:gd name="connsiteX17" fmla="*/ 12054104 w 12114253"/>
              <a:gd name="connsiteY17" fmla="*/ 176313 h 6330524"/>
              <a:gd name="connsiteX18" fmla="*/ 11289537 w 12114253"/>
              <a:gd name="connsiteY18" fmla="*/ 107615 h 6330524"/>
              <a:gd name="connsiteX19" fmla="*/ 10259313 w 12114253"/>
              <a:gd name="connsiteY19" fmla="*/ 101059 h 6330524"/>
              <a:gd name="connsiteX20" fmla="*/ 7599878 w 12114253"/>
              <a:gd name="connsiteY20" fmla="*/ 75910 h 6330524"/>
              <a:gd name="connsiteX21" fmla="*/ 1892744 w 12114253"/>
              <a:gd name="connsiteY21" fmla="*/ 0 h 6330524"/>
              <a:gd name="connsiteX0" fmla="*/ 1892744 w 12114255"/>
              <a:gd name="connsiteY0" fmla="*/ 0 h 6330524"/>
              <a:gd name="connsiteX1" fmla="*/ 304663 w 12114255"/>
              <a:gd name="connsiteY1" fmla="*/ 10761 h 6330524"/>
              <a:gd name="connsiteX2" fmla="*/ 0 w 12114255"/>
              <a:gd name="connsiteY2" fmla="*/ 47942 h 6330524"/>
              <a:gd name="connsiteX3" fmla="*/ 0 w 12114255"/>
              <a:gd name="connsiteY3" fmla="*/ 909146 h 6330524"/>
              <a:gd name="connsiteX4" fmla="*/ 4597 w 12114255"/>
              <a:gd name="connsiteY4" fmla="*/ 909146 h 6330524"/>
              <a:gd name="connsiteX5" fmla="*/ 88972 w 12114255"/>
              <a:gd name="connsiteY5" fmla="*/ 3523848 h 6330524"/>
              <a:gd name="connsiteX6" fmla="*/ 148480 w 12114255"/>
              <a:gd name="connsiteY6" fmla="*/ 5930841 h 6330524"/>
              <a:gd name="connsiteX7" fmla="*/ 2638911 w 12114255"/>
              <a:gd name="connsiteY7" fmla="*/ 5933377 h 6330524"/>
              <a:gd name="connsiteX8" fmla="*/ 4308929 w 12114255"/>
              <a:gd name="connsiteY8" fmla="*/ 5926717 h 6330524"/>
              <a:gd name="connsiteX9" fmla="*/ 5045206 w 12114255"/>
              <a:gd name="connsiteY9" fmla="*/ 5927859 h 6330524"/>
              <a:gd name="connsiteX10" fmla="*/ 5731339 w 12114255"/>
              <a:gd name="connsiteY10" fmla="*/ 6330524 h 6330524"/>
              <a:gd name="connsiteX11" fmla="*/ 6077302 w 12114255"/>
              <a:gd name="connsiteY11" fmla="*/ 5908409 h 6330524"/>
              <a:gd name="connsiteX12" fmla="*/ 9098386 w 12114255"/>
              <a:gd name="connsiteY12" fmla="*/ 5911624 h 6330524"/>
              <a:gd name="connsiteX13" fmla="*/ 10007288 w 12114255"/>
              <a:gd name="connsiteY13" fmla="*/ 5914499 h 6330524"/>
              <a:gd name="connsiteX14" fmla="*/ 10927227 w 12114255"/>
              <a:gd name="connsiteY14" fmla="*/ 5922366 h 6330524"/>
              <a:gd name="connsiteX15" fmla="*/ 12085310 w 12114255"/>
              <a:gd name="connsiteY15" fmla="*/ 5921320 h 6330524"/>
              <a:gd name="connsiteX16" fmla="*/ 12063456 w 12114255"/>
              <a:gd name="connsiteY16" fmla="*/ 2621674 h 6330524"/>
              <a:gd name="connsiteX17" fmla="*/ 12054104 w 12114255"/>
              <a:gd name="connsiteY17" fmla="*/ 176313 h 6330524"/>
              <a:gd name="connsiteX18" fmla="*/ 11289537 w 12114255"/>
              <a:gd name="connsiteY18" fmla="*/ 107615 h 6330524"/>
              <a:gd name="connsiteX19" fmla="*/ 10259313 w 12114255"/>
              <a:gd name="connsiteY19" fmla="*/ 101059 h 6330524"/>
              <a:gd name="connsiteX20" fmla="*/ 7599878 w 12114255"/>
              <a:gd name="connsiteY20" fmla="*/ 75910 h 6330524"/>
              <a:gd name="connsiteX21" fmla="*/ 1892744 w 12114255"/>
              <a:gd name="connsiteY21" fmla="*/ 0 h 6330524"/>
              <a:gd name="connsiteX0" fmla="*/ 1892744 w 12114253"/>
              <a:gd name="connsiteY0" fmla="*/ 0 h 6330524"/>
              <a:gd name="connsiteX1" fmla="*/ 304663 w 12114253"/>
              <a:gd name="connsiteY1" fmla="*/ 10761 h 6330524"/>
              <a:gd name="connsiteX2" fmla="*/ 0 w 12114253"/>
              <a:gd name="connsiteY2" fmla="*/ 47942 h 6330524"/>
              <a:gd name="connsiteX3" fmla="*/ 0 w 12114253"/>
              <a:gd name="connsiteY3" fmla="*/ 909146 h 6330524"/>
              <a:gd name="connsiteX4" fmla="*/ 4597 w 12114253"/>
              <a:gd name="connsiteY4" fmla="*/ 909146 h 6330524"/>
              <a:gd name="connsiteX5" fmla="*/ 88972 w 12114253"/>
              <a:gd name="connsiteY5" fmla="*/ 3523848 h 6330524"/>
              <a:gd name="connsiteX6" fmla="*/ 148480 w 12114253"/>
              <a:gd name="connsiteY6" fmla="*/ 5930841 h 6330524"/>
              <a:gd name="connsiteX7" fmla="*/ 2638911 w 12114253"/>
              <a:gd name="connsiteY7" fmla="*/ 5933377 h 6330524"/>
              <a:gd name="connsiteX8" fmla="*/ 4308929 w 12114253"/>
              <a:gd name="connsiteY8" fmla="*/ 5926717 h 6330524"/>
              <a:gd name="connsiteX9" fmla="*/ 5141474 w 12114253"/>
              <a:gd name="connsiteY9" fmla="*/ 5927859 h 6330524"/>
              <a:gd name="connsiteX10" fmla="*/ 5731339 w 12114253"/>
              <a:gd name="connsiteY10" fmla="*/ 6330524 h 6330524"/>
              <a:gd name="connsiteX11" fmla="*/ 6077302 w 12114253"/>
              <a:gd name="connsiteY11" fmla="*/ 5908409 h 6330524"/>
              <a:gd name="connsiteX12" fmla="*/ 9098386 w 12114253"/>
              <a:gd name="connsiteY12" fmla="*/ 5911624 h 6330524"/>
              <a:gd name="connsiteX13" fmla="*/ 10007288 w 12114253"/>
              <a:gd name="connsiteY13" fmla="*/ 5914499 h 6330524"/>
              <a:gd name="connsiteX14" fmla="*/ 10927227 w 12114253"/>
              <a:gd name="connsiteY14" fmla="*/ 5922366 h 6330524"/>
              <a:gd name="connsiteX15" fmla="*/ 12085310 w 12114253"/>
              <a:gd name="connsiteY15" fmla="*/ 5921320 h 6330524"/>
              <a:gd name="connsiteX16" fmla="*/ 12063456 w 12114253"/>
              <a:gd name="connsiteY16" fmla="*/ 2621674 h 6330524"/>
              <a:gd name="connsiteX17" fmla="*/ 12054104 w 12114253"/>
              <a:gd name="connsiteY17" fmla="*/ 176313 h 6330524"/>
              <a:gd name="connsiteX18" fmla="*/ 11289537 w 12114253"/>
              <a:gd name="connsiteY18" fmla="*/ 107615 h 6330524"/>
              <a:gd name="connsiteX19" fmla="*/ 10259313 w 12114253"/>
              <a:gd name="connsiteY19" fmla="*/ 101059 h 6330524"/>
              <a:gd name="connsiteX20" fmla="*/ 7599878 w 12114253"/>
              <a:gd name="connsiteY20" fmla="*/ 75910 h 6330524"/>
              <a:gd name="connsiteX21" fmla="*/ 1892744 w 12114253"/>
              <a:gd name="connsiteY21" fmla="*/ 0 h 6330524"/>
              <a:gd name="connsiteX0" fmla="*/ 1892744 w 12114253"/>
              <a:gd name="connsiteY0" fmla="*/ 0 h 6330524"/>
              <a:gd name="connsiteX1" fmla="*/ 304663 w 12114253"/>
              <a:gd name="connsiteY1" fmla="*/ 10761 h 6330524"/>
              <a:gd name="connsiteX2" fmla="*/ 0 w 12114253"/>
              <a:gd name="connsiteY2" fmla="*/ 47942 h 6330524"/>
              <a:gd name="connsiteX3" fmla="*/ 0 w 12114253"/>
              <a:gd name="connsiteY3" fmla="*/ 909146 h 6330524"/>
              <a:gd name="connsiteX4" fmla="*/ 4597 w 12114253"/>
              <a:gd name="connsiteY4" fmla="*/ 909146 h 6330524"/>
              <a:gd name="connsiteX5" fmla="*/ 88972 w 12114253"/>
              <a:gd name="connsiteY5" fmla="*/ 3523848 h 6330524"/>
              <a:gd name="connsiteX6" fmla="*/ 148480 w 12114253"/>
              <a:gd name="connsiteY6" fmla="*/ 5930841 h 6330524"/>
              <a:gd name="connsiteX7" fmla="*/ 2638911 w 12114253"/>
              <a:gd name="connsiteY7" fmla="*/ 5933377 h 6330524"/>
              <a:gd name="connsiteX8" fmla="*/ 4308929 w 12114253"/>
              <a:gd name="connsiteY8" fmla="*/ 5926717 h 6330524"/>
              <a:gd name="connsiteX9" fmla="*/ 5141474 w 12114253"/>
              <a:gd name="connsiteY9" fmla="*/ 5927859 h 6330524"/>
              <a:gd name="connsiteX10" fmla="*/ 5731339 w 12114253"/>
              <a:gd name="connsiteY10" fmla="*/ 6330524 h 6330524"/>
              <a:gd name="connsiteX11" fmla="*/ 6196455 w 12114253"/>
              <a:gd name="connsiteY11" fmla="*/ 5908410 h 6330524"/>
              <a:gd name="connsiteX12" fmla="*/ 9098386 w 12114253"/>
              <a:gd name="connsiteY12" fmla="*/ 5911624 h 6330524"/>
              <a:gd name="connsiteX13" fmla="*/ 10007288 w 12114253"/>
              <a:gd name="connsiteY13" fmla="*/ 5914499 h 6330524"/>
              <a:gd name="connsiteX14" fmla="*/ 10927227 w 12114253"/>
              <a:gd name="connsiteY14" fmla="*/ 5922366 h 6330524"/>
              <a:gd name="connsiteX15" fmla="*/ 12085310 w 12114253"/>
              <a:gd name="connsiteY15" fmla="*/ 5921320 h 6330524"/>
              <a:gd name="connsiteX16" fmla="*/ 12063456 w 12114253"/>
              <a:gd name="connsiteY16" fmla="*/ 2621674 h 6330524"/>
              <a:gd name="connsiteX17" fmla="*/ 12054104 w 12114253"/>
              <a:gd name="connsiteY17" fmla="*/ 176313 h 6330524"/>
              <a:gd name="connsiteX18" fmla="*/ 11289537 w 12114253"/>
              <a:gd name="connsiteY18" fmla="*/ 107615 h 6330524"/>
              <a:gd name="connsiteX19" fmla="*/ 10259313 w 12114253"/>
              <a:gd name="connsiteY19" fmla="*/ 101059 h 6330524"/>
              <a:gd name="connsiteX20" fmla="*/ 7599878 w 12114253"/>
              <a:gd name="connsiteY20" fmla="*/ 75910 h 6330524"/>
              <a:gd name="connsiteX21" fmla="*/ 1892744 w 12114253"/>
              <a:gd name="connsiteY21" fmla="*/ 0 h 6330524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141474 w 12114253"/>
              <a:gd name="connsiteY9" fmla="*/ 5927859 h 6231011"/>
              <a:gd name="connsiteX10" fmla="*/ 5707509 w 12114253"/>
              <a:gd name="connsiteY10" fmla="*/ 6231011 h 6231011"/>
              <a:gd name="connsiteX11" fmla="*/ 6196455 w 12114253"/>
              <a:gd name="connsiteY11" fmla="*/ 5908410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236797 w 12114253"/>
              <a:gd name="connsiteY9" fmla="*/ 5927859 h 6231011"/>
              <a:gd name="connsiteX10" fmla="*/ 5707509 w 12114253"/>
              <a:gd name="connsiteY10" fmla="*/ 6231011 h 6231011"/>
              <a:gd name="connsiteX11" fmla="*/ 6196455 w 12114253"/>
              <a:gd name="connsiteY11" fmla="*/ 5908410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196455 w 12114253"/>
              <a:gd name="connsiteY11" fmla="*/ 5908410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196455 w 12114253"/>
              <a:gd name="connsiteY11" fmla="*/ 5908410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196455 w 12114253"/>
              <a:gd name="connsiteY11" fmla="*/ 5908410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092239 w 12114253"/>
              <a:gd name="connsiteY11" fmla="*/ 5912762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071394 w 12114253"/>
              <a:gd name="connsiteY11" fmla="*/ 5917114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071394 w 12114253"/>
              <a:gd name="connsiteY11" fmla="*/ 5917114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071394 w 12114253"/>
              <a:gd name="connsiteY11" fmla="*/ 5917114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071394 w 12114253"/>
              <a:gd name="connsiteY11" fmla="*/ 5917114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3319168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071394 w 12114253"/>
              <a:gd name="connsiteY11" fmla="*/ 5917114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07348"/>
              <a:gd name="connsiteY0" fmla="*/ 0 h 6231011"/>
              <a:gd name="connsiteX1" fmla="*/ 304663 w 12107348"/>
              <a:gd name="connsiteY1" fmla="*/ 10761 h 6231011"/>
              <a:gd name="connsiteX2" fmla="*/ 0 w 12107348"/>
              <a:gd name="connsiteY2" fmla="*/ 47942 h 6231011"/>
              <a:gd name="connsiteX3" fmla="*/ 0 w 12107348"/>
              <a:gd name="connsiteY3" fmla="*/ 909146 h 6231011"/>
              <a:gd name="connsiteX4" fmla="*/ 4597 w 12107348"/>
              <a:gd name="connsiteY4" fmla="*/ 909146 h 6231011"/>
              <a:gd name="connsiteX5" fmla="*/ 88972 w 12107348"/>
              <a:gd name="connsiteY5" fmla="*/ 3523848 h 6231011"/>
              <a:gd name="connsiteX6" fmla="*/ 148480 w 12107348"/>
              <a:gd name="connsiteY6" fmla="*/ 5930841 h 6231011"/>
              <a:gd name="connsiteX7" fmla="*/ 3319168 w 12107348"/>
              <a:gd name="connsiteY7" fmla="*/ 5933377 h 6231011"/>
              <a:gd name="connsiteX8" fmla="*/ 4308929 w 12107348"/>
              <a:gd name="connsiteY8" fmla="*/ 5926717 h 6231011"/>
              <a:gd name="connsiteX9" fmla="*/ 5308288 w 12107348"/>
              <a:gd name="connsiteY9" fmla="*/ 5937810 h 6231011"/>
              <a:gd name="connsiteX10" fmla="*/ 5707509 w 12107348"/>
              <a:gd name="connsiteY10" fmla="*/ 6231011 h 6231011"/>
              <a:gd name="connsiteX11" fmla="*/ 6071394 w 12107348"/>
              <a:gd name="connsiteY11" fmla="*/ 5917114 h 6231011"/>
              <a:gd name="connsiteX12" fmla="*/ 9098386 w 12107348"/>
              <a:gd name="connsiteY12" fmla="*/ 5911624 h 6231011"/>
              <a:gd name="connsiteX13" fmla="*/ 10007288 w 12107348"/>
              <a:gd name="connsiteY13" fmla="*/ 5914499 h 6231011"/>
              <a:gd name="connsiteX14" fmla="*/ 10927227 w 12107348"/>
              <a:gd name="connsiteY14" fmla="*/ 5922366 h 6231011"/>
              <a:gd name="connsiteX15" fmla="*/ 12085310 w 12107348"/>
              <a:gd name="connsiteY15" fmla="*/ 5921320 h 6231011"/>
              <a:gd name="connsiteX16" fmla="*/ 12063456 w 12107348"/>
              <a:gd name="connsiteY16" fmla="*/ 2621674 h 6231011"/>
              <a:gd name="connsiteX17" fmla="*/ 12054104 w 12107348"/>
              <a:gd name="connsiteY17" fmla="*/ 176313 h 6231011"/>
              <a:gd name="connsiteX18" fmla="*/ 11289537 w 12107348"/>
              <a:gd name="connsiteY18" fmla="*/ 107615 h 6231011"/>
              <a:gd name="connsiteX19" fmla="*/ 10259313 w 12107348"/>
              <a:gd name="connsiteY19" fmla="*/ 101059 h 6231011"/>
              <a:gd name="connsiteX20" fmla="*/ 7599878 w 12107348"/>
              <a:gd name="connsiteY20" fmla="*/ 75910 h 6231011"/>
              <a:gd name="connsiteX21" fmla="*/ 1892744 w 12107348"/>
              <a:gd name="connsiteY21" fmla="*/ 0 h 6231011"/>
              <a:gd name="connsiteX0" fmla="*/ 1892744 w 12107348"/>
              <a:gd name="connsiteY0" fmla="*/ 0 h 6231011"/>
              <a:gd name="connsiteX1" fmla="*/ 304663 w 12107348"/>
              <a:gd name="connsiteY1" fmla="*/ 10761 h 6231011"/>
              <a:gd name="connsiteX2" fmla="*/ 0 w 12107348"/>
              <a:gd name="connsiteY2" fmla="*/ 47942 h 6231011"/>
              <a:gd name="connsiteX3" fmla="*/ 0 w 12107348"/>
              <a:gd name="connsiteY3" fmla="*/ 909146 h 6231011"/>
              <a:gd name="connsiteX4" fmla="*/ 4597 w 12107348"/>
              <a:gd name="connsiteY4" fmla="*/ 909146 h 6231011"/>
              <a:gd name="connsiteX5" fmla="*/ 88972 w 12107348"/>
              <a:gd name="connsiteY5" fmla="*/ 3523848 h 6231011"/>
              <a:gd name="connsiteX6" fmla="*/ 148480 w 12107348"/>
              <a:gd name="connsiteY6" fmla="*/ 5930841 h 6231011"/>
              <a:gd name="connsiteX7" fmla="*/ 3319168 w 12107348"/>
              <a:gd name="connsiteY7" fmla="*/ 5933377 h 6231011"/>
              <a:gd name="connsiteX8" fmla="*/ 4308929 w 12107348"/>
              <a:gd name="connsiteY8" fmla="*/ 5926717 h 6231011"/>
              <a:gd name="connsiteX9" fmla="*/ 5308288 w 12107348"/>
              <a:gd name="connsiteY9" fmla="*/ 5937810 h 6231011"/>
              <a:gd name="connsiteX10" fmla="*/ 5707509 w 12107348"/>
              <a:gd name="connsiteY10" fmla="*/ 6231011 h 6231011"/>
              <a:gd name="connsiteX11" fmla="*/ 6071394 w 12107348"/>
              <a:gd name="connsiteY11" fmla="*/ 5917114 h 6231011"/>
              <a:gd name="connsiteX12" fmla="*/ 9098386 w 12107348"/>
              <a:gd name="connsiteY12" fmla="*/ 5911624 h 6231011"/>
              <a:gd name="connsiteX13" fmla="*/ 10007288 w 12107348"/>
              <a:gd name="connsiteY13" fmla="*/ 5914499 h 6231011"/>
              <a:gd name="connsiteX14" fmla="*/ 10927227 w 12107348"/>
              <a:gd name="connsiteY14" fmla="*/ 5922366 h 6231011"/>
              <a:gd name="connsiteX15" fmla="*/ 12085310 w 12107348"/>
              <a:gd name="connsiteY15" fmla="*/ 5921320 h 6231011"/>
              <a:gd name="connsiteX16" fmla="*/ 12063456 w 12107348"/>
              <a:gd name="connsiteY16" fmla="*/ 2621674 h 6231011"/>
              <a:gd name="connsiteX17" fmla="*/ 12054104 w 12107348"/>
              <a:gd name="connsiteY17" fmla="*/ 176313 h 6231011"/>
              <a:gd name="connsiteX18" fmla="*/ 11289537 w 12107348"/>
              <a:gd name="connsiteY18" fmla="*/ 107615 h 6231011"/>
              <a:gd name="connsiteX19" fmla="*/ 10259313 w 12107348"/>
              <a:gd name="connsiteY19" fmla="*/ 101059 h 6231011"/>
              <a:gd name="connsiteX20" fmla="*/ 7599878 w 12107348"/>
              <a:gd name="connsiteY20" fmla="*/ 75910 h 6231011"/>
              <a:gd name="connsiteX21" fmla="*/ 1892744 w 12107348"/>
              <a:gd name="connsiteY21" fmla="*/ 0 h 6231011"/>
              <a:gd name="connsiteX0" fmla="*/ 1892744 w 12113512"/>
              <a:gd name="connsiteY0" fmla="*/ 25991 h 6257002"/>
              <a:gd name="connsiteX1" fmla="*/ 304663 w 12113512"/>
              <a:gd name="connsiteY1" fmla="*/ 36752 h 6257002"/>
              <a:gd name="connsiteX2" fmla="*/ 0 w 12113512"/>
              <a:gd name="connsiteY2" fmla="*/ 73933 h 6257002"/>
              <a:gd name="connsiteX3" fmla="*/ 0 w 12113512"/>
              <a:gd name="connsiteY3" fmla="*/ 935137 h 6257002"/>
              <a:gd name="connsiteX4" fmla="*/ 4597 w 12113512"/>
              <a:gd name="connsiteY4" fmla="*/ 935137 h 6257002"/>
              <a:gd name="connsiteX5" fmla="*/ 88972 w 12113512"/>
              <a:gd name="connsiteY5" fmla="*/ 3549839 h 6257002"/>
              <a:gd name="connsiteX6" fmla="*/ 148480 w 12113512"/>
              <a:gd name="connsiteY6" fmla="*/ 5956832 h 6257002"/>
              <a:gd name="connsiteX7" fmla="*/ 3319168 w 12113512"/>
              <a:gd name="connsiteY7" fmla="*/ 5959368 h 6257002"/>
              <a:gd name="connsiteX8" fmla="*/ 4308929 w 12113512"/>
              <a:gd name="connsiteY8" fmla="*/ 5952708 h 6257002"/>
              <a:gd name="connsiteX9" fmla="*/ 5308288 w 12113512"/>
              <a:gd name="connsiteY9" fmla="*/ 5963801 h 6257002"/>
              <a:gd name="connsiteX10" fmla="*/ 5707509 w 12113512"/>
              <a:gd name="connsiteY10" fmla="*/ 6257002 h 6257002"/>
              <a:gd name="connsiteX11" fmla="*/ 6071394 w 12113512"/>
              <a:gd name="connsiteY11" fmla="*/ 5943105 h 6257002"/>
              <a:gd name="connsiteX12" fmla="*/ 9098386 w 12113512"/>
              <a:gd name="connsiteY12" fmla="*/ 5937615 h 6257002"/>
              <a:gd name="connsiteX13" fmla="*/ 10007288 w 12113512"/>
              <a:gd name="connsiteY13" fmla="*/ 5940490 h 6257002"/>
              <a:gd name="connsiteX14" fmla="*/ 10927227 w 12113512"/>
              <a:gd name="connsiteY14" fmla="*/ 5948357 h 6257002"/>
              <a:gd name="connsiteX15" fmla="*/ 12085310 w 12113512"/>
              <a:gd name="connsiteY15" fmla="*/ 5947311 h 6257002"/>
              <a:gd name="connsiteX16" fmla="*/ 12063456 w 12113512"/>
              <a:gd name="connsiteY16" fmla="*/ 2647665 h 6257002"/>
              <a:gd name="connsiteX17" fmla="*/ 12054104 w 12113512"/>
              <a:gd name="connsiteY17" fmla="*/ 202304 h 6257002"/>
              <a:gd name="connsiteX18" fmla="*/ 11486459 w 12113512"/>
              <a:gd name="connsiteY18" fmla="*/ 141081 h 6257002"/>
              <a:gd name="connsiteX19" fmla="*/ 10259313 w 12113512"/>
              <a:gd name="connsiteY19" fmla="*/ 127050 h 6257002"/>
              <a:gd name="connsiteX20" fmla="*/ 7599878 w 12113512"/>
              <a:gd name="connsiteY20" fmla="*/ 101901 h 6257002"/>
              <a:gd name="connsiteX21" fmla="*/ 1892744 w 12113512"/>
              <a:gd name="connsiteY21" fmla="*/ 25991 h 6257002"/>
              <a:gd name="connsiteX0" fmla="*/ 1892744 w 12117505"/>
              <a:gd name="connsiteY0" fmla="*/ 0 h 6231011"/>
              <a:gd name="connsiteX1" fmla="*/ 304663 w 12117505"/>
              <a:gd name="connsiteY1" fmla="*/ 10761 h 6231011"/>
              <a:gd name="connsiteX2" fmla="*/ 0 w 12117505"/>
              <a:gd name="connsiteY2" fmla="*/ 47942 h 6231011"/>
              <a:gd name="connsiteX3" fmla="*/ 0 w 12117505"/>
              <a:gd name="connsiteY3" fmla="*/ 909146 h 6231011"/>
              <a:gd name="connsiteX4" fmla="*/ 4597 w 12117505"/>
              <a:gd name="connsiteY4" fmla="*/ 909146 h 6231011"/>
              <a:gd name="connsiteX5" fmla="*/ 88972 w 12117505"/>
              <a:gd name="connsiteY5" fmla="*/ 3523848 h 6231011"/>
              <a:gd name="connsiteX6" fmla="*/ 148480 w 12117505"/>
              <a:gd name="connsiteY6" fmla="*/ 5930841 h 6231011"/>
              <a:gd name="connsiteX7" fmla="*/ 3319168 w 12117505"/>
              <a:gd name="connsiteY7" fmla="*/ 5933377 h 6231011"/>
              <a:gd name="connsiteX8" fmla="*/ 4308929 w 12117505"/>
              <a:gd name="connsiteY8" fmla="*/ 5926717 h 6231011"/>
              <a:gd name="connsiteX9" fmla="*/ 5308288 w 12117505"/>
              <a:gd name="connsiteY9" fmla="*/ 5937810 h 6231011"/>
              <a:gd name="connsiteX10" fmla="*/ 5707509 w 12117505"/>
              <a:gd name="connsiteY10" fmla="*/ 6231011 h 6231011"/>
              <a:gd name="connsiteX11" fmla="*/ 6071394 w 12117505"/>
              <a:gd name="connsiteY11" fmla="*/ 5917114 h 6231011"/>
              <a:gd name="connsiteX12" fmla="*/ 9098386 w 12117505"/>
              <a:gd name="connsiteY12" fmla="*/ 5911624 h 6231011"/>
              <a:gd name="connsiteX13" fmla="*/ 10007288 w 12117505"/>
              <a:gd name="connsiteY13" fmla="*/ 5914499 h 6231011"/>
              <a:gd name="connsiteX14" fmla="*/ 10927227 w 12117505"/>
              <a:gd name="connsiteY14" fmla="*/ 5922366 h 6231011"/>
              <a:gd name="connsiteX15" fmla="*/ 12085310 w 12117505"/>
              <a:gd name="connsiteY15" fmla="*/ 5921320 h 6231011"/>
              <a:gd name="connsiteX16" fmla="*/ 12063456 w 12117505"/>
              <a:gd name="connsiteY16" fmla="*/ 2621674 h 6231011"/>
              <a:gd name="connsiteX17" fmla="*/ 12054104 w 12117505"/>
              <a:gd name="connsiteY17" fmla="*/ 176313 h 6231011"/>
              <a:gd name="connsiteX18" fmla="*/ 11486459 w 12117505"/>
              <a:gd name="connsiteY18" fmla="*/ 115090 h 6231011"/>
              <a:gd name="connsiteX19" fmla="*/ 10259313 w 12117505"/>
              <a:gd name="connsiteY19" fmla="*/ 101059 h 6231011"/>
              <a:gd name="connsiteX20" fmla="*/ 7599878 w 12117505"/>
              <a:gd name="connsiteY20" fmla="*/ 75910 h 6231011"/>
              <a:gd name="connsiteX21" fmla="*/ 1892744 w 12117505"/>
              <a:gd name="connsiteY21" fmla="*/ 0 h 6231011"/>
              <a:gd name="connsiteX0" fmla="*/ 1892744 w 12117505"/>
              <a:gd name="connsiteY0" fmla="*/ 0 h 6231011"/>
              <a:gd name="connsiteX1" fmla="*/ 304663 w 12117505"/>
              <a:gd name="connsiteY1" fmla="*/ 10761 h 6231011"/>
              <a:gd name="connsiteX2" fmla="*/ 0 w 12117505"/>
              <a:gd name="connsiteY2" fmla="*/ 47942 h 6231011"/>
              <a:gd name="connsiteX3" fmla="*/ 0 w 12117505"/>
              <a:gd name="connsiteY3" fmla="*/ 909146 h 6231011"/>
              <a:gd name="connsiteX4" fmla="*/ 4597 w 12117505"/>
              <a:gd name="connsiteY4" fmla="*/ 909146 h 6231011"/>
              <a:gd name="connsiteX5" fmla="*/ 88972 w 12117505"/>
              <a:gd name="connsiteY5" fmla="*/ 3523848 h 6231011"/>
              <a:gd name="connsiteX6" fmla="*/ 148480 w 12117505"/>
              <a:gd name="connsiteY6" fmla="*/ 5930841 h 6231011"/>
              <a:gd name="connsiteX7" fmla="*/ 3319168 w 12117505"/>
              <a:gd name="connsiteY7" fmla="*/ 5933377 h 6231011"/>
              <a:gd name="connsiteX8" fmla="*/ 4308929 w 12117505"/>
              <a:gd name="connsiteY8" fmla="*/ 5926717 h 6231011"/>
              <a:gd name="connsiteX9" fmla="*/ 5308288 w 12117505"/>
              <a:gd name="connsiteY9" fmla="*/ 5937810 h 6231011"/>
              <a:gd name="connsiteX10" fmla="*/ 5707509 w 12117505"/>
              <a:gd name="connsiteY10" fmla="*/ 6231011 h 6231011"/>
              <a:gd name="connsiteX11" fmla="*/ 6071394 w 12117505"/>
              <a:gd name="connsiteY11" fmla="*/ 5917114 h 6231011"/>
              <a:gd name="connsiteX12" fmla="*/ 9098386 w 12117505"/>
              <a:gd name="connsiteY12" fmla="*/ 5911624 h 6231011"/>
              <a:gd name="connsiteX13" fmla="*/ 10007288 w 12117505"/>
              <a:gd name="connsiteY13" fmla="*/ 5914499 h 6231011"/>
              <a:gd name="connsiteX14" fmla="*/ 10927227 w 12117505"/>
              <a:gd name="connsiteY14" fmla="*/ 5922366 h 6231011"/>
              <a:gd name="connsiteX15" fmla="*/ 12085310 w 12117505"/>
              <a:gd name="connsiteY15" fmla="*/ 5921320 h 6231011"/>
              <a:gd name="connsiteX16" fmla="*/ 12063456 w 12117505"/>
              <a:gd name="connsiteY16" fmla="*/ 2621674 h 6231011"/>
              <a:gd name="connsiteX17" fmla="*/ 12054104 w 12117505"/>
              <a:gd name="connsiteY17" fmla="*/ 176313 h 6231011"/>
              <a:gd name="connsiteX18" fmla="*/ 11486459 w 12117505"/>
              <a:gd name="connsiteY18" fmla="*/ 115090 h 6231011"/>
              <a:gd name="connsiteX19" fmla="*/ 10223511 w 12117505"/>
              <a:gd name="connsiteY19" fmla="*/ 101059 h 6231011"/>
              <a:gd name="connsiteX20" fmla="*/ 7599878 w 12117505"/>
              <a:gd name="connsiteY20" fmla="*/ 75910 h 6231011"/>
              <a:gd name="connsiteX21" fmla="*/ 1892744 w 12117505"/>
              <a:gd name="connsiteY21" fmla="*/ 0 h 6231011"/>
              <a:gd name="connsiteX0" fmla="*/ 2161267 w 12117505"/>
              <a:gd name="connsiteY0" fmla="*/ 19141 h 6220250"/>
              <a:gd name="connsiteX1" fmla="*/ 304663 w 12117505"/>
              <a:gd name="connsiteY1" fmla="*/ 0 h 6220250"/>
              <a:gd name="connsiteX2" fmla="*/ 0 w 12117505"/>
              <a:gd name="connsiteY2" fmla="*/ 37181 h 6220250"/>
              <a:gd name="connsiteX3" fmla="*/ 0 w 12117505"/>
              <a:gd name="connsiteY3" fmla="*/ 898385 h 6220250"/>
              <a:gd name="connsiteX4" fmla="*/ 4597 w 12117505"/>
              <a:gd name="connsiteY4" fmla="*/ 898385 h 6220250"/>
              <a:gd name="connsiteX5" fmla="*/ 88972 w 12117505"/>
              <a:gd name="connsiteY5" fmla="*/ 3513087 h 6220250"/>
              <a:gd name="connsiteX6" fmla="*/ 148480 w 12117505"/>
              <a:gd name="connsiteY6" fmla="*/ 5920080 h 6220250"/>
              <a:gd name="connsiteX7" fmla="*/ 3319168 w 12117505"/>
              <a:gd name="connsiteY7" fmla="*/ 5922616 h 6220250"/>
              <a:gd name="connsiteX8" fmla="*/ 4308929 w 12117505"/>
              <a:gd name="connsiteY8" fmla="*/ 5915956 h 6220250"/>
              <a:gd name="connsiteX9" fmla="*/ 5308288 w 12117505"/>
              <a:gd name="connsiteY9" fmla="*/ 5927049 h 6220250"/>
              <a:gd name="connsiteX10" fmla="*/ 5707509 w 12117505"/>
              <a:gd name="connsiteY10" fmla="*/ 6220250 h 6220250"/>
              <a:gd name="connsiteX11" fmla="*/ 6071394 w 12117505"/>
              <a:gd name="connsiteY11" fmla="*/ 5906353 h 6220250"/>
              <a:gd name="connsiteX12" fmla="*/ 9098386 w 12117505"/>
              <a:gd name="connsiteY12" fmla="*/ 5900863 h 6220250"/>
              <a:gd name="connsiteX13" fmla="*/ 10007288 w 12117505"/>
              <a:gd name="connsiteY13" fmla="*/ 5903738 h 6220250"/>
              <a:gd name="connsiteX14" fmla="*/ 10927227 w 12117505"/>
              <a:gd name="connsiteY14" fmla="*/ 5911605 h 6220250"/>
              <a:gd name="connsiteX15" fmla="*/ 12085310 w 12117505"/>
              <a:gd name="connsiteY15" fmla="*/ 5910559 h 6220250"/>
              <a:gd name="connsiteX16" fmla="*/ 12063456 w 12117505"/>
              <a:gd name="connsiteY16" fmla="*/ 2610913 h 6220250"/>
              <a:gd name="connsiteX17" fmla="*/ 12054104 w 12117505"/>
              <a:gd name="connsiteY17" fmla="*/ 165552 h 6220250"/>
              <a:gd name="connsiteX18" fmla="*/ 11486459 w 12117505"/>
              <a:gd name="connsiteY18" fmla="*/ 104329 h 6220250"/>
              <a:gd name="connsiteX19" fmla="*/ 10223511 w 12117505"/>
              <a:gd name="connsiteY19" fmla="*/ 90298 h 6220250"/>
              <a:gd name="connsiteX20" fmla="*/ 7599878 w 12117505"/>
              <a:gd name="connsiteY20" fmla="*/ 65149 h 6220250"/>
              <a:gd name="connsiteX21" fmla="*/ 2161267 w 12117505"/>
              <a:gd name="connsiteY21" fmla="*/ 19141 h 6220250"/>
              <a:gd name="connsiteX0" fmla="*/ 2161267 w 12117505"/>
              <a:gd name="connsiteY0" fmla="*/ 19141 h 6220250"/>
              <a:gd name="connsiteX1" fmla="*/ 304663 w 12117505"/>
              <a:gd name="connsiteY1" fmla="*/ 0 h 6220250"/>
              <a:gd name="connsiteX2" fmla="*/ 0 w 12117505"/>
              <a:gd name="connsiteY2" fmla="*/ 140095 h 6220250"/>
              <a:gd name="connsiteX3" fmla="*/ 0 w 12117505"/>
              <a:gd name="connsiteY3" fmla="*/ 898385 h 6220250"/>
              <a:gd name="connsiteX4" fmla="*/ 4597 w 12117505"/>
              <a:gd name="connsiteY4" fmla="*/ 898385 h 6220250"/>
              <a:gd name="connsiteX5" fmla="*/ 88972 w 12117505"/>
              <a:gd name="connsiteY5" fmla="*/ 3513087 h 6220250"/>
              <a:gd name="connsiteX6" fmla="*/ 148480 w 12117505"/>
              <a:gd name="connsiteY6" fmla="*/ 5920080 h 6220250"/>
              <a:gd name="connsiteX7" fmla="*/ 3319168 w 12117505"/>
              <a:gd name="connsiteY7" fmla="*/ 5922616 h 6220250"/>
              <a:gd name="connsiteX8" fmla="*/ 4308929 w 12117505"/>
              <a:gd name="connsiteY8" fmla="*/ 5915956 h 6220250"/>
              <a:gd name="connsiteX9" fmla="*/ 5308288 w 12117505"/>
              <a:gd name="connsiteY9" fmla="*/ 5927049 h 6220250"/>
              <a:gd name="connsiteX10" fmla="*/ 5707509 w 12117505"/>
              <a:gd name="connsiteY10" fmla="*/ 6220250 h 6220250"/>
              <a:gd name="connsiteX11" fmla="*/ 6071394 w 12117505"/>
              <a:gd name="connsiteY11" fmla="*/ 5906353 h 6220250"/>
              <a:gd name="connsiteX12" fmla="*/ 9098386 w 12117505"/>
              <a:gd name="connsiteY12" fmla="*/ 5900863 h 6220250"/>
              <a:gd name="connsiteX13" fmla="*/ 10007288 w 12117505"/>
              <a:gd name="connsiteY13" fmla="*/ 5903738 h 6220250"/>
              <a:gd name="connsiteX14" fmla="*/ 10927227 w 12117505"/>
              <a:gd name="connsiteY14" fmla="*/ 5911605 h 6220250"/>
              <a:gd name="connsiteX15" fmla="*/ 12085310 w 12117505"/>
              <a:gd name="connsiteY15" fmla="*/ 5910559 h 6220250"/>
              <a:gd name="connsiteX16" fmla="*/ 12063456 w 12117505"/>
              <a:gd name="connsiteY16" fmla="*/ 2610913 h 6220250"/>
              <a:gd name="connsiteX17" fmla="*/ 12054104 w 12117505"/>
              <a:gd name="connsiteY17" fmla="*/ 165552 h 6220250"/>
              <a:gd name="connsiteX18" fmla="*/ 11486459 w 12117505"/>
              <a:gd name="connsiteY18" fmla="*/ 104329 h 6220250"/>
              <a:gd name="connsiteX19" fmla="*/ 10223511 w 12117505"/>
              <a:gd name="connsiteY19" fmla="*/ 90298 h 6220250"/>
              <a:gd name="connsiteX20" fmla="*/ 7599878 w 12117505"/>
              <a:gd name="connsiteY20" fmla="*/ 65149 h 6220250"/>
              <a:gd name="connsiteX21" fmla="*/ 2161267 w 12117505"/>
              <a:gd name="connsiteY21" fmla="*/ 19141 h 6220250"/>
              <a:gd name="connsiteX0" fmla="*/ 2161267 w 12117505"/>
              <a:gd name="connsiteY0" fmla="*/ 0 h 6201109"/>
              <a:gd name="connsiteX1" fmla="*/ 705111 w 12117505"/>
              <a:gd name="connsiteY1" fmla="*/ 15164 h 6201109"/>
              <a:gd name="connsiteX2" fmla="*/ 0 w 12117505"/>
              <a:gd name="connsiteY2" fmla="*/ 120954 h 6201109"/>
              <a:gd name="connsiteX3" fmla="*/ 0 w 12117505"/>
              <a:gd name="connsiteY3" fmla="*/ 879244 h 6201109"/>
              <a:gd name="connsiteX4" fmla="*/ 4597 w 12117505"/>
              <a:gd name="connsiteY4" fmla="*/ 879244 h 6201109"/>
              <a:gd name="connsiteX5" fmla="*/ 88972 w 12117505"/>
              <a:gd name="connsiteY5" fmla="*/ 3493946 h 6201109"/>
              <a:gd name="connsiteX6" fmla="*/ 148480 w 12117505"/>
              <a:gd name="connsiteY6" fmla="*/ 5900939 h 6201109"/>
              <a:gd name="connsiteX7" fmla="*/ 3319168 w 12117505"/>
              <a:gd name="connsiteY7" fmla="*/ 5903475 h 6201109"/>
              <a:gd name="connsiteX8" fmla="*/ 4308929 w 12117505"/>
              <a:gd name="connsiteY8" fmla="*/ 5896815 h 6201109"/>
              <a:gd name="connsiteX9" fmla="*/ 5308288 w 12117505"/>
              <a:gd name="connsiteY9" fmla="*/ 5907908 h 6201109"/>
              <a:gd name="connsiteX10" fmla="*/ 5707509 w 12117505"/>
              <a:gd name="connsiteY10" fmla="*/ 6201109 h 6201109"/>
              <a:gd name="connsiteX11" fmla="*/ 6071394 w 12117505"/>
              <a:gd name="connsiteY11" fmla="*/ 5887212 h 6201109"/>
              <a:gd name="connsiteX12" fmla="*/ 9098386 w 12117505"/>
              <a:gd name="connsiteY12" fmla="*/ 5881722 h 6201109"/>
              <a:gd name="connsiteX13" fmla="*/ 10007288 w 12117505"/>
              <a:gd name="connsiteY13" fmla="*/ 5884597 h 6201109"/>
              <a:gd name="connsiteX14" fmla="*/ 10927227 w 12117505"/>
              <a:gd name="connsiteY14" fmla="*/ 5892464 h 6201109"/>
              <a:gd name="connsiteX15" fmla="*/ 12085310 w 12117505"/>
              <a:gd name="connsiteY15" fmla="*/ 5891418 h 6201109"/>
              <a:gd name="connsiteX16" fmla="*/ 12063456 w 12117505"/>
              <a:gd name="connsiteY16" fmla="*/ 2591772 h 6201109"/>
              <a:gd name="connsiteX17" fmla="*/ 12054104 w 12117505"/>
              <a:gd name="connsiteY17" fmla="*/ 146411 h 6201109"/>
              <a:gd name="connsiteX18" fmla="*/ 11486459 w 12117505"/>
              <a:gd name="connsiteY18" fmla="*/ 85188 h 6201109"/>
              <a:gd name="connsiteX19" fmla="*/ 10223511 w 12117505"/>
              <a:gd name="connsiteY19" fmla="*/ 71157 h 6201109"/>
              <a:gd name="connsiteX20" fmla="*/ 7599878 w 12117505"/>
              <a:gd name="connsiteY20" fmla="*/ 46008 h 6201109"/>
              <a:gd name="connsiteX21" fmla="*/ 2161267 w 12117505"/>
              <a:gd name="connsiteY21" fmla="*/ 0 h 6201109"/>
              <a:gd name="connsiteX0" fmla="*/ 2695196 w 12117505"/>
              <a:gd name="connsiteY0" fmla="*/ 36292 h 6185945"/>
              <a:gd name="connsiteX1" fmla="*/ 705111 w 12117505"/>
              <a:gd name="connsiteY1" fmla="*/ 0 h 6185945"/>
              <a:gd name="connsiteX2" fmla="*/ 0 w 12117505"/>
              <a:gd name="connsiteY2" fmla="*/ 105790 h 6185945"/>
              <a:gd name="connsiteX3" fmla="*/ 0 w 12117505"/>
              <a:gd name="connsiteY3" fmla="*/ 864080 h 6185945"/>
              <a:gd name="connsiteX4" fmla="*/ 4597 w 12117505"/>
              <a:gd name="connsiteY4" fmla="*/ 864080 h 6185945"/>
              <a:gd name="connsiteX5" fmla="*/ 88972 w 12117505"/>
              <a:gd name="connsiteY5" fmla="*/ 3478782 h 6185945"/>
              <a:gd name="connsiteX6" fmla="*/ 148480 w 12117505"/>
              <a:gd name="connsiteY6" fmla="*/ 5885775 h 6185945"/>
              <a:gd name="connsiteX7" fmla="*/ 3319168 w 12117505"/>
              <a:gd name="connsiteY7" fmla="*/ 5888311 h 6185945"/>
              <a:gd name="connsiteX8" fmla="*/ 4308929 w 12117505"/>
              <a:gd name="connsiteY8" fmla="*/ 5881651 h 6185945"/>
              <a:gd name="connsiteX9" fmla="*/ 5308288 w 12117505"/>
              <a:gd name="connsiteY9" fmla="*/ 5892744 h 6185945"/>
              <a:gd name="connsiteX10" fmla="*/ 5707509 w 12117505"/>
              <a:gd name="connsiteY10" fmla="*/ 6185945 h 6185945"/>
              <a:gd name="connsiteX11" fmla="*/ 6071394 w 12117505"/>
              <a:gd name="connsiteY11" fmla="*/ 5872048 h 6185945"/>
              <a:gd name="connsiteX12" fmla="*/ 9098386 w 12117505"/>
              <a:gd name="connsiteY12" fmla="*/ 5866558 h 6185945"/>
              <a:gd name="connsiteX13" fmla="*/ 10007288 w 12117505"/>
              <a:gd name="connsiteY13" fmla="*/ 5869433 h 6185945"/>
              <a:gd name="connsiteX14" fmla="*/ 10927227 w 12117505"/>
              <a:gd name="connsiteY14" fmla="*/ 5877300 h 6185945"/>
              <a:gd name="connsiteX15" fmla="*/ 12085310 w 12117505"/>
              <a:gd name="connsiteY15" fmla="*/ 5876254 h 6185945"/>
              <a:gd name="connsiteX16" fmla="*/ 12063456 w 12117505"/>
              <a:gd name="connsiteY16" fmla="*/ 2576608 h 6185945"/>
              <a:gd name="connsiteX17" fmla="*/ 12054104 w 12117505"/>
              <a:gd name="connsiteY17" fmla="*/ 131247 h 6185945"/>
              <a:gd name="connsiteX18" fmla="*/ 11486459 w 12117505"/>
              <a:gd name="connsiteY18" fmla="*/ 70024 h 6185945"/>
              <a:gd name="connsiteX19" fmla="*/ 10223511 w 12117505"/>
              <a:gd name="connsiteY19" fmla="*/ 55993 h 6185945"/>
              <a:gd name="connsiteX20" fmla="*/ 7599878 w 12117505"/>
              <a:gd name="connsiteY20" fmla="*/ 30844 h 6185945"/>
              <a:gd name="connsiteX21" fmla="*/ 2695196 w 12117505"/>
              <a:gd name="connsiteY21" fmla="*/ 36292 h 6185945"/>
              <a:gd name="connsiteX0" fmla="*/ 2695196 w 12117505"/>
              <a:gd name="connsiteY0" fmla="*/ 5448 h 6155101"/>
              <a:gd name="connsiteX1" fmla="*/ 604999 w 12117505"/>
              <a:gd name="connsiteY1" fmla="*/ 37768 h 6155101"/>
              <a:gd name="connsiteX2" fmla="*/ 0 w 12117505"/>
              <a:gd name="connsiteY2" fmla="*/ 74946 h 6155101"/>
              <a:gd name="connsiteX3" fmla="*/ 0 w 12117505"/>
              <a:gd name="connsiteY3" fmla="*/ 833236 h 6155101"/>
              <a:gd name="connsiteX4" fmla="*/ 4597 w 12117505"/>
              <a:gd name="connsiteY4" fmla="*/ 833236 h 6155101"/>
              <a:gd name="connsiteX5" fmla="*/ 88972 w 12117505"/>
              <a:gd name="connsiteY5" fmla="*/ 3447938 h 6155101"/>
              <a:gd name="connsiteX6" fmla="*/ 148480 w 12117505"/>
              <a:gd name="connsiteY6" fmla="*/ 5854931 h 6155101"/>
              <a:gd name="connsiteX7" fmla="*/ 3319168 w 12117505"/>
              <a:gd name="connsiteY7" fmla="*/ 5857467 h 6155101"/>
              <a:gd name="connsiteX8" fmla="*/ 4308929 w 12117505"/>
              <a:gd name="connsiteY8" fmla="*/ 5850807 h 6155101"/>
              <a:gd name="connsiteX9" fmla="*/ 5308288 w 12117505"/>
              <a:gd name="connsiteY9" fmla="*/ 5861900 h 6155101"/>
              <a:gd name="connsiteX10" fmla="*/ 5707509 w 12117505"/>
              <a:gd name="connsiteY10" fmla="*/ 6155101 h 6155101"/>
              <a:gd name="connsiteX11" fmla="*/ 6071394 w 12117505"/>
              <a:gd name="connsiteY11" fmla="*/ 5841204 h 6155101"/>
              <a:gd name="connsiteX12" fmla="*/ 9098386 w 12117505"/>
              <a:gd name="connsiteY12" fmla="*/ 5835714 h 6155101"/>
              <a:gd name="connsiteX13" fmla="*/ 10007288 w 12117505"/>
              <a:gd name="connsiteY13" fmla="*/ 5838589 h 6155101"/>
              <a:gd name="connsiteX14" fmla="*/ 10927227 w 12117505"/>
              <a:gd name="connsiteY14" fmla="*/ 5846456 h 6155101"/>
              <a:gd name="connsiteX15" fmla="*/ 12085310 w 12117505"/>
              <a:gd name="connsiteY15" fmla="*/ 5845410 h 6155101"/>
              <a:gd name="connsiteX16" fmla="*/ 12063456 w 12117505"/>
              <a:gd name="connsiteY16" fmla="*/ 2545764 h 6155101"/>
              <a:gd name="connsiteX17" fmla="*/ 12054104 w 12117505"/>
              <a:gd name="connsiteY17" fmla="*/ 100403 h 6155101"/>
              <a:gd name="connsiteX18" fmla="*/ 11486459 w 12117505"/>
              <a:gd name="connsiteY18" fmla="*/ 39180 h 6155101"/>
              <a:gd name="connsiteX19" fmla="*/ 10223511 w 12117505"/>
              <a:gd name="connsiteY19" fmla="*/ 25149 h 6155101"/>
              <a:gd name="connsiteX20" fmla="*/ 7599878 w 12117505"/>
              <a:gd name="connsiteY20" fmla="*/ 0 h 6155101"/>
              <a:gd name="connsiteX21" fmla="*/ 2695196 w 12117505"/>
              <a:gd name="connsiteY21" fmla="*/ 5448 h 6155101"/>
              <a:gd name="connsiteX0" fmla="*/ 2695196 w 12117505"/>
              <a:gd name="connsiteY0" fmla="*/ 5448 h 6155101"/>
              <a:gd name="connsiteX1" fmla="*/ 604999 w 12117505"/>
              <a:gd name="connsiteY1" fmla="*/ 37768 h 6155101"/>
              <a:gd name="connsiteX2" fmla="*/ 0 w 12117505"/>
              <a:gd name="connsiteY2" fmla="*/ 74946 h 6155101"/>
              <a:gd name="connsiteX3" fmla="*/ 0 w 12117505"/>
              <a:gd name="connsiteY3" fmla="*/ 833236 h 6155101"/>
              <a:gd name="connsiteX4" fmla="*/ 4597 w 12117505"/>
              <a:gd name="connsiteY4" fmla="*/ 833236 h 6155101"/>
              <a:gd name="connsiteX5" fmla="*/ 88972 w 12117505"/>
              <a:gd name="connsiteY5" fmla="*/ 3447938 h 6155101"/>
              <a:gd name="connsiteX6" fmla="*/ 148480 w 12117505"/>
              <a:gd name="connsiteY6" fmla="*/ 5854931 h 6155101"/>
              <a:gd name="connsiteX7" fmla="*/ 3319168 w 12117505"/>
              <a:gd name="connsiteY7" fmla="*/ 5857467 h 6155101"/>
              <a:gd name="connsiteX8" fmla="*/ 4308929 w 12117505"/>
              <a:gd name="connsiteY8" fmla="*/ 5850807 h 6155101"/>
              <a:gd name="connsiteX9" fmla="*/ 5308288 w 12117505"/>
              <a:gd name="connsiteY9" fmla="*/ 5861900 h 6155101"/>
              <a:gd name="connsiteX10" fmla="*/ 5707509 w 12117505"/>
              <a:gd name="connsiteY10" fmla="*/ 6155101 h 6155101"/>
              <a:gd name="connsiteX11" fmla="*/ 6254140 w 12117505"/>
              <a:gd name="connsiteY11" fmla="*/ 5841204 h 6155101"/>
              <a:gd name="connsiteX12" fmla="*/ 9098386 w 12117505"/>
              <a:gd name="connsiteY12" fmla="*/ 5835714 h 6155101"/>
              <a:gd name="connsiteX13" fmla="*/ 10007288 w 12117505"/>
              <a:gd name="connsiteY13" fmla="*/ 5838589 h 6155101"/>
              <a:gd name="connsiteX14" fmla="*/ 10927227 w 12117505"/>
              <a:gd name="connsiteY14" fmla="*/ 5846456 h 6155101"/>
              <a:gd name="connsiteX15" fmla="*/ 12085310 w 12117505"/>
              <a:gd name="connsiteY15" fmla="*/ 5845410 h 6155101"/>
              <a:gd name="connsiteX16" fmla="*/ 12063456 w 12117505"/>
              <a:gd name="connsiteY16" fmla="*/ 2545764 h 6155101"/>
              <a:gd name="connsiteX17" fmla="*/ 12054104 w 12117505"/>
              <a:gd name="connsiteY17" fmla="*/ 100403 h 6155101"/>
              <a:gd name="connsiteX18" fmla="*/ 11486459 w 12117505"/>
              <a:gd name="connsiteY18" fmla="*/ 39180 h 6155101"/>
              <a:gd name="connsiteX19" fmla="*/ 10223511 w 12117505"/>
              <a:gd name="connsiteY19" fmla="*/ 25149 h 6155101"/>
              <a:gd name="connsiteX20" fmla="*/ 7599878 w 12117505"/>
              <a:gd name="connsiteY20" fmla="*/ 0 h 6155101"/>
              <a:gd name="connsiteX21" fmla="*/ 2695196 w 12117505"/>
              <a:gd name="connsiteY21" fmla="*/ 5448 h 6155101"/>
              <a:gd name="connsiteX0" fmla="*/ 2695196 w 12117505"/>
              <a:gd name="connsiteY0" fmla="*/ 5448 h 6210525"/>
              <a:gd name="connsiteX1" fmla="*/ 604999 w 12117505"/>
              <a:gd name="connsiteY1" fmla="*/ 37768 h 6210525"/>
              <a:gd name="connsiteX2" fmla="*/ 0 w 12117505"/>
              <a:gd name="connsiteY2" fmla="*/ 74946 h 6210525"/>
              <a:gd name="connsiteX3" fmla="*/ 0 w 12117505"/>
              <a:gd name="connsiteY3" fmla="*/ 833236 h 6210525"/>
              <a:gd name="connsiteX4" fmla="*/ 4597 w 12117505"/>
              <a:gd name="connsiteY4" fmla="*/ 833236 h 6210525"/>
              <a:gd name="connsiteX5" fmla="*/ 88972 w 12117505"/>
              <a:gd name="connsiteY5" fmla="*/ 3447938 h 6210525"/>
              <a:gd name="connsiteX6" fmla="*/ 148480 w 12117505"/>
              <a:gd name="connsiteY6" fmla="*/ 5854931 h 6210525"/>
              <a:gd name="connsiteX7" fmla="*/ 3319168 w 12117505"/>
              <a:gd name="connsiteY7" fmla="*/ 5857467 h 6210525"/>
              <a:gd name="connsiteX8" fmla="*/ 4308929 w 12117505"/>
              <a:gd name="connsiteY8" fmla="*/ 5850807 h 6210525"/>
              <a:gd name="connsiteX9" fmla="*/ 5308288 w 12117505"/>
              <a:gd name="connsiteY9" fmla="*/ 5861900 h 6210525"/>
              <a:gd name="connsiteX10" fmla="*/ 5877202 w 12117505"/>
              <a:gd name="connsiteY10" fmla="*/ 6210525 h 6210525"/>
              <a:gd name="connsiteX11" fmla="*/ 6254140 w 12117505"/>
              <a:gd name="connsiteY11" fmla="*/ 5841204 h 6210525"/>
              <a:gd name="connsiteX12" fmla="*/ 9098386 w 12117505"/>
              <a:gd name="connsiteY12" fmla="*/ 5835714 h 6210525"/>
              <a:gd name="connsiteX13" fmla="*/ 10007288 w 12117505"/>
              <a:gd name="connsiteY13" fmla="*/ 5838589 h 6210525"/>
              <a:gd name="connsiteX14" fmla="*/ 10927227 w 12117505"/>
              <a:gd name="connsiteY14" fmla="*/ 5846456 h 6210525"/>
              <a:gd name="connsiteX15" fmla="*/ 12085310 w 12117505"/>
              <a:gd name="connsiteY15" fmla="*/ 5845410 h 6210525"/>
              <a:gd name="connsiteX16" fmla="*/ 12063456 w 12117505"/>
              <a:gd name="connsiteY16" fmla="*/ 2545764 h 6210525"/>
              <a:gd name="connsiteX17" fmla="*/ 12054104 w 12117505"/>
              <a:gd name="connsiteY17" fmla="*/ 100403 h 6210525"/>
              <a:gd name="connsiteX18" fmla="*/ 11486459 w 12117505"/>
              <a:gd name="connsiteY18" fmla="*/ 39180 h 6210525"/>
              <a:gd name="connsiteX19" fmla="*/ 10223511 w 12117505"/>
              <a:gd name="connsiteY19" fmla="*/ 25149 h 6210525"/>
              <a:gd name="connsiteX20" fmla="*/ 7599878 w 12117505"/>
              <a:gd name="connsiteY20" fmla="*/ 0 h 6210525"/>
              <a:gd name="connsiteX21" fmla="*/ 2695196 w 12117505"/>
              <a:gd name="connsiteY21" fmla="*/ 5448 h 6210525"/>
              <a:gd name="connsiteX0" fmla="*/ 2695196 w 12117505"/>
              <a:gd name="connsiteY0" fmla="*/ 5448 h 6259020"/>
              <a:gd name="connsiteX1" fmla="*/ 604999 w 12117505"/>
              <a:gd name="connsiteY1" fmla="*/ 37768 h 6259020"/>
              <a:gd name="connsiteX2" fmla="*/ 0 w 12117505"/>
              <a:gd name="connsiteY2" fmla="*/ 74946 h 6259020"/>
              <a:gd name="connsiteX3" fmla="*/ 0 w 12117505"/>
              <a:gd name="connsiteY3" fmla="*/ 833236 h 6259020"/>
              <a:gd name="connsiteX4" fmla="*/ 4597 w 12117505"/>
              <a:gd name="connsiteY4" fmla="*/ 833236 h 6259020"/>
              <a:gd name="connsiteX5" fmla="*/ 88972 w 12117505"/>
              <a:gd name="connsiteY5" fmla="*/ 3447938 h 6259020"/>
              <a:gd name="connsiteX6" fmla="*/ 148480 w 12117505"/>
              <a:gd name="connsiteY6" fmla="*/ 5854931 h 6259020"/>
              <a:gd name="connsiteX7" fmla="*/ 3319168 w 12117505"/>
              <a:gd name="connsiteY7" fmla="*/ 5857467 h 6259020"/>
              <a:gd name="connsiteX8" fmla="*/ 4308929 w 12117505"/>
              <a:gd name="connsiteY8" fmla="*/ 5850807 h 6259020"/>
              <a:gd name="connsiteX9" fmla="*/ 5308288 w 12117505"/>
              <a:gd name="connsiteY9" fmla="*/ 5861900 h 6259020"/>
              <a:gd name="connsiteX10" fmla="*/ 5903311 w 12117505"/>
              <a:gd name="connsiteY10" fmla="*/ 6259020 h 6259020"/>
              <a:gd name="connsiteX11" fmla="*/ 6254140 w 12117505"/>
              <a:gd name="connsiteY11" fmla="*/ 5841204 h 6259020"/>
              <a:gd name="connsiteX12" fmla="*/ 9098386 w 12117505"/>
              <a:gd name="connsiteY12" fmla="*/ 5835714 h 6259020"/>
              <a:gd name="connsiteX13" fmla="*/ 10007288 w 12117505"/>
              <a:gd name="connsiteY13" fmla="*/ 5838589 h 6259020"/>
              <a:gd name="connsiteX14" fmla="*/ 10927227 w 12117505"/>
              <a:gd name="connsiteY14" fmla="*/ 5846456 h 6259020"/>
              <a:gd name="connsiteX15" fmla="*/ 12085310 w 12117505"/>
              <a:gd name="connsiteY15" fmla="*/ 5845410 h 6259020"/>
              <a:gd name="connsiteX16" fmla="*/ 12063456 w 12117505"/>
              <a:gd name="connsiteY16" fmla="*/ 2545764 h 6259020"/>
              <a:gd name="connsiteX17" fmla="*/ 12054104 w 12117505"/>
              <a:gd name="connsiteY17" fmla="*/ 100403 h 6259020"/>
              <a:gd name="connsiteX18" fmla="*/ 11486459 w 12117505"/>
              <a:gd name="connsiteY18" fmla="*/ 39180 h 6259020"/>
              <a:gd name="connsiteX19" fmla="*/ 10223511 w 12117505"/>
              <a:gd name="connsiteY19" fmla="*/ 25149 h 6259020"/>
              <a:gd name="connsiteX20" fmla="*/ 7599878 w 12117505"/>
              <a:gd name="connsiteY20" fmla="*/ 0 h 6259020"/>
              <a:gd name="connsiteX21" fmla="*/ 2695196 w 12117505"/>
              <a:gd name="connsiteY21" fmla="*/ 5448 h 6259020"/>
              <a:gd name="connsiteX0" fmla="*/ 2695196 w 12117505"/>
              <a:gd name="connsiteY0" fmla="*/ 5448 h 6259020"/>
              <a:gd name="connsiteX1" fmla="*/ 604999 w 12117505"/>
              <a:gd name="connsiteY1" fmla="*/ 37768 h 6259020"/>
              <a:gd name="connsiteX2" fmla="*/ 0 w 12117505"/>
              <a:gd name="connsiteY2" fmla="*/ 74946 h 6259020"/>
              <a:gd name="connsiteX3" fmla="*/ 0 w 12117505"/>
              <a:gd name="connsiteY3" fmla="*/ 833236 h 6259020"/>
              <a:gd name="connsiteX4" fmla="*/ 4597 w 12117505"/>
              <a:gd name="connsiteY4" fmla="*/ 833236 h 6259020"/>
              <a:gd name="connsiteX5" fmla="*/ 88972 w 12117505"/>
              <a:gd name="connsiteY5" fmla="*/ 3447938 h 6259020"/>
              <a:gd name="connsiteX6" fmla="*/ 148480 w 12117505"/>
              <a:gd name="connsiteY6" fmla="*/ 5854931 h 6259020"/>
              <a:gd name="connsiteX7" fmla="*/ 3319168 w 12117505"/>
              <a:gd name="connsiteY7" fmla="*/ 5857467 h 6259020"/>
              <a:gd name="connsiteX8" fmla="*/ 4308929 w 12117505"/>
              <a:gd name="connsiteY8" fmla="*/ 5850807 h 6259020"/>
              <a:gd name="connsiteX9" fmla="*/ 5308288 w 12117505"/>
              <a:gd name="connsiteY9" fmla="*/ 5861900 h 6259020"/>
              <a:gd name="connsiteX10" fmla="*/ 5903311 w 12117505"/>
              <a:gd name="connsiteY10" fmla="*/ 6259020 h 6259020"/>
              <a:gd name="connsiteX11" fmla="*/ 6358569 w 12117505"/>
              <a:gd name="connsiteY11" fmla="*/ 5841208 h 6259020"/>
              <a:gd name="connsiteX12" fmla="*/ 9098386 w 12117505"/>
              <a:gd name="connsiteY12" fmla="*/ 5835714 h 6259020"/>
              <a:gd name="connsiteX13" fmla="*/ 10007288 w 12117505"/>
              <a:gd name="connsiteY13" fmla="*/ 5838589 h 6259020"/>
              <a:gd name="connsiteX14" fmla="*/ 10927227 w 12117505"/>
              <a:gd name="connsiteY14" fmla="*/ 5846456 h 6259020"/>
              <a:gd name="connsiteX15" fmla="*/ 12085310 w 12117505"/>
              <a:gd name="connsiteY15" fmla="*/ 5845410 h 6259020"/>
              <a:gd name="connsiteX16" fmla="*/ 12063456 w 12117505"/>
              <a:gd name="connsiteY16" fmla="*/ 2545764 h 6259020"/>
              <a:gd name="connsiteX17" fmla="*/ 12054104 w 12117505"/>
              <a:gd name="connsiteY17" fmla="*/ 100403 h 6259020"/>
              <a:gd name="connsiteX18" fmla="*/ 11486459 w 12117505"/>
              <a:gd name="connsiteY18" fmla="*/ 39180 h 6259020"/>
              <a:gd name="connsiteX19" fmla="*/ 10223511 w 12117505"/>
              <a:gd name="connsiteY19" fmla="*/ 25149 h 6259020"/>
              <a:gd name="connsiteX20" fmla="*/ 7599878 w 12117505"/>
              <a:gd name="connsiteY20" fmla="*/ 0 h 6259020"/>
              <a:gd name="connsiteX21" fmla="*/ 2695196 w 12117505"/>
              <a:gd name="connsiteY21" fmla="*/ 5448 h 6259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2117505" h="6259020">
                <a:moveTo>
                  <a:pt x="2695196" y="5448"/>
                </a:moveTo>
                <a:lnTo>
                  <a:pt x="604999" y="37768"/>
                </a:lnTo>
                <a:cubicBezTo>
                  <a:pt x="485777" y="44401"/>
                  <a:pt x="30881" y="27994"/>
                  <a:pt x="0" y="74946"/>
                </a:cubicBezTo>
                <a:lnTo>
                  <a:pt x="0" y="833236"/>
                </a:lnTo>
                <a:lnTo>
                  <a:pt x="4597" y="833236"/>
                </a:lnTo>
                <a:cubicBezTo>
                  <a:pt x="19426" y="1269020"/>
                  <a:pt x="64992" y="2610989"/>
                  <a:pt x="88972" y="3447938"/>
                </a:cubicBezTo>
                <a:cubicBezTo>
                  <a:pt x="105117" y="5555727"/>
                  <a:pt x="7283" y="5882511"/>
                  <a:pt x="148480" y="5854931"/>
                </a:cubicBezTo>
                <a:cubicBezTo>
                  <a:pt x="1104834" y="5841902"/>
                  <a:pt x="1937287" y="5880951"/>
                  <a:pt x="3319168" y="5857467"/>
                </a:cubicBezTo>
                <a:lnTo>
                  <a:pt x="4308929" y="5850807"/>
                </a:lnTo>
                <a:lnTo>
                  <a:pt x="5308288" y="5861900"/>
                </a:lnTo>
                <a:cubicBezTo>
                  <a:pt x="5547231" y="6002161"/>
                  <a:pt x="5692022" y="6126648"/>
                  <a:pt x="5903311" y="6259020"/>
                </a:cubicBezTo>
                <a:cubicBezTo>
                  <a:pt x="6036995" y="6157144"/>
                  <a:pt x="6233063" y="5970792"/>
                  <a:pt x="6358569" y="5841208"/>
                </a:cubicBezTo>
                <a:cubicBezTo>
                  <a:pt x="6445558" y="5838468"/>
                  <a:pt x="8737174" y="5842629"/>
                  <a:pt x="9098386" y="5835714"/>
                </a:cubicBezTo>
                <a:lnTo>
                  <a:pt x="10007288" y="5838589"/>
                </a:lnTo>
                <a:lnTo>
                  <a:pt x="10927227" y="5846456"/>
                </a:lnTo>
                <a:cubicBezTo>
                  <a:pt x="11284890" y="5836792"/>
                  <a:pt x="12058379" y="5889163"/>
                  <a:pt x="12085310" y="5845410"/>
                </a:cubicBezTo>
                <a:cubicBezTo>
                  <a:pt x="12123753" y="5639890"/>
                  <a:pt x="12050112" y="4331065"/>
                  <a:pt x="12063456" y="2545764"/>
                </a:cubicBezTo>
                <a:cubicBezTo>
                  <a:pt x="12111817" y="1464496"/>
                  <a:pt x="12159998" y="515808"/>
                  <a:pt x="12054104" y="100403"/>
                </a:cubicBezTo>
                <a:cubicBezTo>
                  <a:pt x="12029550" y="4082"/>
                  <a:pt x="11791558" y="51722"/>
                  <a:pt x="11486459" y="39180"/>
                </a:cubicBezTo>
                <a:cubicBezTo>
                  <a:pt x="11181360" y="26638"/>
                  <a:pt x="10644494" y="29826"/>
                  <a:pt x="10223511" y="25149"/>
                </a:cubicBezTo>
                <a:lnTo>
                  <a:pt x="7599878" y="0"/>
                </a:lnTo>
                <a:lnTo>
                  <a:pt x="2695196" y="5448"/>
                </a:ln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CB53F1-A286-9EF6-E3C1-7B2687927B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2814" y="1378226"/>
            <a:ext cx="3363687" cy="158871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dirty="0" err="1"/>
              <a:t>Speechiness</a:t>
            </a:r>
            <a:r>
              <a:rPr lang="en-US" dirty="0"/>
              <a:t> Correlation</a:t>
            </a:r>
          </a:p>
        </p:txBody>
      </p:sp>
      <p:pic>
        <p:nvPicPr>
          <p:cNvPr id="5" name="Content Placeholder 4" descr="Chart, scatter chart&#10;&#10;Description automatically generated">
            <a:extLst>
              <a:ext uri="{FF2B5EF4-FFF2-40B4-BE49-F238E27FC236}">
                <a16:creationId xmlns:a16="http://schemas.microsoft.com/office/drawing/2014/main" id="{1E5CF8B9-D0F7-F8F9-0D87-41927FDA7E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8648" y="1237691"/>
            <a:ext cx="6085217" cy="438261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AB542A6-C26B-E725-B3D8-2A0EC77BD92B}"/>
              </a:ext>
            </a:extLst>
          </p:cNvPr>
          <p:cNvSpPr txBox="1"/>
          <p:nvPr/>
        </p:nvSpPr>
        <p:spPr>
          <a:xfrm>
            <a:off x="1247238" y="3153706"/>
            <a:ext cx="3363687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The </a:t>
            </a:r>
            <a:r>
              <a:rPr lang="en-US" sz="1600" dirty="0" err="1"/>
              <a:t>r-value</a:t>
            </a:r>
            <a:r>
              <a:rPr lang="en-US" sz="1600" dirty="0"/>
              <a:t> is: 0.003053302093949737</a:t>
            </a:r>
          </a:p>
          <a:p>
            <a:pPr algn="ctr"/>
            <a:endParaRPr lang="en-US" sz="1600" dirty="0"/>
          </a:p>
          <a:p>
            <a:pPr algn="ctr"/>
            <a:r>
              <a:rPr lang="en-US" sz="1600" dirty="0"/>
              <a:t>The correlation between both factors is 0.06</a:t>
            </a:r>
            <a:endParaRPr lang="en-GB" sz="1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968CCB-987B-FC92-004B-200F6C62162B}"/>
              </a:ext>
            </a:extLst>
          </p:cNvPr>
          <p:cNvSpPr txBox="1"/>
          <p:nvPr/>
        </p:nvSpPr>
        <p:spPr>
          <a:xfrm>
            <a:off x="1247237" y="5046737"/>
            <a:ext cx="3363687" cy="33855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1600" dirty="0"/>
              <a:t>ADD IN WHAT THIS MEANS!!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42650783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E642D-7C22-CEBD-C0E1-4AF53522E4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Speechiness</a:t>
            </a:r>
            <a:r>
              <a:rPr lang="en-US" dirty="0"/>
              <a:t> Correlation – Top 10 </a:t>
            </a:r>
            <a:endParaRPr lang="en-GB" dirty="0"/>
          </a:p>
        </p:txBody>
      </p:sp>
      <p:pic>
        <p:nvPicPr>
          <p:cNvPr id="5" name="Content Placeholder 4" descr="Chart, scatter chart&#10;&#10;Description automatically generated">
            <a:extLst>
              <a:ext uri="{FF2B5EF4-FFF2-40B4-BE49-F238E27FC236}">
                <a16:creationId xmlns:a16="http://schemas.microsoft.com/office/drawing/2014/main" id="{7630A516-A7A7-B988-D44A-4A0091470F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885" y="2036871"/>
            <a:ext cx="5205337" cy="3748922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9505C55-44B4-5FCF-B744-FEC90DAA6A5A}"/>
              </a:ext>
            </a:extLst>
          </p:cNvPr>
          <p:cNvSpPr txBox="1"/>
          <p:nvPr/>
        </p:nvSpPr>
        <p:spPr>
          <a:xfrm>
            <a:off x="6488819" y="1972340"/>
            <a:ext cx="5035106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The </a:t>
            </a:r>
            <a:r>
              <a:rPr lang="en-US" sz="2400" dirty="0" err="1"/>
              <a:t>r-value</a:t>
            </a:r>
            <a:r>
              <a:rPr lang="en-US" sz="2400" dirty="0"/>
              <a:t> is: 0.030076461345042268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/>
              <a:t>The correlation between both factors is -0.17</a:t>
            </a:r>
            <a:endParaRPr lang="en-GB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A4A401-411E-0E79-FB9A-CD1946C009F3}"/>
              </a:ext>
            </a:extLst>
          </p:cNvPr>
          <p:cNvSpPr txBox="1"/>
          <p:nvPr/>
        </p:nvSpPr>
        <p:spPr>
          <a:xfrm>
            <a:off x="7448772" y="4745248"/>
            <a:ext cx="3363687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dirty="0"/>
              <a:t>ADD IN WHAT THIS MEANS!!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103625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8">
            <a:extLst>
              <a:ext uri="{FF2B5EF4-FFF2-40B4-BE49-F238E27FC236}">
                <a16:creationId xmlns:a16="http://schemas.microsoft.com/office/drawing/2014/main" id="{B20DF01A-DAD0-4D16-BEDE-ED085CCC3B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0">
            <a:extLst>
              <a:ext uri="{FF2B5EF4-FFF2-40B4-BE49-F238E27FC236}">
                <a16:creationId xmlns:a16="http://schemas.microsoft.com/office/drawing/2014/main" id="{A2EE1E2D-ECFB-49DE-A025-1F56F4BFB5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2530" y="650821"/>
            <a:ext cx="5675176" cy="5572420"/>
          </a:xfrm>
          <a:custGeom>
            <a:avLst/>
            <a:gdLst>
              <a:gd name="connsiteX0" fmla="*/ 3054021 w 5812746"/>
              <a:gd name="connsiteY0" fmla="*/ 1231 h 5528040"/>
              <a:gd name="connsiteX1" fmla="*/ 3457269 w 5812746"/>
              <a:gd name="connsiteY1" fmla="*/ 26605 h 5528040"/>
              <a:gd name="connsiteX2" fmla="*/ 5044657 w 5812746"/>
              <a:gd name="connsiteY2" fmla="*/ 762351 h 5528040"/>
              <a:gd name="connsiteX3" fmla="*/ 5796943 w 5812746"/>
              <a:gd name="connsiteY3" fmla="*/ 3658506 h 5528040"/>
              <a:gd name="connsiteX4" fmla="*/ 4954141 w 5812746"/>
              <a:gd name="connsiteY4" fmla="*/ 5012740 h 5528040"/>
              <a:gd name="connsiteX5" fmla="*/ 2691747 w 5812746"/>
              <a:gd name="connsiteY5" fmla="*/ 5525878 h 5528040"/>
              <a:gd name="connsiteX6" fmla="*/ 851096 w 5812746"/>
              <a:gd name="connsiteY6" fmla="*/ 4850742 h 5528040"/>
              <a:gd name="connsiteX7" fmla="*/ 140681 w 5812746"/>
              <a:gd name="connsiteY7" fmla="*/ 2645192 h 5528040"/>
              <a:gd name="connsiteX8" fmla="*/ 359594 w 5812746"/>
              <a:gd name="connsiteY8" fmla="*/ 1360849 h 5528040"/>
              <a:gd name="connsiteX9" fmla="*/ 446887 w 5812746"/>
              <a:gd name="connsiteY9" fmla="*/ 1002123 h 5528040"/>
              <a:gd name="connsiteX10" fmla="*/ 19774 w 5812746"/>
              <a:gd name="connsiteY10" fmla="*/ 765364 h 5528040"/>
              <a:gd name="connsiteX11" fmla="*/ 1117899 w 5812746"/>
              <a:gd name="connsiteY11" fmla="*/ 432351 h 5528040"/>
              <a:gd name="connsiteX12" fmla="*/ 1876138 w 5812746"/>
              <a:gd name="connsiteY12" fmla="*/ 213732 h 5528040"/>
              <a:gd name="connsiteX13" fmla="*/ 3054021 w 5812746"/>
              <a:gd name="connsiteY13" fmla="*/ 1231 h 5528040"/>
              <a:gd name="connsiteX0" fmla="*/ 3054021 w 5812746"/>
              <a:gd name="connsiteY0" fmla="*/ 1231 h 5528040"/>
              <a:gd name="connsiteX1" fmla="*/ 3602604 w 5812746"/>
              <a:gd name="connsiteY1" fmla="*/ 26605 h 5528040"/>
              <a:gd name="connsiteX2" fmla="*/ 5044657 w 5812746"/>
              <a:gd name="connsiteY2" fmla="*/ 762351 h 5528040"/>
              <a:gd name="connsiteX3" fmla="*/ 5796943 w 5812746"/>
              <a:gd name="connsiteY3" fmla="*/ 3658506 h 5528040"/>
              <a:gd name="connsiteX4" fmla="*/ 4954141 w 5812746"/>
              <a:gd name="connsiteY4" fmla="*/ 5012740 h 5528040"/>
              <a:gd name="connsiteX5" fmla="*/ 2691747 w 5812746"/>
              <a:gd name="connsiteY5" fmla="*/ 5525878 h 5528040"/>
              <a:gd name="connsiteX6" fmla="*/ 851096 w 5812746"/>
              <a:gd name="connsiteY6" fmla="*/ 4850742 h 5528040"/>
              <a:gd name="connsiteX7" fmla="*/ 140681 w 5812746"/>
              <a:gd name="connsiteY7" fmla="*/ 2645192 h 5528040"/>
              <a:gd name="connsiteX8" fmla="*/ 359594 w 5812746"/>
              <a:gd name="connsiteY8" fmla="*/ 1360849 h 5528040"/>
              <a:gd name="connsiteX9" fmla="*/ 446887 w 5812746"/>
              <a:gd name="connsiteY9" fmla="*/ 1002123 h 5528040"/>
              <a:gd name="connsiteX10" fmla="*/ 19774 w 5812746"/>
              <a:gd name="connsiteY10" fmla="*/ 765364 h 5528040"/>
              <a:gd name="connsiteX11" fmla="*/ 1117899 w 5812746"/>
              <a:gd name="connsiteY11" fmla="*/ 432351 h 5528040"/>
              <a:gd name="connsiteX12" fmla="*/ 1876138 w 5812746"/>
              <a:gd name="connsiteY12" fmla="*/ 213732 h 5528040"/>
              <a:gd name="connsiteX13" fmla="*/ 3054021 w 5812746"/>
              <a:gd name="connsiteY13" fmla="*/ 1231 h 5528040"/>
              <a:gd name="connsiteX0" fmla="*/ 1876138 w 5812746"/>
              <a:gd name="connsiteY0" fmla="*/ 209741 h 5524049"/>
              <a:gd name="connsiteX1" fmla="*/ 3602604 w 5812746"/>
              <a:gd name="connsiteY1" fmla="*/ 22614 h 5524049"/>
              <a:gd name="connsiteX2" fmla="*/ 5044657 w 5812746"/>
              <a:gd name="connsiteY2" fmla="*/ 758360 h 5524049"/>
              <a:gd name="connsiteX3" fmla="*/ 5796943 w 5812746"/>
              <a:gd name="connsiteY3" fmla="*/ 3654515 h 5524049"/>
              <a:gd name="connsiteX4" fmla="*/ 4954141 w 5812746"/>
              <a:gd name="connsiteY4" fmla="*/ 5008749 h 5524049"/>
              <a:gd name="connsiteX5" fmla="*/ 2691747 w 5812746"/>
              <a:gd name="connsiteY5" fmla="*/ 5521887 h 5524049"/>
              <a:gd name="connsiteX6" fmla="*/ 851096 w 5812746"/>
              <a:gd name="connsiteY6" fmla="*/ 4846751 h 5524049"/>
              <a:gd name="connsiteX7" fmla="*/ 140681 w 5812746"/>
              <a:gd name="connsiteY7" fmla="*/ 2641201 h 5524049"/>
              <a:gd name="connsiteX8" fmla="*/ 359594 w 5812746"/>
              <a:gd name="connsiteY8" fmla="*/ 1356858 h 5524049"/>
              <a:gd name="connsiteX9" fmla="*/ 446887 w 5812746"/>
              <a:gd name="connsiteY9" fmla="*/ 998132 h 5524049"/>
              <a:gd name="connsiteX10" fmla="*/ 19774 w 5812746"/>
              <a:gd name="connsiteY10" fmla="*/ 761373 h 5524049"/>
              <a:gd name="connsiteX11" fmla="*/ 1117899 w 5812746"/>
              <a:gd name="connsiteY11" fmla="*/ 428360 h 5524049"/>
              <a:gd name="connsiteX12" fmla="*/ 1876138 w 5812746"/>
              <a:gd name="connsiteY12" fmla="*/ 209741 h 5524049"/>
              <a:gd name="connsiteX0" fmla="*/ 1876138 w 5812746"/>
              <a:gd name="connsiteY0" fmla="*/ 209741 h 5527442"/>
              <a:gd name="connsiteX1" fmla="*/ 3602604 w 5812746"/>
              <a:gd name="connsiteY1" fmla="*/ 22614 h 5527442"/>
              <a:gd name="connsiteX2" fmla="*/ 5044657 w 5812746"/>
              <a:gd name="connsiteY2" fmla="*/ 758360 h 5527442"/>
              <a:gd name="connsiteX3" fmla="*/ 5796943 w 5812746"/>
              <a:gd name="connsiteY3" fmla="*/ 3654515 h 5527442"/>
              <a:gd name="connsiteX4" fmla="*/ 4978741 w 5812746"/>
              <a:gd name="connsiteY4" fmla="*/ 5080951 h 5527442"/>
              <a:gd name="connsiteX5" fmla="*/ 2691747 w 5812746"/>
              <a:gd name="connsiteY5" fmla="*/ 5521887 h 5527442"/>
              <a:gd name="connsiteX6" fmla="*/ 851096 w 5812746"/>
              <a:gd name="connsiteY6" fmla="*/ 4846751 h 5527442"/>
              <a:gd name="connsiteX7" fmla="*/ 140681 w 5812746"/>
              <a:gd name="connsiteY7" fmla="*/ 2641201 h 5527442"/>
              <a:gd name="connsiteX8" fmla="*/ 359594 w 5812746"/>
              <a:gd name="connsiteY8" fmla="*/ 1356858 h 5527442"/>
              <a:gd name="connsiteX9" fmla="*/ 446887 w 5812746"/>
              <a:gd name="connsiteY9" fmla="*/ 998132 h 5527442"/>
              <a:gd name="connsiteX10" fmla="*/ 19774 w 5812746"/>
              <a:gd name="connsiteY10" fmla="*/ 761373 h 5527442"/>
              <a:gd name="connsiteX11" fmla="*/ 1117899 w 5812746"/>
              <a:gd name="connsiteY11" fmla="*/ 428360 h 5527442"/>
              <a:gd name="connsiteX12" fmla="*/ 1876138 w 5812746"/>
              <a:gd name="connsiteY12" fmla="*/ 209741 h 5527442"/>
              <a:gd name="connsiteX0" fmla="*/ 1868107 w 5804715"/>
              <a:gd name="connsiteY0" fmla="*/ 209741 h 5527442"/>
              <a:gd name="connsiteX1" fmla="*/ 3594573 w 5804715"/>
              <a:gd name="connsiteY1" fmla="*/ 22614 h 5527442"/>
              <a:gd name="connsiteX2" fmla="*/ 5036626 w 5804715"/>
              <a:gd name="connsiteY2" fmla="*/ 758360 h 5527442"/>
              <a:gd name="connsiteX3" fmla="*/ 5788912 w 5804715"/>
              <a:gd name="connsiteY3" fmla="*/ 3654515 h 5527442"/>
              <a:gd name="connsiteX4" fmla="*/ 4970710 w 5804715"/>
              <a:gd name="connsiteY4" fmla="*/ 5080951 h 5527442"/>
              <a:gd name="connsiteX5" fmla="*/ 2683716 w 5804715"/>
              <a:gd name="connsiteY5" fmla="*/ 5521887 h 5527442"/>
              <a:gd name="connsiteX6" fmla="*/ 843065 w 5804715"/>
              <a:gd name="connsiteY6" fmla="*/ 4846751 h 5527442"/>
              <a:gd name="connsiteX7" fmla="*/ 132650 w 5804715"/>
              <a:gd name="connsiteY7" fmla="*/ 2641201 h 5527442"/>
              <a:gd name="connsiteX8" fmla="*/ 351563 w 5804715"/>
              <a:gd name="connsiteY8" fmla="*/ 1356858 h 5527442"/>
              <a:gd name="connsiteX9" fmla="*/ 438856 w 5804715"/>
              <a:gd name="connsiteY9" fmla="*/ 998132 h 5527442"/>
              <a:gd name="connsiteX10" fmla="*/ 11743 w 5804715"/>
              <a:gd name="connsiteY10" fmla="*/ 761373 h 5527442"/>
              <a:gd name="connsiteX11" fmla="*/ 1109868 w 5804715"/>
              <a:gd name="connsiteY11" fmla="*/ 428360 h 5527442"/>
              <a:gd name="connsiteX12" fmla="*/ 1868107 w 5804715"/>
              <a:gd name="connsiteY12" fmla="*/ 209741 h 5527442"/>
              <a:gd name="connsiteX0" fmla="*/ 1871754 w 5808362"/>
              <a:gd name="connsiteY0" fmla="*/ 209741 h 5527442"/>
              <a:gd name="connsiteX1" fmla="*/ 3598220 w 5808362"/>
              <a:gd name="connsiteY1" fmla="*/ 22614 h 5527442"/>
              <a:gd name="connsiteX2" fmla="*/ 5040273 w 5808362"/>
              <a:gd name="connsiteY2" fmla="*/ 758360 h 5527442"/>
              <a:gd name="connsiteX3" fmla="*/ 5792559 w 5808362"/>
              <a:gd name="connsiteY3" fmla="*/ 3654515 h 5527442"/>
              <a:gd name="connsiteX4" fmla="*/ 4974357 w 5808362"/>
              <a:gd name="connsiteY4" fmla="*/ 5080951 h 5527442"/>
              <a:gd name="connsiteX5" fmla="*/ 2687363 w 5808362"/>
              <a:gd name="connsiteY5" fmla="*/ 5521887 h 5527442"/>
              <a:gd name="connsiteX6" fmla="*/ 846712 w 5808362"/>
              <a:gd name="connsiteY6" fmla="*/ 4846751 h 5527442"/>
              <a:gd name="connsiteX7" fmla="*/ 136297 w 5808362"/>
              <a:gd name="connsiteY7" fmla="*/ 2641201 h 5527442"/>
              <a:gd name="connsiteX8" fmla="*/ 355210 w 5808362"/>
              <a:gd name="connsiteY8" fmla="*/ 1356858 h 5527442"/>
              <a:gd name="connsiteX9" fmla="*/ 442503 w 5808362"/>
              <a:gd name="connsiteY9" fmla="*/ 998132 h 5527442"/>
              <a:gd name="connsiteX10" fmla="*/ 15390 w 5808362"/>
              <a:gd name="connsiteY10" fmla="*/ 761373 h 5527442"/>
              <a:gd name="connsiteX11" fmla="*/ 1113515 w 5808362"/>
              <a:gd name="connsiteY11" fmla="*/ 428360 h 5527442"/>
              <a:gd name="connsiteX12" fmla="*/ 1871754 w 5808362"/>
              <a:gd name="connsiteY12" fmla="*/ 209741 h 5527442"/>
              <a:gd name="connsiteX0" fmla="*/ 1871754 w 5808362"/>
              <a:gd name="connsiteY0" fmla="*/ 209741 h 5527442"/>
              <a:gd name="connsiteX1" fmla="*/ 3598220 w 5808362"/>
              <a:gd name="connsiteY1" fmla="*/ 22614 h 5527442"/>
              <a:gd name="connsiteX2" fmla="*/ 5040273 w 5808362"/>
              <a:gd name="connsiteY2" fmla="*/ 758360 h 5527442"/>
              <a:gd name="connsiteX3" fmla="*/ 5792559 w 5808362"/>
              <a:gd name="connsiteY3" fmla="*/ 3654515 h 5527442"/>
              <a:gd name="connsiteX4" fmla="*/ 4974357 w 5808362"/>
              <a:gd name="connsiteY4" fmla="*/ 5080951 h 5527442"/>
              <a:gd name="connsiteX5" fmla="*/ 2687363 w 5808362"/>
              <a:gd name="connsiteY5" fmla="*/ 5521887 h 5527442"/>
              <a:gd name="connsiteX6" fmla="*/ 846712 w 5808362"/>
              <a:gd name="connsiteY6" fmla="*/ 4846751 h 5527442"/>
              <a:gd name="connsiteX7" fmla="*/ 136297 w 5808362"/>
              <a:gd name="connsiteY7" fmla="*/ 2641201 h 5527442"/>
              <a:gd name="connsiteX8" fmla="*/ 355210 w 5808362"/>
              <a:gd name="connsiteY8" fmla="*/ 1356858 h 5527442"/>
              <a:gd name="connsiteX9" fmla="*/ 442503 w 5808362"/>
              <a:gd name="connsiteY9" fmla="*/ 998132 h 5527442"/>
              <a:gd name="connsiteX10" fmla="*/ 15390 w 5808362"/>
              <a:gd name="connsiteY10" fmla="*/ 761373 h 5527442"/>
              <a:gd name="connsiteX11" fmla="*/ 1113515 w 5808362"/>
              <a:gd name="connsiteY11" fmla="*/ 428360 h 5527442"/>
              <a:gd name="connsiteX12" fmla="*/ 1871754 w 5808362"/>
              <a:gd name="connsiteY12" fmla="*/ 209741 h 5527442"/>
              <a:gd name="connsiteX0" fmla="*/ 1871754 w 5808362"/>
              <a:gd name="connsiteY0" fmla="*/ 209741 h 5527442"/>
              <a:gd name="connsiteX1" fmla="*/ 3598220 w 5808362"/>
              <a:gd name="connsiteY1" fmla="*/ 22614 h 5527442"/>
              <a:gd name="connsiteX2" fmla="*/ 5040273 w 5808362"/>
              <a:gd name="connsiteY2" fmla="*/ 758360 h 5527442"/>
              <a:gd name="connsiteX3" fmla="*/ 5792559 w 5808362"/>
              <a:gd name="connsiteY3" fmla="*/ 3654515 h 5527442"/>
              <a:gd name="connsiteX4" fmla="*/ 4974357 w 5808362"/>
              <a:gd name="connsiteY4" fmla="*/ 5080951 h 5527442"/>
              <a:gd name="connsiteX5" fmla="*/ 2687363 w 5808362"/>
              <a:gd name="connsiteY5" fmla="*/ 5521887 h 5527442"/>
              <a:gd name="connsiteX6" fmla="*/ 846712 w 5808362"/>
              <a:gd name="connsiteY6" fmla="*/ 4846751 h 5527442"/>
              <a:gd name="connsiteX7" fmla="*/ 136297 w 5808362"/>
              <a:gd name="connsiteY7" fmla="*/ 2641201 h 5527442"/>
              <a:gd name="connsiteX8" fmla="*/ 355210 w 5808362"/>
              <a:gd name="connsiteY8" fmla="*/ 1356858 h 5527442"/>
              <a:gd name="connsiteX9" fmla="*/ 442503 w 5808362"/>
              <a:gd name="connsiteY9" fmla="*/ 998132 h 5527442"/>
              <a:gd name="connsiteX10" fmla="*/ 15390 w 5808362"/>
              <a:gd name="connsiteY10" fmla="*/ 761373 h 5527442"/>
              <a:gd name="connsiteX11" fmla="*/ 1113515 w 5808362"/>
              <a:gd name="connsiteY11" fmla="*/ 428360 h 5527442"/>
              <a:gd name="connsiteX12" fmla="*/ 1871754 w 5808362"/>
              <a:gd name="connsiteY12" fmla="*/ 209741 h 5527442"/>
              <a:gd name="connsiteX0" fmla="*/ 1948185 w 5808362"/>
              <a:gd name="connsiteY0" fmla="*/ 196960 h 5529615"/>
              <a:gd name="connsiteX1" fmla="*/ 3598220 w 5808362"/>
              <a:gd name="connsiteY1" fmla="*/ 24787 h 5529615"/>
              <a:gd name="connsiteX2" fmla="*/ 5040273 w 5808362"/>
              <a:gd name="connsiteY2" fmla="*/ 760533 h 5529615"/>
              <a:gd name="connsiteX3" fmla="*/ 5792559 w 5808362"/>
              <a:gd name="connsiteY3" fmla="*/ 3656688 h 5529615"/>
              <a:gd name="connsiteX4" fmla="*/ 4974357 w 5808362"/>
              <a:gd name="connsiteY4" fmla="*/ 5083124 h 5529615"/>
              <a:gd name="connsiteX5" fmla="*/ 2687363 w 5808362"/>
              <a:gd name="connsiteY5" fmla="*/ 5524060 h 5529615"/>
              <a:gd name="connsiteX6" fmla="*/ 846712 w 5808362"/>
              <a:gd name="connsiteY6" fmla="*/ 4848924 h 5529615"/>
              <a:gd name="connsiteX7" fmla="*/ 136297 w 5808362"/>
              <a:gd name="connsiteY7" fmla="*/ 2643374 h 5529615"/>
              <a:gd name="connsiteX8" fmla="*/ 355210 w 5808362"/>
              <a:gd name="connsiteY8" fmla="*/ 1359031 h 5529615"/>
              <a:gd name="connsiteX9" fmla="*/ 442503 w 5808362"/>
              <a:gd name="connsiteY9" fmla="*/ 1000305 h 5529615"/>
              <a:gd name="connsiteX10" fmla="*/ 15390 w 5808362"/>
              <a:gd name="connsiteY10" fmla="*/ 763546 h 5529615"/>
              <a:gd name="connsiteX11" fmla="*/ 1113515 w 5808362"/>
              <a:gd name="connsiteY11" fmla="*/ 430533 h 5529615"/>
              <a:gd name="connsiteX12" fmla="*/ 1948185 w 5808362"/>
              <a:gd name="connsiteY12" fmla="*/ 196960 h 5529615"/>
              <a:gd name="connsiteX0" fmla="*/ 1948185 w 5808362"/>
              <a:gd name="connsiteY0" fmla="*/ 203971 h 5536626"/>
              <a:gd name="connsiteX1" fmla="*/ 3598220 w 5808362"/>
              <a:gd name="connsiteY1" fmla="*/ 31798 h 5536626"/>
              <a:gd name="connsiteX2" fmla="*/ 5040273 w 5808362"/>
              <a:gd name="connsiteY2" fmla="*/ 767544 h 5536626"/>
              <a:gd name="connsiteX3" fmla="*/ 5792559 w 5808362"/>
              <a:gd name="connsiteY3" fmla="*/ 3663699 h 5536626"/>
              <a:gd name="connsiteX4" fmla="*/ 4974357 w 5808362"/>
              <a:gd name="connsiteY4" fmla="*/ 5090135 h 5536626"/>
              <a:gd name="connsiteX5" fmla="*/ 2687363 w 5808362"/>
              <a:gd name="connsiteY5" fmla="*/ 5531071 h 5536626"/>
              <a:gd name="connsiteX6" fmla="*/ 846712 w 5808362"/>
              <a:gd name="connsiteY6" fmla="*/ 4855935 h 5536626"/>
              <a:gd name="connsiteX7" fmla="*/ 136297 w 5808362"/>
              <a:gd name="connsiteY7" fmla="*/ 2650385 h 5536626"/>
              <a:gd name="connsiteX8" fmla="*/ 355210 w 5808362"/>
              <a:gd name="connsiteY8" fmla="*/ 1366042 h 5536626"/>
              <a:gd name="connsiteX9" fmla="*/ 442503 w 5808362"/>
              <a:gd name="connsiteY9" fmla="*/ 1007316 h 5536626"/>
              <a:gd name="connsiteX10" fmla="*/ 15390 w 5808362"/>
              <a:gd name="connsiteY10" fmla="*/ 770557 h 5536626"/>
              <a:gd name="connsiteX11" fmla="*/ 1113515 w 5808362"/>
              <a:gd name="connsiteY11" fmla="*/ 437544 h 5536626"/>
              <a:gd name="connsiteX12" fmla="*/ 1948185 w 5808362"/>
              <a:gd name="connsiteY12" fmla="*/ 203971 h 5536626"/>
              <a:gd name="connsiteX0" fmla="*/ 1948185 w 5808362"/>
              <a:gd name="connsiteY0" fmla="*/ 203971 h 5536626"/>
              <a:gd name="connsiteX1" fmla="*/ 3598220 w 5808362"/>
              <a:gd name="connsiteY1" fmla="*/ 31798 h 5536626"/>
              <a:gd name="connsiteX2" fmla="*/ 5040273 w 5808362"/>
              <a:gd name="connsiteY2" fmla="*/ 767544 h 5536626"/>
              <a:gd name="connsiteX3" fmla="*/ 5792559 w 5808362"/>
              <a:gd name="connsiteY3" fmla="*/ 3663699 h 5536626"/>
              <a:gd name="connsiteX4" fmla="*/ 4974357 w 5808362"/>
              <a:gd name="connsiteY4" fmla="*/ 5090135 h 5536626"/>
              <a:gd name="connsiteX5" fmla="*/ 2687363 w 5808362"/>
              <a:gd name="connsiteY5" fmla="*/ 5531071 h 5536626"/>
              <a:gd name="connsiteX6" fmla="*/ 846712 w 5808362"/>
              <a:gd name="connsiteY6" fmla="*/ 4855935 h 5536626"/>
              <a:gd name="connsiteX7" fmla="*/ 136297 w 5808362"/>
              <a:gd name="connsiteY7" fmla="*/ 2650385 h 5536626"/>
              <a:gd name="connsiteX8" fmla="*/ 355210 w 5808362"/>
              <a:gd name="connsiteY8" fmla="*/ 1366042 h 5536626"/>
              <a:gd name="connsiteX9" fmla="*/ 442503 w 5808362"/>
              <a:gd name="connsiteY9" fmla="*/ 1007316 h 5536626"/>
              <a:gd name="connsiteX10" fmla="*/ 15390 w 5808362"/>
              <a:gd name="connsiteY10" fmla="*/ 770557 h 5536626"/>
              <a:gd name="connsiteX11" fmla="*/ 1113515 w 5808362"/>
              <a:gd name="connsiteY11" fmla="*/ 437544 h 5536626"/>
              <a:gd name="connsiteX12" fmla="*/ 1948185 w 5808362"/>
              <a:gd name="connsiteY12" fmla="*/ 203971 h 5536626"/>
              <a:gd name="connsiteX0" fmla="*/ 1956093 w 5816270"/>
              <a:gd name="connsiteY0" fmla="*/ 203971 h 5536626"/>
              <a:gd name="connsiteX1" fmla="*/ 3606128 w 5816270"/>
              <a:gd name="connsiteY1" fmla="*/ 31798 h 5536626"/>
              <a:gd name="connsiteX2" fmla="*/ 5048181 w 5816270"/>
              <a:gd name="connsiteY2" fmla="*/ 767544 h 5536626"/>
              <a:gd name="connsiteX3" fmla="*/ 5800467 w 5816270"/>
              <a:gd name="connsiteY3" fmla="*/ 3663699 h 5536626"/>
              <a:gd name="connsiteX4" fmla="*/ 4982265 w 5816270"/>
              <a:gd name="connsiteY4" fmla="*/ 5090135 h 5536626"/>
              <a:gd name="connsiteX5" fmla="*/ 2695271 w 5816270"/>
              <a:gd name="connsiteY5" fmla="*/ 5531071 h 5536626"/>
              <a:gd name="connsiteX6" fmla="*/ 854620 w 5816270"/>
              <a:gd name="connsiteY6" fmla="*/ 4855935 h 5536626"/>
              <a:gd name="connsiteX7" fmla="*/ 144205 w 5816270"/>
              <a:gd name="connsiteY7" fmla="*/ 2650385 h 5536626"/>
              <a:gd name="connsiteX8" fmla="*/ 363118 w 5816270"/>
              <a:gd name="connsiteY8" fmla="*/ 1366042 h 5536626"/>
              <a:gd name="connsiteX9" fmla="*/ 450411 w 5816270"/>
              <a:gd name="connsiteY9" fmla="*/ 1007316 h 5536626"/>
              <a:gd name="connsiteX10" fmla="*/ 23298 w 5816270"/>
              <a:gd name="connsiteY10" fmla="*/ 770557 h 5536626"/>
              <a:gd name="connsiteX11" fmla="*/ 1090851 w 5816270"/>
              <a:gd name="connsiteY11" fmla="*/ 482410 h 5536626"/>
              <a:gd name="connsiteX12" fmla="*/ 1956093 w 5816270"/>
              <a:gd name="connsiteY12" fmla="*/ 203971 h 5536626"/>
              <a:gd name="connsiteX0" fmla="*/ 1956093 w 5820396"/>
              <a:gd name="connsiteY0" fmla="*/ 203971 h 5536626"/>
              <a:gd name="connsiteX1" fmla="*/ 3606128 w 5820396"/>
              <a:gd name="connsiteY1" fmla="*/ 31798 h 5536626"/>
              <a:gd name="connsiteX2" fmla="*/ 5048181 w 5820396"/>
              <a:gd name="connsiteY2" fmla="*/ 767544 h 5536626"/>
              <a:gd name="connsiteX3" fmla="*/ 5800467 w 5820396"/>
              <a:gd name="connsiteY3" fmla="*/ 3663699 h 5536626"/>
              <a:gd name="connsiteX4" fmla="*/ 4982265 w 5820396"/>
              <a:gd name="connsiteY4" fmla="*/ 5090135 h 5536626"/>
              <a:gd name="connsiteX5" fmla="*/ 2695271 w 5820396"/>
              <a:gd name="connsiteY5" fmla="*/ 5531071 h 5536626"/>
              <a:gd name="connsiteX6" fmla="*/ 854620 w 5820396"/>
              <a:gd name="connsiteY6" fmla="*/ 4855935 h 5536626"/>
              <a:gd name="connsiteX7" fmla="*/ 144205 w 5820396"/>
              <a:gd name="connsiteY7" fmla="*/ 2650385 h 5536626"/>
              <a:gd name="connsiteX8" fmla="*/ 363118 w 5820396"/>
              <a:gd name="connsiteY8" fmla="*/ 1366042 h 5536626"/>
              <a:gd name="connsiteX9" fmla="*/ 450411 w 5820396"/>
              <a:gd name="connsiteY9" fmla="*/ 1007316 h 5536626"/>
              <a:gd name="connsiteX10" fmla="*/ 23298 w 5820396"/>
              <a:gd name="connsiteY10" fmla="*/ 770557 h 5536626"/>
              <a:gd name="connsiteX11" fmla="*/ 1090851 w 5820396"/>
              <a:gd name="connsiteY11" fmla="*/ 482410 h 5536626"/>
              <a:gd name="connsiteX12" fmla="*/ 1956093 w 5820396"/>
              <a:gd name="connsiteY12" fmla="*/ 203971 h 5536626"/>
              <a:gd name="connsiteX0" fmla="*/ 1956093 w 5823792"/>
              <a:gd name="connsiteY0" fmla="*/ 203971 h 5536626"/>
              <a:gd name="connsiteX1" fmla="*/ 3606128 w 5823792"/>
              <a:gd name="connsiteY1" fmla="*/ 31798 h 5536626"/>
              <a:gd name="connsiteX2" fmla="*/ 5122050 w 5823792"/>
              <a:gd name="connsiteY2" fmla="*/ 767544 h 5536626"/>
              <a:gd name="connsiteX3" fmla="*/ 5800467 w 5823792"/>
              <a:gd name="connsiteY3" fmla="*/ 3663699 h 5536626"/>
              <a:gd name="connsiteX4" fmla="*/ 4982265 w 5823792"/>
              <a:gd name="connsiteY4" fmla="*/ 5090135 h 5536626"/>
              <a:gd name="connsiteX5" fmla="*/ 2695271 w 5823792"/>
              <a:gd name="connsiteY5" fmla="*/ 5531071 h 5536626"/>
              <a:gd name="connsiteX6" fmla="*/ 854620 w 5823792"/>
              <a:gd name="connsiteY6" fmla="*/ 4855935 h 5536626"/>
              <a:gd name="connsiteX7" fmla="*/ 144205 w 5823792"/>
              <a:gd name="connsiteY7" fmla="*/ 2650385 h 5536626"/>
              <a:gd name="connsiteX8" fmla="*/ 363118 w 5823792"/>
              <a:gd name="connsiteY8" fmla="*/ 1366042 h 5536626"/>
              <a:gd name="connsiteX9" fmla="*/ 450411 w 5823792"/>
              <a:gd name="connsiteY9" fmla="*/ 1007316 h 5536626"/>
              <a:gd name="connsiteX10" fmla="*/ 23298 w 5823792"/>
              <a:gd name="connsiteY10" fmla="*/ 770557 h 5536626"/>
              <a:gd name="connsiteX11" fmla="*/ 1090851 w 5823792"/>
              <a:gd name="connsiteY11" fmla="*/ 482410 h 5536626"/>
              <a:gd name="connsiteX12" fmla="*/ 1956093 w 5823792"/>
              <a:gd name="connsiteY12" fmla="*/ 203971 h 5536626"/>
              <a:gd name="connsiteX0" fmla="*/ 1956093 w 5824968"/>
              <a:gd name="connsiteY0" fmla="*/ 203971 h 5536626"/>
              <a:gd name="connsiteX1" fmla="*/ 3606128 w 5824968"/>
              <a:gd name="connsiteY1" fmla="*/ 31798 h 5536626"/>
              <a:gd name="connsiteX2" fmla="*/ 5143156 w 5824968"/>
              <a:gd name="connsiteY2" fmla="*/ 767544 h 5536626"/>
              <a:gd name="connsiteX3" fmla="*/ 5800467 w 5824968"/>
              <a:gd name="connsiteY3" fmla="*/ 3663699 h 5536626"/>
              <a:gd name="connsiteX4" fmla="*/ 4982265 w 5824968"/>
              <a:gd name="connsiteY4" fmla="*/ 5090135 h 5536626"/>
              <a:gd name="connsiteX5" fmla="*/ 2695271 w 5824968"/>
              <a:gd name="connsiteY5" fmla="*/ 5531071 h 5536626"/>
              <a:gd name="connsiteX6" fmla="*/ 854620 w 5824968"/>
              <a:gd name="connsiteY6" fmla="*/ 4855935 h 5536626"/>
              <a:gd name="connsiteX7" fmla="*/ 144205 w 5824968"/>
              <a:gd name="connsiteY7" fmla="*/ 2650385 h 5536626"/>
              <a:gd name="connsiteX8" fmla="*/ 363118 w 5824968"/>
              <a:gd name="connsiteY8" fmla="*/ 1366042 h 5536626"/>
              <a:gd name="connsiteX9" fmla="*/ 450411 w 5824968"/>
              <a:gd name="connsiteY9" fmla="*/ 1007316 h 5536626"/>
              <a:gd name="connsiteX10" fmla="*/ 23298 w 5824968"/>
              <a:gd name="connsiteY10" fmla="*/ 770557 h 5536626"/>
              <a:gd name="connsiteX11" fmla="*/ 1090851 w 5824968"/>
              <a:gd name="connsiteY11" fmla="*/ 482410 h 5536626"/>
              <a:gd name="connsiteX12" fmla="*/ 1956093 w 5824968"/>
              <a:gd name="connsiteY12" fmla="*/ 203971 h 5536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824968" h="5536626">
                <a:moveTo>
                  <a:pt x="1956093" y="203971"/>
                </a:moveTo>
                <a:cubicBezTo>
                  <a:pt x="2416071" y="69049"/>
                  <a:pt x="3074951" y="-62131"/>
                  <a:pt x="3606128" y="31798"/>
                </a:cubicBezTo>
                <a:cubicBezTo>
                  <a:pt x="4137305" y="125727"/>
                  <a:pt x="4839706" y="167149"/>
                  <a:pt x="5143156" y="767544"/>
                </a:cubicBezTo>
                <a:cubicBezTo>
                  <a:pt x="5627086" y="1597283"/>
                  <a:pt x="5913211" y="2337425"/>
                  <a:pt x="5800467" y="3663699"/>
                </a:cubicBezTo>
                <a:cubicBezTo>
                  <a:pt x="5666002" y="4275467"/>
                  <a:pt x="5499798" y="4778906"/>
                  <a:pt x="4982265" y="5090135"/>
                </a:cubicBezTo>
                <a:cubicBezTo>
                  <a:pt x="4464732" y="5401364"/>
                  <a:pt x="3383212" y="5570104"/>
                  <a:pt x="2695271" y="5531071"/>
                </a:cubicBezTo>
                <a:cubicBezTo>
                  <a:pt x="2007330" y="5492038"/>
                  <a:pt x="1608792" y="5694368"/>
                  <a:pt x="854620" y="4855935"/>
                </a:cubicBezTo>
                <a:cubicBezTo>
                  <a:pt x="420570" y="4381493"/>
                  <a:pt x="226122" y="3232034"/>
                  <a:pt x="144205" y="2650385"/>
                </a:cubicBezTo>
                <a:cubicBezTo>
                  <a:pt x="62288" y="2068737"/>
                  <a:pt x="190669" y="1906259"/>
                  <a:pt x="363118" y="1366042"/>
                </a:cubicBezTo>
                <a:cubicBezTo>
                  <a:pt x="405188" y="1271625"/>
                  <a:pt x="414881" y="1073979"/>
                  <a:pt x="450411" y="1007316"/>
                </a:cubicBezTo>
                <a:cubicBezTo>
                  <a:pt x="196957" y="697531"/>
                  <a:pt x="-83442" y="858041"/>
                  <a:pt x="23298" y="770557"/>
                </a:cubicBezTo>
                <a:cubicBezTo>
                  <a:pt x="130038" y="683073"/>
                  <a:pt x="441219" y="545955"/>
                  <a:pt x="1090851" y="482410"/>
                </a:cubicBezTo>
                <a:cubicBezTo>
                  <a:pt x="1390577" y="430872"/>
                  <a:pt x="1631276" y="330982"/>
                  <a:pt x="1956093" y="20397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216737-1398-D957-4B34-D4725E7EC1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8082" y="1242646"/>
            <a:ext cx="4299123" cy="1528689"/>
          </a:xfrm>
        </p:spPr>
        <p:txBody>
          <a:bodyPr>
            <a:normAutofit/>
          </a:bodyPr>
          <a:lstStyle/>
          <a:p>
            <a:pPr algn="ctr"/>
            <a:r>
              <a:rPr lang="en-GB" dirty="0" err="1"/>
              <a:t>Speechiness</a:t>
            </a:r>
            <a:r>
              <a:rPr lang="en-GB" dirty="0"/>
              <a:t> over time</a:t>
            </a:r>
          </a:p>
        </p:txBody>
      </p:sp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CA029DE6-80FE-3BFC-2D68-D32F79AA78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833" y="1493547"/>
            <a:ext cx="5309237" cy="3765224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67AF35-6955-F44F-84FC-19BAFE4691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24529" y="2818229"/>
            <a:ext cx="3802935" cy="2977008"/>
          </a:xfrm>
        </p:spPr>
        <p:txBody>
          <a:bodyPr>
            <a:normAutofit/>
          </a:bodyPr>
          <a:lstStyle/>
          <a:p>
            <a:pPr algn="ctr"/>
            <a:r>
              <a:rPr lang="en-GB" sz="1800" b="0" dirty="0" err="1"/>
              <a:t>Speechiness</a:t>
            </a:r>
            <a:r>
              <a:rPr lang="en-GB" sz="1800" b="0" dirty="0"/>
              <a:t> has been decreasing over the last 5 years </a:t>
            </a:r>
          </a:p>
          <a:p>
            <a:pPr algn="ctr"/>
            <a:r>
              <a:rPr lang="en-GB" sz="1800" b="0" dirty="0"/>
              <a:t>There was a peak in 2016 but the value in 2022 was 0.05</a:t>
            </a:r>
          </a:p>
        </p:txBody>
      </p:sp>
      <p:sp>
        <p:nvSpPr>
          <p:cNvPr id="19" name="Freeform: Shape 12">
            <a:extLst>
              <a:ext uri="{FF2B5EF4-FFF2-40B4-BE49-F238E27FC236}">
                <a16:creationId xmlns:a16="http://schemas.microsoft.com/office/drawing/2014/main" id="{D79121EC-981A-4EB2-B42E-58FA5B2FF8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2704" y="694112"/>
            <a:ext cx="5675176" cy="5572420"/>
          </a:xfrm>
          <a:custGeom>
            <a:avLst/>
            <a:gdLst>
              <a:gd name="connsiteX0" fmla="*/ 3054021 w 5812746"/>
              <a:gd name="connsiteY0" fmla="*/ 1231 h 5528040"/>
              <a:gd name="connsiteX1" fmla="*/ 3457269 w 5812746"/>
              <a:gd name="connsiteY1" fmla="*/ 26605 h 5528040"/>
              <a:gd name="connsiteX2" fmla="*/ 5044657 w 5812746"/>
              <a:gd name="connsiteY2" fmla="*/ 762351 h 5528040"/>
              <a:gd name="connsiteX3" fmla="*/ 5796943 w 5812746"/>
              <a:gd name="connsiteY3" fmla="*/ 3658506 h 5528040"/>
              <a:gd name="connsiteX4" fmla="*/ 4954141 w 5812746"/>
              <a:gd name="connsiteY4" fmla="*/ 5012740 h 5528040"/>
              <a:gd name="connsiteX5" fmla="*/ 2691747 w 5812746"/>
              <a:gd name="connsiteY5" fmla="*/ 5525878 h 5528040"/>
              <a:gd name="connsiteX6" fmla="*/ 851096 w 5812746"/>
              <a:gd name="connsiteY6" fmla="*/ 4850742 h 5528040"/>
              <a:gd name="connsiteX7" fmla="*/ 140681 w 5812746"/>
              <a:gd name="connsiteY7" fmla="*/ 2645192 h 5528040"/>
              <a:gd name="connsiteX8" fmla="*/ 359594 w 5812746"/>
              <a:gd name="connsiteY8" fmla="*/ 1360849 h 5528040"/>
              <a:gd name="connsiteX9" fmla="*/ 446887 w 5812746"/>
              <a:gd name="connsiteY9" fmla="*/ 1002123 h 5528040"/>
              <a:gd name="connsiteX10" fmla="*/ 19774 w 5812746"/>
              <a:gd name="connsiteY10" fmla="*/ 765364 h 5528040"/>
              <a:gd name="connsiteX11" fmla="*/ 1117899 w 5812746"/>
              <a:gd name="connsiteY11" fmla="*/ 432351 h 5528040"/>
              <a:gd name="connsiteX12" fmla="*/ 1876138 w 5812746"/>
              <a:gd name="connsiteY12" fmla="*/ 213732 h 5528040"/>
              <a:gd name="connsiteX13" fmla="*/ 3054021 w 5812746"/>
              <a:gd name="connsiteY13" fmla="*/ 1231 h 5528040"/>
              <a:gd name="connsiteX0" fmla="*/ 3054021 w 5812746"/>
              <a:gd name="connsiteY0" fmla="*/ 1231 h 5528040"/>
              <a:gd name="connsiteX1" fmla="*/ 3602604 w 5812746"/>
              <a:gd name="connsiteY1" fmla="*/ 26605 h 5528040"/>
              <a:gd name="connsiteX2" fmla="*/ 5044657 w 5812746"/>
              <a:gd name="connsiteY2" fmla="*/ 762351 h 5528040"/>
              <a:gd name="connsiteX3" fmla="*/ 5796943 w 5812746"/>
              <a:gd name="connsiteY3" fmla="*/ 3658506 h 5528040"/>
              <a:gd name="connsiteX4" fmla="*/ 4954141 w 5812746"/>
              <a:gd name="connsiteY4" fmla="*/ 5012740 h 5528040"/>
              <a:gd name="connsiteX5" fmla="*/ 2691747 w 5812746"/>
              <a:gd name="connsiteY5" fmla="*/ 5525878 h 5528040"/>
              <a:gd name="connsiteX6" fmla="*/ 851096 w 5812746"/>
              <a:gd name="connsiteY6" fmla="*/ 4850742 h 5528040"/>
              <a:gd name="connsiteX7" fmla="*/ 140681 w 5812746"/>
              <a:gd name="connsiteY7" fmla="*/ 2645192 h 5528040"/>
              <a:gd name="connsiteX8" fmla="*/ 359594 w 5812746"/>
              <a:gd name="connsiteY8" fmla="*/ 1360849 h 5528040"/>
              <a:gd name="connsiteX9" fmla="*/ 446887 w 5812746"/>
              <a:gd name="connsiteY9" fmla="*/ 1002123 h 5528040"/>
              <a:gd name="connsiteX10" fmla="*/ 19774 w 5812746"/>
              <a:gd name="connsiteY10" fmla="*/ 765364 h 5528040"/>
              <a:gd name="connsiteX11" fmla="*/ 1117899 w 5812746"/>
              <a:gd name="connsiteY11" fmla="*/ 432351 h 5528040"/>
              <a:gd name="connsiteX12" fmla="*/ 1876138 w 5812746"/>
              <a:gd name="connsiteY12" fmla="*/ 213732 h 5528040"/>
              <a:gd name="connsiteX13" fmla="*/ 3054021 w 5812746"/>
              <a:gd name="connsiteY13" fmla="*/ 1231 h 5528040"/>
              <a:gd name="connsiteX0" fmla="*/ 1876138 w 5812746"/>
              <a:gd name="connsiteY0" fmla="*/ 209741 h 5524049"/>
              <a:gd name="connsiteX1" fmla="*/ 3602604 w 5812746"/>
              <a:gd name="connsiteY1" fmla="*/ 22614 h 5524049"/>
              <a:gd name="connsiteX2" fmla="*/ 5044657 w 5812746"/>
              <a:gd name="connsiteY2" fmla="*/ 758360 h 5524049"/>
              <a:gd name="connsiteX3" fmla="*/ 5796943 w 5812746"/>
              <a:gd name="connsiteY3" fmla="*/ 3654515 h 5524049"/>
              <a:gd name="connsiteX4" fmla="*/ 4954141 w 5812746"/>
              <a:gd name="connsiteY4" fmla="*/ 5008749 h 5524049"/>
              <a:gd name="connsiteX5" fmla="*/ 2691747 w 5812746"/>
              <a:gd name="connsiteY5" fmla="*/ 5521887 h 5524049"/>
              <a:gd name="connsiteX6" fmla="*/ 851096 w 5812746"/>
              <a:gd name="connsiteY6" fmla="*/ 4846751 h 5524049"/>
              <a:gd name="connsiteX7" fmla="*/ 140681 w 5812746"/>
              <a:gd name="connsiteY7" fmla="*/ 2641201 h 5524049"/>
              <a:gd name="connsiteX8" fmla="*/ 359594 w 5812746"/>
              <a:gd name="connsiteY8" fmla="*/ 1356858 h 5524049"/>
              <a:gd name="connsiteX9" fmla="*/ 446887 w 5812746"/>
              <a:gd name="connsiteY9" fmla="*/ 998132 h 5524049"/>
              <a:gd name="connsiteX10" fmla="*/ 19774 w 5812746"/>
              <a:gd name="connsiteY10" fmla="*/ 761373 h 5524049"/>
              <a:gd name="connsiteX11" fmla="*/ 1117899 w 5812746"/>
              <a:gd name="connsiteY11" fmla="*/ 428360 h 5524049"/>
              <a:gd name="connsiteX12" fmla="*/ 1876138 w 5812746"/>
              <a:gd name="connsiteY12" fmla="*/ 209741 h 5524049"/>
              <a:gd name="connsiteX0" fmla="*/ 1876138 w 5812746"/>
              <a:gd name="connsiteY0" fmla="*/ 209741 h 5527442"/>
              <a:gd name="connsiteX1" fmla="*/ 3602604 w 5812746"/>
              <a:gd name="connsiteY1" fmla="*/ 22614 h 5527442"/>
              <a:gd name="connsiteX2" fmla="*/ 5044657 w 5812746"/>
              <a:gd name="connsiteY2" fmla="*/ 758360 h 5527442"/>
              <a:gd name="connsiteX3" fmla="*/ 5796943 w 5812746"/>
              <a:gd name="connsiteY3" fmla="*/ 3654515 h 5527442"/>
              <a:gd name="connsiteX4" fmla="*/ 4978741 w 5812746"/>
              <a:gd name="connsiteY4" fmla="*/ 5080951 h 5527442"/>
              <a:gd name="connsiteX5" fmla="*/ 2691747 w 5812746"/>
              <a:gd name="connsiteY5" fmla="*/ 5521887 h 5527442"/>
              <a:gd name="connsiteX6" fmla="*/ 851096 w 5812746"/>
              <a:gd name="connsiteY6" fmla="*/ 4846751 h 5527442"/>
              <a:gd name="connsiteX7" fmla="*/ 140681 w 5812746"/>
              <a:gd name="connsiteY7" fmla="*/ 2641201 h 5527442"/>
              <a:gd name="connsiteX8" fmla="*/ 359594 w 5812746"/>
              <a:gd name="connsiteY8" fmla="*/ 1356858 h 5527442"/>
              <a:gd name="connsiteX9" fmla="*/ 446887 w 5812746"/>
              <a:gd name="connsiteY9" fmla="*/ 998132 h 5527442"/>
              <a:gd name="connsiteX10" fmla="*/ 19774 w 5812746"/>
              <a:gd name="connsiteY10" fmla="*/ 761373 h 5527442"/>
              <a:gd name="connsiteX11" fmla="*/ 1117899 w 5812746"/>
              <a:gd name="connsiteY11" fmla="*/ 428360 h 5527442"/>
              <a:gd name="connsiteX12" fmla="*/ 1876138 w 5812746"/>
              <a:gd name="connsiteY12" fmla="*/ 209741 h 5527442"/>
              <a:gd name="connsiteX0" fmla="*/ 1868107 w 5804715"/>
              <a:gd name="connsiteY0" fmla="*/ 209741 h 5527442"/>
              <a:gd name="connsiteX1" fmla="*/ 3594573 w 5804715"/>
              <a:gd name="connsiteY1" fmla="*/ 22614 h 5527442"/>
              <a:gd name="connsiteX2" fmla="*/ 5036626 w 5804715"/>
              <a:gd name="connsiteY2" fmla="*/ 758360 h 5527442"/>
              <a:gd name="connsiteX3" fmla="*/ 5788912 w 5804715"/>
              <a:gd name="connsiteY3" fmla="*/ 3654515 h 5527442"/>
              <a:gd name="connsiteX4" fmla="*/ 4970710 w 5804715"/>
              <a:gd name="connsiteY4" fmla="*/ 5080951 h 5527442"/>
              <a:gd name="connsiteX5" fmla="*/ 2683716 w 5804715"/>
              <a:gd name="connsiteY5" fmla="*/ 5521887 h 5527442"/>
              <a:gd name="connsiteX6" fmla="*/ 843065 w 5804715"/>
              <a:gd name="connsiteY6" fmla="*/ 4846751 h 5527442"/>
              <a:gd name="connsiteX7" fmla="*/ 132650 w 5804715"/>
              <a:gd name="connsiteY7" fmla="*/ 2641201 h 5527442"/>
              <a:gd name="connsiteX8" fmla="*/ 351563 w 5804715"/>
              <a:gd name="connsiteY8" fmla="*/ 1356858 h 5527442"/>
              <a:gd name="connsiteX9" fmla="*/ 438856 w 5804715"/>
              <a:gd name="connsiteY9" fmla="*/ 998132 h 5527442"/>
              <a:gd name="connsiteX10" fmla="*/ 11743 w 5804715"/>
              <a:gd name="connsiteY10" fmla="*/ 761373 h 5527442"/>
              <a:gd name="connsiteX11" fmla="*/ 1109868 w 5804715"/>
              <a:gd name="connsiteY11" fmla="*/ 428360 h 5527442"/>
              <a:gd name="connsiteX12" fmla="*/ 1868107 w 5804715"/>
              <a:gd name="connsiteY12" fmla="*/ 209741 h 5527442"/>
              <a:gd name="connsiteX0" fmla="*/ 1871754 w 5808362"/>
              <a:gd name="connsiteY0" fmla="*/ 209741 h 5527442"/>
              <a:gd name="connsiteX1" fmla="*/ 3598220 w 5808362"/>
              <a:gd name="connsiteY1" fmla="*/ 22614 h 5527442"/>
              <a:gd name="connsiteX2" fmla="*/ 5040273 w 5808362"/>
              <a:gd name="connsiteY2" fmla="*/ 758360 h 5527442"/>
              <a:gd name="connsiteX3" fmla="*/ 5792559 w 5808362"/>
              <a:gd name="connsiteY3" fmla="*/ 3654515 h 5527442"/>
              <a:gd name="connsiteX4" fmla="*/ 4974357 w 5808362"/>
              <a:gd name="connsiteY4" fmla="*/ 5080951 h 5527442"/>
              <a:gd name="connsiteX5" fmla="*/ 2687363 w 5808362"/>
              <a:gd name="connsiteY5" fmla="*/ 5521887 h 5527442"/>
              <a:gd name="connsiteX6" fmla="*/ 846712 w 5808362"/>
              <a:gd name="connsiteY6" fmla="*/ 4846751 h 5527442"/>
              <a:gd name="connsiteX7" fmla="*/ 136297 w 5808362"/>
              <a:gd name="connsiteY7" fmla="*/ 2641201 h 5527442"/>
              <a:gd name="connsiteX8" fmla="*/ 355210 w 5808362"/>
              <a:gd name="connsiteY8" fmla="*/ 1356858 h 5527442"/>
              <a:gd name="connsiteX9" fmla="*/ 442503 w 5808362"/>
              <a:gd name="connsiteY9" fmla="*/ 998132 h 5527442"/>
              <a:gd name="connsiteX10" fmla="*/ 15390 w 5808362"/>
              <a:gd name="connsiteY10" fmla="*/ 761373 h 5527442"/>
              <a:gd name="connsiteX11" fmla="*/ 1113515 w 5808362"/>
              <a:gd name="connsiteY11" fmla="*/ 428360 h 5527442"/>
              <a:gd name="connsiteX12" fmla="*/ 1871754 w 5808362"/>
              <a:gd name="connsiteY12" fmla="*/ 209741 h 5527442"/>
              <a:gd name="connsiteX0" fmla="*/ 1871754 w 5808362"/>
              <a:gd name="connsiteY0" fmla="*/ 209741 h 5527442"/>
              <a:gd name="connsiteX1" fmla="*/ 3598220 w 5808362"/>
              <a:gd name="connsiteY1" fmla="*/ 22614 h 5527442"/>
              <a:gd name="connsiteX2" fmla="*/ 5040273 w 5808362"/>
              <a:gd name="connsiteY2" fmla="*/ 758360 h 5527442"/>
              <a:gd name="connsiteX3" fmla="*/ 5792559 w 5808362"/>
              <a:gd name="connsiteY3" fmla="*/ 3654515 h 5527442"/>
              <a:gd name="connsiteX4" fmla="*/ 4974357 w 5808362"/>
              <a:gd name="connsiteY4" fmla="*/ 5080951 h 5527442"/>
              <a:gd name="connsiteX5" fmla="*/ 2687363 w 5808362"/>
              <a:gd name="connsiteY5" fmla="*/ 5521887 h 5527442"/>
              <a:gd name="connsiteX6" fmla="*/ 846712 w 5808362"/>
              <a:gd name="connsiteY6" fmla="*/ 4846751 h 5527442"/>
              <a:gd name="connsiteX7" fmla="*/ 136297 w 5808362"/>
              <a:gd name="connsiteY7" fmla="*/ 2641201 h 5527442"/>
              <a:gd name="connsiteX8" fmla="*/ 355210 w 5808362"/>
              <a:gd name="connsiteY8" fmla="*/ 1356858 h 5527442"/>
              <a:gd name="connsiteX9" fmla="*/ 442503 w 5808362"/>
              <a:gd name="connsiteY9" fmla="*/ 998132 h 5527442"/>
              <a:gd name="connsiteX10" fmla="*/ 15390 w 5808362"/>
              <a:gd name="connsiteY10" fmla="*/ 761373 h 5527442"/>
              <a:gd name="connsiteX11" fmla="*/ 1113515 w 5808362"/>
              <a:gd name="connsiteY11" fmla="*/ 428360 h 5527442"/>
              <a:gd name="connsiteX12" fmla="*/ 1871754 w 5808362"/>
              <a:gd name="connsiteY12" fmla="*/ 209741 h 5527442"/>
              <a:gd name="connsiteX0" fmla="*/ 1871754 w 5808362"/>
              <a:gd name="connsiteY0" fmla="*/ 209741 h 5527442"/>
              <a:gd name="connsiteX1" fmla="*/ 3598220 w 5808362"/>
              <a:gd name="connsiteY1" fmla="*/ 22614 h 5527442"/>
              <a:gd name="connsiteX2" fmla="*/ 5040273 w 5808362"/>
              <a:gd name="connsiteY2" fmla="*/ 758360 h 5527442"/>
              <a:gd name="connsiteX3" fmla="*/ 5792559 w 5808362"/>
              <a:gd name="connsiteY3" fmla="*/ 3654515 h 5527442"/>
              <a:gd name="connsiteX4" fmla="*/ 4974357 w 5808362"/>
              <a:gd name="connsiteY4" fmla="*/ 5080951 h 5527442"/>
              <a:gd name="connsiteX5" fmla="*/ 2687363 w 5808362"/>
              <a:gd name="connsiteY5" fmla="*/ 5521887 h 5527442"/>
              <a:gd name="connsiteX6" fmla="*/ 846712 w 5808362"/>
              <a:gd name="connsiteY6" fmla="*/ 4846751 h 5527442"/>
              <a:gd name="connsiteX7" fmla="*/ 136297 w 5808362"/>
              <a:gd name="connsiteY7" fmla="*/ 2641201 h 5527442"/>
              <a:gd name="connsiteX8" fmla="*/ 355210 w 5808362"/>
              <a:gd name="connsiteY8" fmla="*/ 1356858 h 5527442"/>
              <a:gd name="connsiteX9" fmla="*/ 442503 w 5808362"/>
              <a:gd name="connsiteY9" fmla="*/ 998132 h 5527442"/>
              <a:gd name="connsiteX10" fmla="*/ 15390 w 5808362"/>
              <a:gd name="connsiteY10" fmla="*/ 761373 h 5527442"/>
              <a:gd name="connsiteX11" fmla="*/ 1113515 w 5808362"/>
              <a:gd name="connsiteY11" fmla="*/ 428360 h 5527442"/>
              <a:gd name="connsiteX12" fmla="*/ 1871754 w 5808362"/>
              <a:gd name="connsiteY12" fmla="*/ 209741 h 5527442"/>
              <a:gd name="connsiteX0" fmla="*/ 1948185 w 5808362"/>
              <a:gd name="connsiteY0" fmla="*/ 196960 h 5529615"/>
              <a:gd name="connsiteX1" fmla="*/ 3598220 w 5808362"/>
              <a:gd name="connsiteY1" fmla="*/ 24787 h 5529615"/>
              <a:gd name="connsiteX2" fmla="*/ 5040273 w 5808362"/>
              <a:gd name="connsiteY2" fmla="*/ 760533 h 5529615"/>
              <a:gd name="connsiteX3" fmla="*/ 5792559 w 5808362"/>
              <a:gd name="connsiteY3" fmla="*/ 3656688 h 5529615"/>
              <a:gd name="connsiteX4" fmla="*/ 4974357 w 5808362"/>
              <a:gd name="connsiteY4" fmla="*/ 5083124 h 5529615"/>
              <a:gd name="connsiteX5" fmla="*/ 2687363 w 5808362"/>
              <a:gd name="connsiteY5" fmla="*/ 5524060 h 5529615"/>
              <a:gd name="connsiteX6" fmla="*/ 846712 w 5808362"/>
              <a:gd name="connsiteY6" fmla="*/ 4848924 h 5529615"/>
              <a:gd name="connsiteX7" fmla="*/ 136297 w 5808362"/>
              <a:gd name="connsiteY7" fmla="*/ 2643374 h 5529615"/>
              <a:gd name="connsiteX8" fmla="*/ 355210 w 5808362"/>
              <a:gd name="connsiteY8" fmla="*/ 1359031 h 5529615"/>
              <a:gd name="connsiteX9" fmla="*/ 442503 w 5808362"/>
              <a:gd name="connsiteY9" fmla="*/ 1000305 h 5529615"/>
              <a:gd name="connsiteX10" fmla="*/ 15390 w 5808362"/>
              <a:gd name="connsiteY10" fmla="*/ 763546 h 5529615"/>
              <a:gd name="connsiteX11" fmla="*/ 1113515 w 5808362"/>
              <a:gd name="connsiteY11" fmla="*/ 430533 h 5529615"/>
              <a:gd name="connsiteX12" fmla="*/ 1948185 w 5808362"/>
              <a:gd name="connsiteY12" fmla="*/ 196960 h 5529615"/>
              <a:gd name="connsiteX0" fmla="*/ 1948185 w 5808362"/>
              <a:gd name="connsiteY0" fmla="*/ 203971 h 5536626"/>
              <a:gd name="connsiteX1" fmla="*/ 3598220 w 5808362"/>
              <a:gd name="connsiteY1" fmla="*/ 31798 h 5536626"/>
              <a:gd name="connsiteX2" fmla="*/ 5040273 w 5808362"/>
              <a:gd name="connsiteY2" fmla="*/ 767544 h 5536626"/>
              <a:gd name="connsiteX3" fmla="*/ 5792559 w 5808362"/>
              <a:gd name="connsiteY3" fmla="*/ 3663699 h 5536626"/>
              <a:gd name="connsiteX4" fmla="*/ 4974357 w 5808362"/>
              <a:gd name="connsiteY4" fmla="*/ 5090135 h 5536626"/>
              <a:gd name="connsiteX5" fmla="*/ 2687363 w 5808362"/>
              <a:gd name="connsiteY5" fmla="*/ 5531071 h 5536626"/>
              <a:gd name="connsiteX6" fmla="*/ 846712 w 5808362"/>
              <a:gd name="connsiteY6" fmla="*/ 4855935 h 5536626"/>
              <a:gd name="connsiteX7" fmla="*/ 136297 w 5808362"/>
              <a:gd name="connsiteY7" fmla="*/ 2650385 h 5536626"/>
              <a:gd name="connsiteX8" fmla="*/ 355210 w 5808362"/>
              <a:gd name="connsiteY8" fmla="*/ 1366042 h 5536626"/>
              <a:gd name="connsiteX9" fmla="*/ 442503 w 5808362"/>
              <a:gd name="connsiteY9" fmla="*/ 1007316 h 5536626"/>
              <a:gd name="connsiteX10" fmla="*/ 15390 w 5808362"/>
              <a:gd name="connsiteY10" fmla="*/ 770557 h 5536626"/>
              <a:gd name="connsiteX11" fmla="*/ 1113515 w 5808362"/>
              <a:gd name="connsiteY11" fmla="*/ 437544 h 5536626"/>
              <a:gd name="connsiteX12" fmla="*/ 1948185 w 5808362"/>
              <a:gd name="connsiteY12" fmla="*/ 203971 h 5536626"/>
              <a:gd name="connsiteX0" fmla="*/ 1948185 w 5808362"/>
              <a:gd name="connsiteY0" fmla="*/ 203971 h 5536626"/>
              <a:gd name="connsiteX1" fmla="*/ 3598220 w 5808362"/>
              <a:gd name="connsiteY1" fmla="*/ 31798 h 5536626"/>
              <a:gd name="connsiteX2" fmla="*/ 5040273 w 5808362"/>
              <a:gd name="connsiteY2" fmla="*/ 767544 h 5536626"/>
              <a:gd name="connsiteX3" fmla="*/ 5792559 w 5808362"/>
              <a:gd name="connsiteY3" fmla="*/ 3663699 h 5536626"/>
              <a:gd name="connsiteX4" fmla="*/ 4974357 w 5808362"/>
              <a:gd name="connsiteY4" fmla="*/ 5090135 h 5536626"/>
              <a:gd name="connsiteX5" fmla="*/ 2687363 w 5808362"/>
              <a:gd name="connsiteY5" fmla="*/ 5531071 h 5536626"/>
              <a:gd name="connsiteX6" fmla="*/ 846712 w 5808362"/>
              <a:gd name="connsiteY6" fmla="*/ 4855935 h 5536626"/>
              <a:gd name="connsiteX7" fmla="*/ 136297 w 5808362"/>
              <a:gd name="connsiteY7" fmla="*/ 2650385 h 5536626"/>
              <a:gd name="connsiteX8" fmla="*/ 355210 w 5808362"/>
              <a:gd name="connsiteY8" fmla="*/ 1366042 h 5536626"/>
              <a:gd name="connsiteX9" fmla="*/ 442503 w 5808362"/>
              <a:gd name="connsiteY9" fmla="*/ 1007316 h 5536626"/>
              <a:gd name="connsiteX10" fmla="*/ 15390 w 5808362"/>
              <a:gd name="connsiteY10" fmla="*/ 770557 h 5536626"/>
              <a:gd name="connsiteX11" fmla="*/ 1113515 w 5808362"/>
              <a:gd name="connsiteY11" fmla="*/ 437544 h 5536626"/>
              <a:gd name="connsiteX12" fmla="*/ 1948185 w 5808362"/>
              <a:gd name="connsiteY12" fmla="*/ 203971 h 5536626"/>
              <a:gd name="connsiteX0" fmla="*/ 1956093 w 5816270"/>
              <a:gd name="connsiteY0" fmla="*/ 203971 h 5536626"/>
              <a:gd name="connsiteX1" fmla="*/ 3606128 w 5816270"/>
              <a:gd name="connsiteY1" fmla="*/ 31798 h 5536626"/>
              <a:gd name="connsiteX2" fmla="*/ 5048181 w 5816270"/>
              <a:gd name="connsiteY2" fmla="*/ 767544 h 5536626"/>
              <a:gd name="connsiteX3" fmla="*/ 5800467 w 5816270"/>
              <a:gd name="connsiteY3" fmla="*/ 3663699 h 5536626"/>
              <a:gd name="connsiteX4" fmla="*/ 4982265 w 5816270"/>
              <a:gd name="connsiteY4" fmla="*/ 5090135 h 5536626"/>
              <a:gd name="connsiteX5" fmla="*/ 2695271 w 5816270"/>
              <a:gd name="connsiteY5" fmla="*/ 5531071 h 5536626"/>
              <a:gd name="connsiteX6" fmla="*/ 854620 w 5816270"/>
              <a:gd name="connsiteY6" fmla="*/ 4855935 h 5536626"/>
              <a:gd name="connsiteX7" fmla="*/ 144205 w 5816270"/>
              <a:gd name="connsiteY7" fmla="*/ 2650385 h 5536626"/>
              <a:gd name="connsiteX8" fmla="*/ 363118 w 5816270"/>
              <a:gd name="connsiteY8" fmla="*/ 1366042 h 5536626"/>
              <a:gd name="connsiteX9" fmla="*/ 450411 w 5816270"/>
              <a:gd name="connsiteY9" fmla="*/ 1007316 h 5536626"/>
              <a:gd name="connsiteX10" fmla="*/ 23298 w 5816270"/>
              <a:gd name="connsiteY10" fmla="*/ 770557 h 5536626"/>
              <a:gd name="connsiteX11" fmla="*/ 1090851 w 5816270"/>
              <a:gd name="connsiteY11" fmla="*/ 482410 h 5536626"/>
              <a:gd name="connsiteX12" fmla="*/ 1956093 w 5816270"/>
              <a:gd name="connsiteY12" fmla="*/ 203971 h 5536626"/>
              <a:gd name="connsiteX0" fmla="*/ 1956093 w 5820396"/>
              <a:gd name="connsiteY0" fmla="*/ 203971 h 5536626"/>
              <a:gd name="connsiteX1" fmla="*/ 3606128 w 5820396"/>
              <a:gd name="connsiteY1" fmla="*/ 31798 h 5536626"/>
              <a:gd name="connsiteX2" fmla="*/ 5048181 w 5820396"/>
              <a:gd name="connsiteY2" fmla="*/ 767544 h 5536626"/>
              <a:gd name="connsiteX3" fmla="*/ 5800467 w 5820396"/>
              <a:gd name="connsiteY3" fmla="*/ 3663699 h 5536626"/>
              <a:gd name="connsiteX4" fmla="*/ 4982265 w 5820396"/>
              <a:gd name="connsiteY4" fmla="*/ 5090135 h 5536626"/>
              <a:gd name="connsiteX5" fmla="*/ 2695271 w 5820396"/>
              <a:gd name="connsiteY5" fmla="*/ 5531071 h 5536626"/>
              <a:gd name="connsiteX6" fmla="*/ 854620 w 5820396"/>
              <a:gd name="connsiteY6" fmla="*/ 4855935 h 5536626"/>
              <a:gd name="connsiteX7" fmla="*/ 144205 w 5820396"/>
              <a:gd name="connsiteY7" fmla="*/ 2650385 h 5536626"/>
              <a:gd name="connsiteX8" fmla="*/ 363118 w 5820396"/>
              <a:gd name="connsiteY8" fmla="*/ 1366042 h 5536626"/>
              <a:gd name="connsiteX9" fmla="*/ 450411 w 5820396"/>
              <a:gd name="connsiteY9" fmla="*/ 1007316 h 5536626"/>
              <a:gd name="connsiteX10" fmla="*/ 23298 w 5820396"/>
              <a:gd name="connsiteY10" fmla="*/ 770557 h 5536626"/>
              <a:gd name="connsiteX11" fmla="*/ 1090851 w 5820396"/>
              <a:gd name="connsiteY11" fmla="*/ 482410 h 5536626"/>
              <a:gd name="connsiteX12" fmla="*/ 1956093 w 5820396"/>
              <a:gd name="connsiteY12" fmla="*/ 203971 h 5536626"/>
              <a:gd name="connsiteX0" fmla="*/ 1956093 w 5823792"/>
              <a:gd name="connsiteY0" fmla="*/ 203971 h 5536626"/>
              <a:gd name="connsiteX1" fmla="*/ 3606128 w 5823792"/>
              <a:gd name="connsiteY1" fmla="*/ 31798 h 5536626"/>
              <a:gd name="connsiteX2" fmla="*/ 5122050 w 5823792"/>
              <a:gd name="connsiteY2" fmla="*/ 767544 h 5536626"/>
              <a:gd name="connsiteX3" fmla="*/ 5800467 w 5823792"/>
              <a:gd name="connsiteY3" fmla="*/ 3663699 h 5536626"/>
              <a:gd name="connsiteX4" fmla="*/ 4982265 w 5823792"/>
              <a:gd name="connsiteY4" fmla="*/ 5090135 h 5536626"/>
              <a:gd name="connsiteX5" fmla="*/ 2695271 w 5823792"/>
              <a:gd name="connsiteY5" fmla="*/ 5531071 h 5536626"/>
              <a:gd name="connsiteX6" fmla="*/ 854620 w 5823792"/>
              <a:gd name="connsiteY6" fmla="*/ 4855935 h 5536626"/>
              <a:gd name="connsiteX7" fmla="*/ 144205 w 5823792"/>
              <a:gd name="connsiteY7" fmla="*/ 2650385 h 5536626"/>
              <a:gd name="connsiteX8" fmla="*/ 363118 w 5823792"/>
              <a:gd name="connsiteY8" fmla="*/ 1366042 h 5536626"/>
              <a:gd name="connsiteX9" fmla="*/ 450411 w 5823792"/>
              <a:gd name="connsiteY9" fmla="*/ 1007316 h 5536626"/>
              <a:gd name="connsiteX10" fmla="*/ 23298 w 5823792"/>
              <a:gd name="connsiteY10" fmla="*/ 770557 h 5536626"/>
              <a:gd name="connsiteX11" fmla="*/ 1090851 w 5823792"/>
              <a:gd name="connsiteY11" fmla="*/ 482410 h 5536626"/>
              <a:gd name="connsiteX12" fmla="*/ 1956093 w 5823792"/>
              <a:gd name="connsiteY12" fmla="*/ 203971 h 5536626"/>
              <a:gd name="connsiteX0" fmla="*/ 1956093 w 5824968"/>
              <a:gd name="connsiteY0" fmla="*/ 203971 h 5536626"/>
              <a:gd name="connsiteX1" fmla="*/ 3606128 w 5824968"/>
              <a:gd name="connsiteY1" fmla="*/ 31798 h 5536626"/>
              <a:gd name="connsiteX2" fmla="*/ 5143156 w 5824968"/>
              <a:gd name="connsiteY2" fmla="*/ 767544 h 5536626"/>
              <a:gd name="connsiteX3" fmla="*/ 5800467 w 5824968"/>
              <a:gd name="connsiteY3" fmla="*/ 3663699 h 5536626"/>
              <a:gd name="connsiteX4" fmla="*/ 4982265 w 5824968"/>
              <a:gd name="connsiteY4" fmla="*/ 5090135 h 5536626"/>
              <a:gd name="connsiteX5" fmla="*/ 2695271 w 5824968"/>
              <a:gd name="connsiteY5" fmla="*/ 5531071 h 5536626"/>
              <a:gd name="connsiteX6" fmla="*/ 854620 w 5824968"/>
              <a:gd name="connsiteY6" fmla="*/ 4855935 h 5536626"/>
              <a:gd name="connsiteX7" fmla="*/ 144205 w 5824968"/>
              <a:gd name="connsiteY7" fmla="*/ 2650385 h 5536626"/>
              <a:gd name="connsiteX8" fmla="*/ 363118 w 5824968"/>
              <a:gd name="connsiteY8" fmla="*/ 1366042 h 5536626"/>
              <a:gd name="connsiteX9" fmla="*/ 450411 w 5824968"/>
              <a:gd name="connsiteY9" fmla="*/ 1007316 h 5536626"/>
              <a:gd name="connsiteX10" fmla="*/ 23298 w 5824968"/>
              <a:gd name="connsiteY10" fmla="*/ 770557 h 5536626"/>
              <a:gd name="connsiteX11" fmla="*/ 1090851 w 5824968"/>
              <a:gd name="connsiteY11" fmla="*/ 482410 h 5536626"/>
              <a:gd name="connsiteX12" fmla="*/ 1956093 w 5824968"/>
              <a:gd name="connsiteY12" fmla="*/ 203971 h 5536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824968" h="5536626">
                <a:moveTo>
                  <a:pt x="1956093" y="203971"/>
                </a:moveTo>
                <a:cubicBezTo>
                  <a:pt x="2416071" y="69049"/>
                  <a:pt x="3074951" y="-62131"/>
                  <a:pt x="3606128" y="31798"/>
                </a:cubicBezTo>
                <a:cubicBezTo>
                  <a:pt x="4137305" y="125727"/>
                  <a:pt x="4839706" y="167149"/>
                  <a:pt x="5143156" y="767544"/>
                </a:cubicBezTo>
                <a:cubicBezTo>
                  <a:pt x="5627086" y="1597283"/>
                  <a:pt x="5913211" y="2337425"/>
                  <a:pt x="5800467" y="3663699"/>
                </a:cubicBezTo>
                <a:cubicBezTo>
                  <a:pt x="5666002" y="4275467"/>
                  <a:pt x="5499798" y="4778906"/>
                  <a:pt x="4982265" y="5090135"/>
                </a:cubicBezTo>
                <a:cubicBezTo>
                  <a:pt x="4464732" y="5401364"/>
                  <a:pt x="3383212" y="5570104"/>
                  <a:pt x="2695271" y="5531071"/>
                </a:cubicBezTo>
                <a:cubicBezTo>
                  <a:pt x="2007330" y="5492038"/>
                  <a:pt x="1608792" y="5694368"/>
                  <a:pt x="854620" y="4855935"/>
                </a:cubicBezTo>
                <a:cubicBezTo>
                  <a:pt x="420570" y="4381493"/>
                  <a:pt x="226122" y="3232034"/>
                  <a:pt x="144205" y="2650385"/>
                </a:cubicBezTo>
                <a:cubicBezTo>
                  <a:pt x="62288" y="2068737"/>
                  <a:pt x="190669" y="1906259"/>
                  <a:pt x="363118" y="1366042"/>
                </a:cubicBezTo>
                <a:cubicBezTo>
                  <a:pt x="405188" y="1271625"/>
                  <a:pt x="414881" y="1073979"/>
                  <a:pt x="450411" y="1007316"/>
                </a:cubicBezTo>
                <a:cubicBezTo>
                  <a:pt x="196957" y="697531"/>
                  <a:pt x="-83442" y="858041"/>
                  <a:pt x="23298" y="770557"/>
                </a:cubicBezTo>
                <a:cubicBezTo>
                  <a:pt x="130038" y="683073"/>
                  <a:pt x="441219" y="545955"/>
                  <a:pt x="1090851" y="482410"/>
                </a:cubicBezTo>
                <a:cubicBezTo>
                  <a:pt x="1390577" y="430872"/>
                  <a:pt x="1631276" y="330982"/>
                  <a:pt x="1956093" y="203971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146243-345E-4F05-DAAB-736757BBBA49}"/>
              </a:ext>
            </a:extLst>
          </p:cNvPr>
          <p:cNvSpPr txBox="1"/>
          <p:nvPr/>
        </p:nvSpPr>
        <p:spPr>
          <a:xfrm>
            <a:off x="7378530" y="5089494"/>
            <a:ext cx="3363687" cy="33855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1600" dirty="0"/>
              <a:t>ADD IN WHAT THIS MEANS!!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17516845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B20DF01A-DAD0-4D16-BEDE-ED085CCC3B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A2EE1E2D-ECFB-49DE-A025-1F56F4BFB5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2530" y="650821"/>
            <a:ext cx="5675176" cy="5572420"/>
          </a:xfrm>
          <a:custGeom>
            <a:avLst/>
            <a:gdLst>
              <a:gd name="connsiteX0" fmla="*/ 3054021 w 5812746"/>
              <a:gd name="connsiteY0" fmla="*/ 1231 h 5528040"/>
              <a:gd name="connsiteX1" fmla="*/ 3457269 w 5812746"/>
              <a:gd name="connsiteY1" fmla="*/ 26605 h 5528040"/>
              <a:gd name="connsiteX2" fmla="*/ 5044657 w 5812746"/>
              <a:gd name="connsiteY2" fmla="*/ 762351 h 5528040"/>
              <a:gd name="connsiteX3" fmla="*/ 5796943 w 5812746"/>
              <a:gd name="connsiteY3" fmla="*/ 3658506 h 5528040"/>
              <a:gd name="connsiteX4" fmla="*/ 4954141 w 5812746"/>
              <a:gd name="connsiteY4" fmla="*/ 5012740 h 5528040"/>
              <a:gd name="connsiteX5" fmla="*/ 2691747 w 5812746"/>
              <a:gd name="connsiteY5" fmla="*/ 5525878 h 5528040"/>
              <a:gd name="connsiteX6" fmla="*/ 851096 w 5812746"/>
              <a:gd name="connsiteY6" fmla="*/ 4850742 h 5528040"/>
              <a:gd name="connsiteX7" fmla="*/ 140681 w 5812746"/>
              <a:gd name="connsiteY7" fmla="*/ 2645192 h 5528040"/>
              <a:gd name="connsiteX8" fmla="*/ 359594 w 5812746"/>
              <a:gd name="connsiteY8" fmla="*/ 1360849 h 5528040"/>
              <a:gd name="connsiteX9" fmla="*/ 446887 w 5812746"/>
              <a:gd name="connsiteY9" fmla="*/ 1002123 h 5528040"/>
              <a:gd name="connsiteX10" fmla="*/ 19774 w 5812746"/>
              <a:gd name="connsiteY10" fmla="*/ 765364 h 5528040"/>
              <a:gd name="connsiteX11" fmla="*/ 1117899 w 5812746"/>
              <a:gd name="connsiteY11" fmla="*/ 432351 h 5528040"/>
              <a:gd name="connsiteX12" fmla="*/ 1876138 w 5812746"/>
              <a:gd name="connsiteY12" fmla="*/ 213732 h 5528040"/>
              <a:gd name="connsiteX13" fmla="*/ 3054021 w 5812746"/>
              <a:gd name="connsiteY13" fmla="*/ 1231 h 5528040"/>
              <a:gd name="connsiteX0" fmla="*/ 3054021 w 5812746"/>
              <a:gd name="connsiteY0" fmla="*/ 1231 h 5528040"/>
              <a:gd name="connsiteX1" fmla="*/ 3602604 w 5812746"/>
              <a:gd name="connsiteY1" fmla="*/ 26605 h 5528040"/>
              <a:gd name="connsiteX2" fmla="*/ 5044657 w 5812746"/>
              <a:gd name="connsiteY2" fmla="*/ 762351 h 5528040"/>
              <a:gd name="connsiteX3" fmla="*/ 5796943 w 5812746"/>
              <a:gd name="connsiteY3" fmla="*/ 3658506 h 5528040"/>
              <a:gd name="connsiteX4" fmla="*/ 4954141 w 5812746"/>
              <a:gd name="connsiteY4" fmla="*/ 5012740 h 5528040"/>
              <a:gd name="connsiteX5" fmla="*/ 2691747 w 5812746"/>
              <a:gd name="connsiteY5" fmla="*/ 5525878 h 5528040"/>
              <a:gd name="connsiteX6" fmla="*/ 851096 w 5812746"/>
              <a:gd name="connsiteY6" fmla="*/ 4850742 h 5528040"/>
              <a:gd name="connsiteX7" fmla="*/ 140681 w 5812746"/>
              <a:gd name="connsiteY7" fmla="*/ 2645192 h 5528040"/>
              <a:gd name="connsiteX8" fmla="*/ 359594 w 5812746"/>
              <a:gd name="connsiteY8" fmla="*/ 1360849 h 5528040"/>
              <a:gd name="connsiteX9" fmla="*/ 446887 w 5812746"/>
              <a:gd name="connsiteY9" fmla="*/ 1002123 h 5528040"/>
              <a:gd name="connsiteX10" fmla="*/ 19774 w 5812746"/>
              <a:gd name="connsiteY10" fmla="*/ 765364 h 5528040"/>
              <a:gd name="connsiteX11" fmla="*/ 1117899 w 5812746"/>
              <a:gd name="connsiteY11" fmla="*/ 432351 h 5528040"/>
              <a:gd name="connsiteX12" fmla="*/ 1876138 w 5812746"/>
              <a:gd name="connsiteY12" fmla="*/ 213732 h 5528040"/>
              <a:gd name="connsiteX13" fmla="*/ 3054021 w 5812746"/>
              <a:gd name="connsiteY13" fmla="*/ 1231 h 5528040"/>
              <a:gd name="connsiteX0" fmla="*/ 1876138 w 5812746"/>
              <a:gd name="connsiteY0" fmla="*/ 209741 h 5524049"/>
              <a:gd name="connsiteX1" fmla="*/ 3602604 w 5812746"/>
              <a:gd name="connsiteY1" fmla="*/ 22614 h 5524049"/>
              <a:gd name="connsiteX2" fmla="*/ 5044657 w 5812746"/>
              <a:gd name="connsiteY2" fmla="*/ 758360 h 5524049"/>
              <a:gd name="connsiteX3" fmla="*/ 5796943 w 5812746"/>
              <a:gd name="connsiteY3" fmla="*/ 3654515 h 5524049"/>
              <a:gd name="connsiteX4" fmla="*/ 4954141 w 5812746"/>
              <a:gd name="connsiteY4" fmla="*/ 5008749 h 5524049"/>
              <a:gd name="connsiteX5" fmla="*/ 2691747 w 5812746"/>
              <a:gd name="connsiteY5" fmla="*/ 5521887 h 5524049"/>
              <a:gd name="connsiteX6" fmla="*/ 851096 w 5812746"/>
              <a:gd name="connsiteY6" fmla="*/ 4846751 h 5524049"/>
              <a:gd name="connsiteX7" fmla="*/ 140681 w 5812746"/>
              <a:gd name="connsiteY7" fmla="*/ 2641201 h 5524049"/>
              <a:gd name="connsiteX8" fmla="*/ 359594 w 5812746"/>
              <a:gd name="connsiteY8" fmla="*/ 1356858 h 5524049"/>
              <a:gd name="connsiteX9" fmla="*/ 446887 w 5812746"/>
              <a:gd name="connsiteY9" fmla="*/ 998132 h 5524049"/>
              <a:gd name="connsiteX10" fmla="*/ 19774 w 5812746"/>
              <a:gd name="connsiteY10" fmla="*/ 761373 h 5524049"/>
              <a:gd name="connsiteX11" fmla="*/ 1117899 w 5812746"/>
              <a:gd name="connsiteY11" fmla="*/ 428360 h 5524049"/>
              <a:gd name="connsiteX12" fmla="*/ 1876138 w 5812746"/>
              <a:gd name="connsiteY12" fmla="*/ 209741 h 5524049"/>
              <a:gd name="connsiteX0" fmla="*/ 1876138 w 5812746"/>
              <a:gd name="connsiteY0" fmla="*/ 209741 h 5527442"/>
              <a:gd name="connsiteX1" fmla="*/ 3602604 w 5812746"/>
              <a:gd name="connsiteY1" fmla="*/ 22614 h 5527442"/>
              <a:gd name="connsiteX2" fmla="*/ 5044657 w 5812746"/>
              <a:gd name="connsiteY2" fmla="*/ 758360 h 5527442"/>
              <a:gd name="connsiteX3" fmla="*/ 5796943 w 5812746"/>
              <a:gd name="connsiteY3" fmla="*/ 3654515 h 5527442"/>
              <a:gd name="connsiteX4" fmla="*/ 4978741 w 5812746"/>
              <a:gd name="connsiteY4" fmla="*/ 5080951 h 5527442"/>
              <a:gd name="connsiteX5" fmla="*/ 2691747 w 5812746"/>
              <a:gd name="connsiteY5" fmla="*/ 5521887 h 5527442"/>
              <a:gd name="connsiteX6" fmla="*/ 851096 w 5812746"/>
              <a:gd name="connsiteY6" fmla="*/ 4846751 h 5527442"/>
              <a:gd name="connsiteX7" fmla="*/ 140681 w 5812746"/>
              <a:gd name="connsiteY7" fmla="*/ 2641201 h 5527442"/>
              <a:gd name="connsiteX8" fmla="*/ 359594 w 5812746"/>
              <a:gd name="connsiteY8" fmla="*/ 1356858 h 5527442"/>
              <a:gd name="connsiteX9" fmla="*/ 446887 w 5812746"/>
              <a:gd name="connsiteY9" fmla="*/ 998132 h 5527442"/>
              <a:gd name="connsiteX10" fmla="*/ 19774 w 5812746"/>
              <a:gd name="connsiteY10" fmla="*/ 761373 h 5527442"/>
              <a:gd name="connsiteX11" fmla="*/ 1117899 w 5812746"/>
              <a:gd name="connsiteY11" fmla="*/ 428360 h 5527442"/>
              <a:gd name="connsiteX12" fmla="*/ 1876138 w 5812746"/>
              <a:gd name="connsiteY12" fmla="*/ 209741 h 5527442"/>
              <a:gd name="connsiteX0" fmla="*/ 1868107 w 5804715"/>
              <a:gd name="connsiteY0" fmla="*/ 209741 h 5527442"/>
              <a:gd name="connsiteX1" fmla="*/ 3594573 w 5804715"/>
              <a:gd name="connsiteY1" fmla="*/ 22614 h 5527442"/>
              <a:gd name="connsiteX2" fmla="*/ 5036626 w 5804715"/>
              <a:gd name="connsiteY2" fmla="*/ 758360 h 5527442"/>
              <a:gd name="connsiteX3" fmla="*/ 5788912 w 5804715"/>
              <a:gd name="connsiteY3" fmla="*/ 3654515 h 5527442"/>
              <a:gd name="connsiteX4" fmla="*/ 4970710 w 5804715"/>
              <a:gd name="connsiteY4" fmla="*/ 5080951 h 5527442"/>
              <a:gd name="connsiteX5" fmla="*/ 2683716 w 5804715"/>
              <a:gd name="connsiteY5" fmla="*/ 5521887 h 5527442"/>
              <a:gd name="connsiteX6" fmla="*/ 843065 w 5804715"/>
              <a:gd name="connsiteY6" fmla="*/ 4846751 h 5527442"/>
              <a:gd name="connsiteX7" fmla="*/ 132650 w 5804715"/>
              <a:gd name="connsiteY7" fmla="*/ 2641201 h 5527442"/>
              <a:gd name="connsiteX8" fmla="*/ 351563 w 5804715"/>
              <a:gd name="connsiteY8" fmla="*/ 1356858 h 5527442"/>
              <a:gd name="connsiteX9" fmla="*/ 438856 w 5804715"/>
              <a:gd name="connsiteY9" fmla="*/ 998132 h 5527442"/>
              <a:gd name="connsiteX10" fmla="*/ 11743 w 5804715"/>
              <a:gd name="connsiteY10" fmla="*/ 761373 h 5527442"/>
              <a:gd name="connsiteX11" fmla="*/ 1109868 w 5804715"/>
              <a:gd name="connsiteY11" fmla="*/ 428360 h 5527442"/>
              <a:gd name="connsiteX12" fmla="*/ 1868107 w 5804715"/>
              <a:gd name="connsiteY12" fmla="*/ 209741 h 5527442"/>
              <a:gd name="connsiteX0" fmla="*/ 1871754 w 5808362"/>
              <a:gd name="connsiteY0" fmla="*/ 209741 h 5527442"/>
              <a:gd name="connsiteX1" fmla="*/ 3598220 w 5808362"/>
              <a:gd name="connsiteY1" fmla="*/ 22614 h 5527442"/>
              <a:gd name="connsiteX2" fmla="*/ 5040273 w 5808362"/>
              <a:gd name="connsiteY2" fmla="*/ 758360 h 5527442"/>
              <a:gd name="connsiteX3" fmla="*/ 5792559 w 5808362"/>
              <a:gd name="connsiteY3" fmla="*/ 3654515 h 5527442"/>
              <a:gd name="connsiteX4" fmla="*/ 4974357 w 5808362"/>
              <a:gd name="connsiteY4" fmla="*/ 5080951 h 5527442"/>
              <a:gd name="connsiteX5" fmla="*/ 2687363 w 5808362"/>
              <a:gd name="connsiteY5" fmla="*/ 5521887 h 5527442"/>
              <a:gd name="connsiteX6" fmla="*/ 846712 w 5808362"/>
              <a:gd name="connsiteY6" fmla="*/ 4846751 h 5527442"/>
              <a:gd name="connsiteX7" fmla="*/ 136297 w 5808362"/>
              <a:gd name="connsiteY7" fmla="*/ 2641201 h 5527442"/>
              <a:gd name="connsiteX8" fmla="*/ 355210 w 5808362"/>
              <a:gd name="connsiteY8" fmla="*/ 1356858 h 5527442"/>
              <a:gd name="connsiteX9" fmla="*/ 442503 w 5808362"/>
              <a:gd name="connsiteY9" fmla="*/ 998132 h 5527442"/>
              <a:gd name="connsiteX10" fmla="*/ 15390 w 5808362"/>
              <a:gd name="connsiteY10" fmla="*/ 761373 h 5527442"/>
              <a:gd name="connsiteX11" fmla="*/ 1113515 w 5808362"/>
              <a:gd name="connsiteY11" fmla="*/ 428360 h 5527442"/>
              <a:gd name="connsiteX12" fmla="*/ 1871754 w 5808362"/>
              <a:gd name="connsiteY12" fmla="*/ 209741 h 5527442"/>
              <a:gd name="connsiteX0" fmla="*/ 1871754 w 5808362"/>
              <a:gd name="connsiteY0" fmla="*/ 209741 h 5527442"/>
              <a:gd name="connsiteX1" fmla="*/ 3598220 w 5808362"/>
              <a:gd name="connsiteY1" fmla="*/ 22614 h 5527442"/>
              <a:gd name="connsiteX2" fmla="*/ 5040273 w 5808362"/>
              <a:gd name="connsiteY2" fmla="*/ 758360 h 5527442"/>
              <a:gd name="connsiteX3" fmla="*/ 5792559 w 5808362"/>
              <a:gd name="connsiteY3" fmla="*/ 3654515 h 5527442"/>
              <a:gd name="connsiteX4" fmla="*/ 4974357 w 5808362"/>
              <a:gd name="connsiteY4" fmla="*/ 5080951 h 5527442"/>
              <a:gd name="connsiteX5" fmla="*/ 2687363 w 5808362"/>
              <a:gd name="connsiteY5" fmla="*/ 5521887 h 5527442"/>
              <a:gd name="connsiteX6" fmla="*/ 846712 w 5808362"/>
              <a:gd name="connsiteY6" fmla="*/ 4846751 h 5527442"/>
              <a:gd name="connsiteX7" fmla="*/ 136297 w 5808362"/>
              <a:gd name="connsiteY7" fmla="*/ 2641201 h 5527442"/>
              <a:gd name="connsiteX8" fmla="*/ 355210 w 5808362"/>
              <a:gd name="connsiteY8" fmla="*/ 1356858 h 5527442"/>
              <a:gd name="connsiteX9" fmla="*/ 442503 w 5808362"/>
              <a:gd name="connsiteY9" fmla="*/ 998132 h 5527442"/>
              <a:gd name="connsiteX10" fmla="*/ 15390 w 5808362"/>
              <a:gd name="connsiteY10" fmla="*/ 761373 h 5527442"/>
              <a:gd name="connsiteX11" fmla="*/ 1113515 w 5808362"/>
              <a:gd name="connsiteY11" fmla="*/ 428360 h 5527442"/>
              <a:gd name="connsiteX12" fmla="*/ 1871754 w 5808362"/>
              <a:gd name="connsiteY12" fmla="*/ 209741 h 5527442"/>
              <a:gd name="connsiteX0" fmla="*/ 1871754 w 5808362"/>
              <a:gd name="connsiteY0" fmla="*/ 209741 h 5527442"/>
              <a:gd name="connsiteX1" fmla="*/ 3598220 w 5808362"/>
              <a:gd name="connsiteY1" fmla="*/ 22614 h 5527442"/>
              <a:gd name="connsiteX2" fmla="*/ 5040273 w 5808362"/>
              <a:gd name="connsiteY2" fmla="*/ 758360 h 5527442"/>
              <a:gd name="connsiteX3" fmla="*/ 5792559 w 5808362"/>
              <a:gd name="connsiteY3" fmla="*/ 3654515 h 5527442"/>
              <a:gd name="connsiteX4" fmla="*/ 4974357 w 5808362"/>
              <a:gd name="connsiteY4" fmla="*/ 5080951 h 5527442"/>
              <a:gd name="connsiteX5" fmla="*/ 2687363 w 5808362"/>
              <a:gd name="connsiteY5" fmla="*/ 5521887 h 5527442"/>
              <a:gd name="connsiteX6" fmla="*/ 846712 w 5808362"/>
              <a:gd name="connsiteY6" fmla="*/ 4846751 h 5527442"/>
              <a:gd name="connsiteX7" fmla="*/ 136297 w 5808362"/>
              <a:gd name="connsiteY7" fmla="*/ 2641201 h 5527442"/>
              <a:gd name="connsiteX8" fmla="*/ 355210 w 5808362"/>
              <a:gd name="connsiteY8" fmla="*/ 1356858 h 5527442"/>
              <a:gd name="connsiteX9" fmla="*/ 442503 w 5808362"/>
              <a:gd name="connsiteY9" fmla="*/ 998132 h 5527442"/>
              <a:gd name="connsiteX10" fmla="*/ 15390 w 5808362"/>
              <a:gd name="connsiteY10" fmla="*/ 761373 h 5527442"/>
              <a:gd name="connsiteX11" fmla="*/ 1113515 w 5808362"/>
              <a:gd name="connsiteY11" fmla="*/ 428360 h 5527442"/>
              <a:gd name="connsiteX12" fmla="*/ 1871754 w 5808362"/>
              <a:gd name="connsiteY12" fmla="*/ 209741 h 5527442"/>
              <a:gd name="connsiteX0" fmla="*/ 1948185 w 5808362"/>
              <a:gd name="connsiteY0" fmla="*/ 196960 h 5529615"/>
              <a:gd name="connsiteX1" fmla="*/ 3598220 w 5808362"/>
              <a:gd name="connsiteY1" fmla="*/ 24787 h 5529615"/>
              <a:gd name="connsiteX2" fmla="*/ 5040273 w 5808362"/>
              <a:gd name="connsiteY2" fmla="*/ 760533 h 5529615"/>
              <a:gd name="connsiteX3" fmla="*/ 5792559 w 5808362"/>
              <a:gd name="connsiteY3" fmla="*/ 3656688 h 5529615"/>
              <a:gd name="connsiteX4" fmla="*/ 4974357 w 5808362"/>
              <a:gd name="connsiteY4" fmla="*/ 5083124 h 5529615"/>
              <a:gd name="connsiteX5" fmla="*/ 2687363 w 5808362"/>
              <a:gd name="connsiteY5" fmla="*/ 5524060 h 5529615"/>
              <a:gd name="connsiteX6" fmla="*/ 846712 w 5808362"/>
              <a:gd name="connsiteY6" fmla="*/ 4848924 h 5529615"/>
              <a:gd name="connsiteX7" fmla="*/ 136297 w 5808362"/>
              <a:gd name="connsiteY7" fmla="*/ 2643374 h 5529615"/>
              <a:gd name="connsiteX8" fmla="*/ 355210 w 5808362"/>
              <a:gd name="connsiteY8" fmla="*/ 1359031 h 5529615"/>
              <a:gd name="connsiteX9" fmla="*/ 442503 w 5808362"/>
              <a:gd name="connsiteY9" fmla="*/ 1000305 h 5529615"/>
              <a:gd name="connsiteX10" fmla="*/ 15390 w 5808362"/>
              <a:gd name="connsiteY10" fmla="*/ 763546 h 5529615"/>
              <a:gd name="connsiteX11" fmla="*/ 1113515 w 5808362"/>
              <a:gd name="connsiteY11" fmla="*/ 430533 h 5529615"/>
              <a:gd name="connsiteX12" fmla="*/ 1948185 w 5808362"/>
              <a:gd name="connsiteY12" fmla="*/ 196960 h 5529615"/>
              <a:gd name="connsiteX0" fmla="*/ 1948185 w 5808362"/>
              <a:gd name="connsiteY0" fmla="*/ 203971 h 5536626"/>
              <a:gd name="connsiteX1" fmla="*/ 3598220 w 5808362"/>
              <a:gd name="connsiteY1" fmla="*/ 31798 h 5536626"/>
              <a:gd name="connsiteX2" fmla="*/ 5040273 w 5808362"/>
              <a:gd name="connsiteY2" fmla="*/ 767544 h 5536626"/>
              <a:gd name="connsiteX3" fmla="*/ 5792559 w 5808362"/>
              <a:gd name="connsiteY3" fmla="*/ 3663699 h 5536626"/>
              <a:gd name="connsiteX4" fmla="*/ 4974357 w 5808362"/>
              <a:gd name="connsiteY4" fmla="*/ 5090135 h 5536626"/>
              <a:gd name="connsiteX5" fmla="*/ 2687363 w 5808362"/>
              <a:gd name="connsiteY5" fmla="*/ 5531071 h 5536626"/>
              <a:gd name="connsiteX6" fmla="*/ 846712 w 5808362"/>
              <a:gd name="connsiteY6" fmla="*/ 4855935 h 5536626"/>
              <a:gd name="connsiteX7" fmla="*/ 136297 w 5808362"/>
              <a:gd name="connsiteY7" fmla="*/ 2650385 h 5536626"/>
              <a:gd name="connsiteX8" fmla="*/ 355210 w 5808362"/>
              <a:gd name="connsiteY8" fmla="*/ 1366042 h 5536626"/>
              <a:gd name="connsiteX9" fmla="*/ 442503 w 5808362"/>
              <a:gd name="connsiteY9" fmla="*/ 1007316 h 5536626"/>
              <a:gd name="connsiteX10" fmla="*/ 15390 w 5808362"/>
              <a:gd name="connsiteY10" fmla="*/ 770557 h 5536626"/>
              <a:gd name="connsiteX11" fmla="*/ 1113515 w 5808362"/>
              <a:gd name="connsiteY11" fmla="*/ 437544 h 5536626"/>
              <a:gd name="connsiteX12" fmla="*/ 1948185 w 5808362"/>
              <a:gd name="connsiteY12" fmla="*/ 203971 h 5536626"/>
              <a:gd name="connsiteX0" fmla="*/ 1948185 w 5808362"/>
              <a:gd name="connsiteY0" fmla="*/ 203971 h 5536626"/>
              <a:gd name="connsiteX1" fmla="*/ 3598220 w 5808362"/>
              <a:gd name="connsiteY1" fmla="*/ 31798 h 5536626"/>
              <a:gd name="connsiteX2" fmla="*/ 5040273 w 5808362"/>
              <a:gd name="connsiteY2" fmla="*/ 767544 h 5536626"/>
              <a:gd name="connsiteX3" fmla="*/ 5792559 w 5808362"/>
              <a:gd name="connsiteY3" fmla="*/ 3663699 h 5536626"/>
              <a:gd name="connsiteX4" fmla="*/ 4974357 w 5808362"/>
              <a:gd name="connsiteY4" fmla="*/ 5090135 h 5536626"/>
              <a:gd name="connsiteX5" fmla="*/ 2687363 w 5808362"/>
              <a:gd name="connsiteY5" fmla="*/ 5531071 h 5536626"/>
              <a:gd name="connsiteX6" fmla="*/ 846712 w 5808362"/>
              <a:gd name="connsiteY6" fmla="*/ 4855935 h 5536626"/>
              <a:gd name="connsiteX7" fmla="*/ 136297 w 5808362"/>
              <a:gd name="connsiteY7" fmla="*/ 2650385 h 5536626"/>
              <a:gd name="connsiteX8" fmla="*/ 355210 w 5808362"/>
              <a:gd name="connsiteY8" fmla="*/ 1366042 h 5536626"/>
              <a:gd name="connsiteX9" fmla="*/ 442503 w 5808362"/>
              <a:gd name="connsiteY9" fmla="*/ 1007316 h 5536626"/>
              <a:gd name="connsiteX10" fmla="*/ 15390 w 5808362"/>
              <a:gd name="connsiteY10" fmla="*/ 770557 h 5536626"/>
              <a:gd name="connsiteX11" fmla="*/ 1113515 w 5808362"/>
              <a:gd name="connsiteY11" fmla="*/ 437544 h 5536626"/>
              <a:gd name="connsiteX12" fmla="*/ 1948185 w 5808362"/>
              <a:gd name="connsiteY12" fmla="*/ 203971 h 5536626"/>
              <a:gd name="connsiteX0" fmla="*/ 1956093 w 5816270"/>
              <a:gd name="connsiteY0" fmla="*/ 203971 h 5536626"/>
              <a:gd name="connsiteX1" fmla="*/ 3606128 w 5816270"/>
              <a:gd name="connsiteY1" fmla="*/ 31798 h 5536626"/>
              <a:gd name="connsiteX2" fmla="*/ 5048181 w 5816270"/>
              <a:gd name="connsiteY2" fmla="*/ 767544 h 5536626"/>
              <a:gd name="connsiteX3" fmla="*/ 5800467 w 5816270"/>
              <a:gd name="connsiteY3" fmla="*/ 3663699 h 5536626"/>
              <a:gd name="connsiteX4" fmla="*/ 4982265 w 5816270"/>
              <a:gd name="connsiteY4" fmla="*/ 5090135 h 5536626"/>
              <a:gd name="connsiteX5" fmla="*/ 2695271 w 5816270"/>
              <a:gd name="connsiteY5" fmla="*/ 5531071 h 5536626"/>
              <a:gd name="connsiteX6" fmla="*/ 854620 w 5816270"/>
              <a:gd name="connsiteY6" fmla="*/ 4855935 h 5536626"/>
              <a:gd name="connsiteX7" fmla="*/ 144205 w 5816270"/>
              <a:gd name="connsiteY7" fmla="*/ 2650385 h 5536626"/>
              <a:gd name="connsiteX8" fmla="*/ 363118 w 5816270"/>
              <a:gd name="connsiteY8" fmla="*/ 1366042 h 5536626"/>
              <a:gd name="connsiteX9" fmla="*/ 450411 w 5816270"/>
              <a:gd name="connsiteY9" fmla="*/ 1007316 h 5536626"/>
              <a:gd name="connsiteX10" fmla="*/ 23298 w 5816270"/>
              <a:gd name="connsiteY10" fmla="*/ 770557 h 5536626"/>
              <a:gd name="connsiteX11" fmla="*/ 1090851 w 5816270"/>
              <a:gd name="connsiteY11" fmla="*/ 482410 h 5536626"/>
              <a:gd name="connsiteX12" fmla="*/ 1956093 w 5816270"/>
              <a:gd name="connsiteY12" fmla="*/ 203971 h 5536626"/>
              <a:gd name="connsiteX0" fmla="*/ 1956093 w 5820396"/>
              <a:gd name="connsiteY0" fmla="*/ 203971 h 5536626"/>
              <a:gd name="connsiteX1" fmla="*/ 3606128 w 5820396"/>
              <a:gd name="connsiteY1" fmla="*/ 31798 h 5536626"/>
              <a:gd name="connsiteX2" fmla="*/ 5048181 w 5820396"/>
              <a:gd name="connsiteY2" fmla="*/ 767544 h 5536626"/>
              <a:gd name="connsiteX3" fmla="*/ 5800467 w 5820396"/>
              <a:gd name="connsiteY3" fmla="*/ 3663699 h 5536626"/>
              <a:gd name="connsiteX4" fmla="*/ 4982265 w 5820396"/>
              <a:gd name="connsiteY4" fmla="*/ 5090135 h 5536626"/>
              <a:gd name="connsiteX5" fmla="*/ 2695271 w 5820396"/>
              <a:gd name="connsiteY5" fmla="*/ 5531071 h 5536626"/>
              <a:gd name="connsiteX6" fmla="*/ 854620 w 5820396"/>
              <a:gd name="connsiteY6" fmla="*/ 4855935 h 5536626"/>
              <a:gd name="connsiteX7" fmla="*/ 144205 w 5820396"/>
              <a:gd name="connsiteY7" fmla="*/ 2650385 h 5536626"/>
              <a:gd name="connsiteX8" fmla="*/ 363118 w 5820396"/>
              <a:gd name="connsiteY8" fmla="*/ 1366042 h 5536626"/>
              <a:gd name="connsiteX9" fmla="*/ 450411 w 5820396"/>
              <a:gd name="connsiteY9" fmla="*/ 1007316 h 5536626"/>
              <a:gd name="connsiteX10" fmla="*/ 23298 w 5820396"/>
              <a:gd name="connsiteY10" fmla="*/ 770557 h 5536626"/>
              <a:gd name="connsiteX11" fmla="*/ 1090851 w 5820396"/>
              <a:gd name="connsiteY11" fmla="*/ 482410 h 5536626"/>
              <a:gd name="connsiteX12" fmla="*/ 1956093 w 5820396"/>
              <a:gd name="connsiteY12" fmla="*/ 203971 h 5536626"/>
              <a:gd name="connsiteX0" fmla="*/ 1956093 w 5823792"/>
              <a:gd name="connsiteY0" fmla="*/ 203971 h 5536626"/>
              <a:gd name="connsiteX1" fmla="*/ 3606128 w 5823792"/>
              <a:gd name="connsiteY1" fmla="*/ 31798 h 5536626"/>
              <a:gd name="connsiteX2" fmla="*/ 5122050 w 5823792"/>
              <a:gd name="connsiteY2" fmla="*/ 767544 h 5536626"/>
              <a:gd name="connsiteX3" fmla="*/ 5800467 w 5823792"/>
              <a:gd name="connsiteY3" fmla="*/ 3663699 h 5536626"/>
              <a:gd name="connsiteX4" fmla="*/ 4982265 w 5823792"/>
              <a:gd name="connsiteY4" fmla="*/ 5090135 h 5536626"/>
              <a:gd name="connsiteX5" fmla="*/ 2695271 w 5823792"/>
              <a:gd name="connsiteY5" fmla="*/ 5531071 h 5536626"/>
              <a:gd name="connsiteX6" fmla="*/ 854620 w 5823792"/>
              <a:gd name="connsiteY6" fmla="*/ 4855935 h 5536626"/>
              <a:gd name="connsiteX7" fmla="*/ 144205 w 5823792"/>
              <a:gd name="connsiteY7" fmla="*/ 2650385 h 5536626"/>
              <a:gd name="connsiteX8" fmla="*/ 363118 w 5823792"/>
              <a:gd name="connsiteY8" fmla="*/ 1366042 h 5536626"/>
              <a:gd name="connsiteX9" fmla="*/ 450411 w 5823792"/>
              <a:gd name="connsiteY9" fmla="*/ 1007316 h 5536626"/>
              <a:gd name="connsiteX10" fmla="*/ 23298 w 5823792"/>
              <a:gd name="connsiteY10" fmla="*/ 770557 h 5536626"/>
              <a:gd name="connsiteX11" fmla="*/ 1090851 w 5823792"/>
              <a:gd name="connsiteY11" fmla="*/ 482410 h 5536626"/>
              <a:gd name="connsiteX12" fmla="*/ 1956093 w 5823792"/>
              <a:gd name="connsiteY12" fmla="*/ 203971 h 5536626"/>
              <a:gd name="connsiteX0" fmla="*/ 1956093 w 5824968"/>
              <a:gd name="connsiteY0" fmla="*/ 203971 h 5536626"/>
              <a:gd name="connsiteX1" fmla="*/ 3606128 w 5824968"/>
              <a:gd name="connsiteY1" fmla="*/ 31798 h 5536626"/>
              <a:gd name="connsiteX2" fmla="*/ 5143156 w 5824968"/>
              <a:gd name="connsiteY2" fmla="*/ 767544 h 5536626"/>
              <a:gd name="connsiteX3" fmla="*/ 5800467 w 5824968"/>
              <a:gd name="connsiteY3" fmla="*/ 3663699 h 5536626"/>
              <a:gd name="connsiteX4" fmla="*/ 4982265 w 5824968"/>
              <a:gd name="connsiteY4" fmla="*/ 5090135 h 5536626"/>
              <a:gd name="connsiteX5" fmla="*/ 2695271 w 5824968"/>
              <a:gd name="connsiteY5" fmla="*/ 5531071 h 5536626"/>
              <a:gd name="connsiteX6" fmla="*/ 854620 w 5824968"/>
              <a:gd name="connsiteY6" fmla="*/ 4855935 h 5536626"/>
              <a:gd name="connsiteX7" fmla="*/ 144205 w 5824968"/>
              <a:gd name="connsiteY7" fmla="*/ 2650385 h 5536626"/>
              <a:gd name="connsiteX8" fmla="*/ 363118 w 5824968"/>
              <a:gd name="connsiteY8" fmla="*/ 1366042 h 5536626"/>
              <a:gd name="connsiteX9" fmla="*/ 450411 w 5824968"/>
              <a:gd name="connsiteY9" fmla="*/ 1007316 h 5536626"/>
              <a:gd name="connsiteX10" fmla="*/ 23298 w 5824968"/>
              <a:gd name="connsiteY10" fmla="*/ 770557 h 5536626"/>
              <a:gd name="connsiteX11" fmla="*/ 1090851 w 5824968"/>
              <a:gd name="connsiteY11" fmla="*/ 482410 h 5536626"/>
              <a:gd name="connsiteX12" fmla="*/ 1956093 w 5824968"/>
              <a:gd name="connsiteY12" fmla="*/ 203971 h 5536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824968" h="5536626">
                <a:moveTo>
                  <a:pt x="1956093" y="203971"/>
                </a:moveTo>
                <a:cubicBezTo>
                  <a:pt x="2416071" y="69049"/>
                  <a:pt x="3074951" y="-62131"/>
                  <a:pt x="3606128" y="31798"/>
                </a:cubicBezTo>
                <a:cubicBezTo>
                  <a:pt x="4137305" y="125727"/>
                  <a:pt x="4839706" y="167149"/>
                  <a:pt x="5143156" y="767544"/>
                </a:cubicBezTo>
                <a:cubicBezTo>
                  <a:pt x="5627086" y="1597283"/>
                  <a:pt x="5913211" y="2337425"/>
                  <a:pt x="5800467" y="3663699"/>
                </a:cubicBezTo>
                <a:cubicBezTo>
                  <a:pt x="5666002" y="4275467"/>
                  <a:pt x="5499798" y="4778906"/>
                  <a:pt x="4982265" y="5090135"/>
                </a:cubicBezTo>
                <a:cubicBezTo>
                  <a:pt x="4464732" y="5401364"/>
                  <a:pt x="3383212" y="5570104"/>
                  <a:pt x="2695271" y="5531071"/>
                </a:cubicBezTo>
                <a:cubicBezTo>
                  <a:pt x="2007330" y="5492038"/>
                  <a:pt x="1608792" y="5694368"/>
                  <a:pt x="854620" y="4855935"/>
                </a:cubicBezTo>
                <a:cubicBezTo>
                  <a:pt x="420570" y="4381493"/>
                  <a:pt x="226122" y="3232034"/>
                  <a:pt x="144205" y="2650385"/>
                </a:cubicBezTo>
                <a:cubicBezTo>
                  <a:pt x="62288" y="2068737"/>
                  <a:pt x="190669" y="1906259"/>
                  <a:pt x="363118" y="1366042"/>
                </a:cubicBezTo>
                <a:cubicBezTo>
                  <a:pt x="405188" y="1271625"/>
                  <a:pt x="414881" y="1073979"/>
                  <a:pt x="450411" y="1007316"/>
                </a:cubicBezTo>
                <a:cubicBezTo>
                  <a:pt x="196957" y="697531"/>
                  <a:pt x="-83442" y="858041"/>
                  <a:pt x="23298" y="770557"/>
                </a:cubicBezTo>
                <a:cubicBezTo>
                  <a:pt x="130038" y="683073"/>
                  <a:pt x="441219" y="545955"/>
                  <a:pt x="1090851" y="482410"/>
                </a:cubicBezTo>
                <a:cubicBezTo>
                  <a:pt x="1390577" y="430872"/>
                  <a:pt x="1631276" y="330982"/>
                  <a:pt x="1956093" y="20397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922E96-DF1D-CCB9-23CA-9B636924F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8082" y="1242646"/>
            <a:ext cx="4299123" cy="1528689"/>
          </a:xfrm>
        </p:spPr>
        <p:txBody>
          <a:bodyPr>
            <a:normAutofit/>
          </a:bodyPr>
          <a:lstStyle/>
          <a:p>
            <a:pPr algn="ctr"/>
            <a:r>
              <a:rPr lang="en-GB" dirty="0"/>
              <a:t>More on </a:t>
            </a:r>
            <a:r>
              <a:rPr lang="en-GB" dirty="0" err="1"/>
              <a:t>Speechiness</a:t>
            </a:r>
            <a:endParaRPr lang="en-GB" dirty="0"/>
          </a:p>
        </p:txBody>
      </p:sp>
      <p:pic>
        <p:nvPicPr>
          <p:cNvPr id="5" name="Content Placeholder 4" descr="Icon&#10;&#10;Description automatically generated">
            <a:extLst>
              <a:ext uri="{FF2B5EF4-FFF2-40B4-BE49-F238E27FC236}">
                <a16:creationId xmlns:a16="http://schemas.microsoft.com/office/drawing/2014/main" id="{986F3D66-D641-8035-D96A-33FB54FB69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785" y="214077"/>
            <a:ext cx="4231408" cy="3000846"/>
          </a:xfrm>
          <a:prstGeom prst="rect">
            <a:avLst/>
          </a:prstGeom>
        </p:spPr>
      </p:pic>
      <p:pic>
        <p:nvPicPr>
          <p:cNvPr id="9" name="Content Placeholder 8" descr="Box and whisker chart&#10;&#10;Description automatically generated">
            <a:extLst>
              <a:ext uri="{FF2B5EF4-FFF2-40B4-BE49-F238E27FC236}">
                <a16:creationId xmlns:a16="http://schemas.microsoft.com/office/drawing/2014/main" id="{CFA68DE4-D47B-F400-C7B8-AD442C4919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197" y="3480322"/>
            <a:ext cx="3698584" cy="3214923"/>
          </a:xfrm>
          <a:prstGeom prst="rect">
            <a:avLst/>
          </a:prstGeom>
        </p:spPr>
      </p:pic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F1B408B6-BF41-2BC4-F072-42BDD229DE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24529" y="2818229"/>
            <a:ext cx="3802935" cy="2977008"/>
          </a:xfrm>
        </p:spPr>
        <p:txBody>
          <a:bodyPr>
            <a:normAutofit fontScale="70000" lnSpcReduction="20000"/>
          </a:bodyPr>
          <a:lstStyle/>
          <a:p>
            <a:pPr algn="ctr"/>
            <a:r>
              <a:rPr lang="en-US" b="0" dirty="0" err="1"/>
              <a:t>Speechiness</a:t>
            </a:r>
            <a:r>
              <a:rPr lang="en-US" b="0" dirty="0"/>
              <a:t> is lowest on the 1 to 20 top tracks than 81-100 tracks</a:t>
            </a:r>
          </a:p>
          <a:p>
            <a:pPr algn="ctr"/>
            <a:endParaRPr lang="en-US" b="0" dirty="0"/>
          </a:p>
          <a:p>
            <a:pPr algn="ctr"/>
            <a:r>
              <a:rPr lang="en-US" b="0" dirty="0">
                <a:solidFill>
                  <a:schemeClr val="accent1"/>
                </a:solidFill>
              </a:rPr>
              <a:t>However, there are lots of outliers for each bracket, so this is not a good use of the data to draw conclusions. </a:t>
            </a: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D79121EC-981A-4EB2-B42E-58FA5B2FF8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2704" y="694112"/>
            <a:ext cx="5675176" cy="5572420"/>
          </a:xfrm>
          <a:custGeom>
            <a:avLst/>
            <a:gdLst>
              <a:gd name="connsiteX0" fmla="*/ 3054021 w 5812746"/>
              <a:gd name="connsiteY0" fmla="*/ 1231 h 5528040"/>
              <a:gd name="connsiteX1" fmla="*/ 3457269 w 5812746"/>
              <a:gd name="connsiteY1" fmla="*/ 26605 h 5528040"/>
              <a:gd name="connsiteX2" fmla="*/ 5044657 w 5812746"/>
              <a:gd name="connsiteY2" fmla="*/ 762351 h 5528040"/>
              <a:gd name="connsiteX3" fmla="*/ 5796943 w 5812746"/>
              <a:gd name="connsiteY3" fmla="*/ 3658506 h 5528040"/>
              <a:gd name="connsiteX4" fmla="*/ 4954141 w 5812746"/>
              <a:gd name="connsiteY4" fmla="*/ 5012740 h 5528040"/>
              <a:gd name="connsiteX5" fmla="*/ 2691747 w 5812746"/>
              <a:gd name="connsiteY5" fmla="*/ 5525878 h 5528040"/>
              <a:gd name="connsiteX6" fmla="*/ 851096 w 5812746"/>
              <a:gd name="connsiteY6" fmla="*/ 4850742 h 5528040"/>
              <a:gd name="connsiteX7" fmla="*/ 140681 w 5812746"/>
              <a:gd name="connsiteY7" fmla="*/ 2645192 h 5528040"/>
              <a:gd name="connsiteX8" fmla="*/ 359594 w 5812746"/>
              <a:gd name="connsiteY8" fmla="*/ 1360849 h 5528040"/>
              <a:gd name="connsiteX9" fmla="*/ 446887 w 5812746"/>
              <a:gd name="connsiteY9" fmla="*/ 1002123 h 5528040"/>
              <a:gd name="connsiteX10" fmla="*/ 19774 w 5812746"/>
              <a:gd name="connsiteY10" fmla="*/ 765364 h 5528040"/>
              <a:gd name="connsiteX11" fmla="*/ 1117899 w 5812746"/>
              <a:gd name="connsiteY11" fmla="*/ 432351 h 5528040"/>
              <a:gd name="connsiteX12" fmla="*/ 1876138 w 5812746"/>
              <a:gd name="connsiteY12" fmla="*/ 213732 h 5528040"/>
              <a:gd name="connsiteX13" fmla="*/ 3054021 w 5812746"/>
              <a:gd name="connsiteY13" fmla="*/ 1231 h 5528040"/>
              <a:gd name="connsiteX0" fmla="*/ 3054021 w 5812746"/>
              <a:gd name="connsiteY0" fmla="*/ 1231 h 5528040"/>
              <a:gd name="connsiteX1" fmla="*/ 3602604 w 5812746"/>
              <a:gd name="connsiteY1" fmla="*/ 26605 h 5528040"/>
              <a:gd name="connsiteX2" fmla="*/ 5044657 w 5812746"/>
              <a:gd name="connsiteY2" fmla="*/ 762351 h 5528040"/>
              <a:gd name="connsiteX3" fmla="*/ 5796943 w 5812746"/>
              <a:gd name="connsiteY3" fmla="*/ 3658506 h 5528040"/>
              <a:gd name="connsiteX4" fmla="*/ 4954141 w 5812746"/>
              <a:gd name="connsiteY4" fmla="*/ 5012740 h 5528040"/>
              <a:gd name="connsiteX5" fmla="*/ 2691747 w 5812746"/>
              <a:gd name="connsiteY5" fmla="*/ 5525878 h 5528040"/>
              <a:gd name="connsiteX6" fmla="*/ 851096 w 5812746"/>
              <a:gd name="connsiteY6" fmla="*/ 4850742 h 5528040"/>
              <a:gd name="connsiteX7" fmla="*/ 140681 w 5812746"/>
              <a:gd name="connsiteY7" fmla="*/ 2645192 h 5528040"/>
              <a:gd name="connsiteX8" fmla="*/ 359594 w 5812746"/>
              <a:gd name="connsiteY8" fmla="*/ 1360849 h 5528040"/>
              <a:gd name="connsiteX9" fmla="*/ 446887 w 5812746"/>
              <a:gd name="connsiteY9" fmla="*/ 1002123 h 5528040"/>
              <a:gd name="connsiteX10" fmla="*/ 19774 w 5812746"/>
              <a:gd name="connsiteY10" fmla="*/ 765364 h 5528040"/>
              <a:gd name="connsiteX11" fmla="*/ 1117899 w 5812746"/>
              <a:gd name="connsiteY11" fmla="*/ 432351 h 5528040"/>
              <a:gd name="connsiteX12" fmla="*/ 1876138 w 5812746"/>
              <a:gd name="connsiteY12" fmla="*/ 213732 h 5528040"/>
              <a:gd name="connsiteX13" fmla="*/ 3054021 w 5812746"/>
              <a:gd name="connsiteY13" fmla="*/ 1231 h 5528040"/>
              <a:gd name="connsiteX0" fmla="*/ 1876138 w 5812746"/>
              <a:gd name="connsiteY0" fmla="*/ 209741 h 5524049"/>
              <a:gd name="connsiteX1" fmla="*/ 3602604 w 5812746"/>
              <a:gd name="connsiteY1" fmla="*/ 22614 h 5524049"/>
              <a:gd name="connsiteX2" fmla="*/ 5044657 w 5812746"/>
              <a:gd name="connsiteY2" fmla="*/ 758360 h 5524049"/>
              <a:gd name="connsiteX3" fmla="*/ 5796943 w 5812746"/>
              <a:gd name="connsiteY3" fmla="*/ 3654515 h 5524049"/>
              <a:gd name="connsiteX4" fmla="*/ 4954141 w 5812746"/>
              <a:gd name="connsiteY4" fmla="*/ 5008749 h 5524049"/>
              <a:gd name="connsiteX5" fmla="*/ 2691747 w 5812746"/>
              <a:gd name="connsiteY5" fmla="*/ 5521887 h 5524049"/>
              <a:gd name="connsiteX6" fmla="*/ 851096 w 5812746"/>
              <a:gd name="connsiteY6" fmla="*/ 4846751 h 5524049"/>
              <a:gd name="connsiteX7" fmla="*/ 140681 w 5812746"/>
              <a:gd name="connsiteY7" fmla="*/ 2641201 h 5524049"/>
              <a:gd name="connsiteX8" fmla="*/ 359594 w 5812746"/>
              <a:gd name="connsiteY8" fmla="*/ 1356858 h 5524049"/>
              <a:gd name="connsiteX9" fmla="*/ 446887 w 5812746"/>
              <a:gd name="connsiteY9" fmla="*/ 998132 h 5524049"/>
              <a:gd name="connsiteX10" fmla="*/ 19774 w 5812746"/>
              <a:gd name="connsiteY10" fmla="*/ 761373 h 5524049"/>
              <a:gd name="connsiteX11" fmla="*/ 1117899 w 5812746"/>
              <a:gd name="connsiteY11" fmla="*/ 428360 h 5524049"/>
              <a:gd name="connsiteX12" fmla="*/ 1876138 w 5812746"/>
              <a:gd name="connsiteY12" fmla="*/ 209741 h 5524049"/>
              <a:gd name="connsiteX0" fmla="*/ 1876138 w 5812746"/>
              <a:gd name="connsiteY0" fmla="*/ 209741 h 5527442"/>
              <a:gd name="connsiteX1" fmla="*/ 3602604 w 5812746"/>
              <a:gd name="connsiteY1" fmla="*/ 22614 h 5527442"/>
              <a:gd name="connsiteX2" fmla="*/ 5044657 w 5812746"/>
              <a:gd name="connsiteY2" fmla="*/ 758360 h 5527442"/>
              <a:gd name="connsiteX3" fmla="*/ 5796943 w 5812746"/>
              <a:gd name="connsiteY3" fmla="*/ 3654515 h 5527442"/>
              <a:gd name="connsiteX4" fmla="*/ 4978741 w 5812746"/>
              <a:gd name="connsiteY4" fmla="*/ 5080951 h 5527442"/>
              <a:gd name="connsiteX5" fmla="*/ 2691747 w 5812746"/>
              <a:gd name="connsiteY5" fmla="*/ 5521887 h 5527442"/>
              <a:gd name="connsiteX6" fmla="*/ 851096 w 5812746"/>
              <a:gd name="connsiteY6" fmla="*/ 4846751 h 5527442"/>
              <a:gd name="connsiteX7" fmla="*/ 140681 w 5812746"/>
              <a:gd name="connsiteY7" fmla="*/ 2641201 h 5527442"/>
              <a:gd name="connsiteX8" fmla="*/ 359594 w 5812746"/>
              <a:gd name="connsiteY8" fmla="*/ 1356858 h 5527442"/>
              <a:gd name="connsiteX9" fmla="*/ 446887 w 5812746"/>
              <a:gd name="connsiteY9" fmla="*/ 998132 h 5527442"/>
              <a:gd name="connsiteX10" fmla="*/ 19774 w 5812746"/>
              <a:gd name="connsiteY10" fmla="*/ 761373 h 5527442"/>
              <a:gd name="connsiteX11" fmla="*/ 1117899 w 5812746"/>
              <a:gd name="connsiteY11" fmla="*/ 428360 h 5527442"/>
              <a:gd name="connsiteX12" fmla="*/ 1876138 w 5812746"/>
              <a:gd name="connsiteY12" fmla="*/ 209741 h 5527442"/>
              <a:gd name="connsiteX0" fmla="*/ 1868107 w 5804715"/>
              <a:gd name="connsiteY0" fmla="*/ 209741 h 5527442"/>
              <a:gd name="connsiteX1" fmla="*/ 3594573 w 5804715"/>
              <a:gd name="connsiteY1" fmla="*/ 22614 h 5527442"/>
              <a:gd name="connsiteX2" fmla="*/ 5036626 w 5804715"/>
              <a:gd name="connsiteY2" fmla="*/ 758360 h 5527442"/>
              <a:gd name="connsiteX3" fmla="*/ 5788912 w 5804715"/>
              <a:gd name="connsiteY3" fmla="*/ 3654515 h 5527442"/>
              <a:gd name="connsiteX4" fmla="*/ 4970710 w 5804715"/>
              <a:gd name="connsiteY4" fmla="*/ 5080951 h 5527442"/>
              <a:gd name="connsiteX5" fmla="*/ 2683716 w 5804715"/>
              <a:gd name="connsiteY5" fmla="*/ 5521887 h 5527442"/>
              <a:gd name="connsiteX6" fmla="*/ 843065 w 5804715"/>
              <a:gd name="connsiteY6" fmla="*/ 4846751 h 5527442"/>
              <a:gd name="connsiteX7" fmla="*/ 132650 w 5804715"/>
              <a:gd name="connsiteY7" fmla="*/ 2641201 h 5527442"/>
              <a:gd name="connsiteX8" fmla="*/ 351563 w 5804715"/>
              <a:gd name="connsiteY8" fmla="*/ 1356858 h 5527442"/>
              <a:gd name="connsiteX9" fmla="*/ 438856 w 5804715"/>
              <a:gd name="connsiteY9" fmla="*/ 998132 h 5527442"/>
              <a:gd name="connsiteX10" fmla="*/ 11743 w 5804715"/>
              <a:gd name="connsiteY10" fmla="*/ 761373 h 5527442"/>
              <a:gd name="connsiteX11" fmla="*/ 1109868 w 5804715"/>
              <a:gd name="connsiteY11" fmla="*/ 428360 h 5527442"/>
              <a:gd name="connsiteX12" fmla="*/ 1868107 w 5804715"/>
              <a:gd name="connsiteY12" fmla="*/ 209741 h 5527442"/>
              <a:gd name="connsiteX0" fmla="*/ 1871754 w 5808362"/>
              <a:gd name="connsiteY0" fmla="*/ 209741 h 5527442"/>
              <a:gd name="connsiteX1" fmla="*/ 3598220 w 5808362"/>
              <a:gd name="connsiteY1" fmla="*/ 22614 h 5527442"/>
              <a:gd name="connsiteX2" fmla="*/ 5040273 w 5808362"/>
              <a:gd name="connsiteY2" fmla="*/ 758360 h 5527442"/>
              <a:gd name="connsiteX3" fmla="*/ 5792559 w 5808362"/>
              <a:gd name="connsiteY3" fmla="*/ 3654515 h 5527442"/>
              <a:gd name="connsiteX4" fmla="*/ 4974357 w 5808362"/>
              <a:gd name="connsiteY4" fmla="*/ 5080951 h 5527442"/>
              <a:gd name="connsiteX5" fmla="*/ 2687363 w 5808362"/>
              <a:gd name="connsiteY5" fmla="*/ 5521887 h 5527442"/>
              <a:gd name="connsiteX6" fmla="*/ 846712 w 5808362"/>
              <a:gd name="connsiteY6" fmla="*/ 4846751 h 5527442"/>
              <a:gd name="connsiteX7" fmla="*/ 136297 w 5808362"/>
              <a:gd name="connsiteY7" fmla="*/ 2641201 h 5527442"/>
              <a:gd name="connsiteX8" fmla="*/ 355210 w 5808362"/>
              <a:gd name="connsiteY8" fmla="*/ 1356858 h 5527442"/>
              <a:gd name="connsiteX9" fmla="*/ 442503 w 5808362"/>
              <a:gd name="connsiteY9" fmla="*/ 998132 h 5527442"/>
              <a:gd name="connsiteX10" fmla="*/ 15390 w 5808362"/>
              <a:gd name="connsiteY10" fmla="*/ 761373 h 5527442"/>
              <a:gd name="connsiteX11" fmla="*/ 1113515 w 5808362"/>
              <a:gd name="connsiteY11" fmla="*/ 428360 h 5527442"/>
              <a:gd name="connsiteX12" fmla="*/ 1871754 w 5808362"/>
              <a:gd name="connsiteY12" fmla="*/ 209741 h 5527442"/>
              <a:gd name="connsiteX0" fmla="*/ 1871754 w 5808362"/>
              <a:gd name="connsiteY0" fmla="*/ 209741 h 5527442"/>
              <a:gd name="connsiteX1" fmla="*/ 3598220 w 5808362"/>
              <a:gd name="connsiteY1" fmla="*/ 22614 h 5527442"/>
              <a:gd name="connsiteX2" fmla="*/ 5040273 w 5808362"/>
              <a:gd name="connsiteY2" fmla="*/ 758360 h 5527442"/>
              <a:gd name="connsiteX3" fmla="*/ 5792559 w 5808362"/>
              <a:gd name="connsiteY3" fmla="*/ 3654515 h 5527442"/>
              <a:gd name="connsiteX4" fmla="*/ 4974357 w 5808362"/>
              <a:gd name="connsiteY4" fmla="*/ 5080951 h 5527442"/>
              <a:gd name="connsiteX5" fmla="*/ 2687363 w 5808362"/>
              <a:gd name="connsiteY5" fmla="*/ 5521887 h 5527442"/>
              <a:gd name="connsiteX6" fmla="*/ 846712 w 5808362"/>
              <a:gd name="connsiteY6" fmla="*/ 4846751 h 5527442"/>
              <a:gd name="connsiteX7" fmla="*/ 136297 w 5808362"/>
              <a:gd name="connsiteY7" fmla="*/ 2641201 h 5527442"/>
              <a:gd name="connsiteX8" fmla="*/ 355210 w 5808362"/>
              <a:gd name="connsiteY8" fmla="*/ 1356858 h 5527442"/>
              <a:gd name="connsiteX9" fmla="*/ 442503 w 5808362"/>
              <a:gd name="connsiteY9" fmla="*/ 998132 h 5527442"/>
              <a:gd name="connsiteX10" fmla="*/ 15390 w 5808362"/>
              <a:gd name="connsiteY10" fmla="*/ 761373 h 5527442"/>
              <a:gd name="connsiteX11" fmla="*/ 1113515 w 5808362"/>
              <a:gd name="connsiteY11" fmla="*/ 428360 h 5527442"/>
              <a:gd name="connsiteX12" fmla="*/ 1871754 w 5808362"/>
              <a:gd name="connsiteY12" fmla="*/ 209741 h 5527442"/>
              <a:gd name="connsiteX0" fmla="*/ 1871754 w 5808362"/>
              <a:gd name="connsiteY0" fmla="*/ 209741 h 5527442"/>
              <a:gd name="connsiteX1" fmla="*/ 3598220 w 5808362"/>
              <a:gd name="connsiteY1" fmla="*/ 22614 h 5527442"/>
              <a:gd name="connsiteX2" fmla="*/ 5040273 w 5808362"/>
              <a:gd name="connsiteY2" fmla="*/ 758360 h 5527442"/>
              <a:gd name="connsiteX3" fmla="*/ 5792559 w 5808362"/>
              <a:gd name="connsiteY3" fmla="*/ 3654515 h 5527442"/>
              <a:gd name="connsiteX4" fmla="*/ 4974357 w 5808362"/>
              <a:gd name="connsiteY4" fmla="*/ 5080951 h 5527442"/>
              <a:gd name="connsiteX5" fmla="*/ 2687363 w 5808362"/>
              <a:gd name="connsiteY5" fmla="*/ 5521887 h 5527442"/>
              <a:gd name="connsiteX6" fmla="*/ 846712 w 5808362"/>
              <a:gd name="connsiteY6" fmla="*/ 4846751 h 5527442"/>
              <a:gd name="connsiteX7" fmla="*/ 136297 w 5808362"/>
              <a:gd name="connsiteY7" fmla="*/ 2641201 h 5527442"/>
              <a:gd name="connsiteX8" fmla="*/ 355210 w 5808362"/>
              <a:gd name="connsiteY8" fmla="*/ 1356858 h 5527442"/>
              <a:gd name="connsiteX9" fmla="*/ 442503 w 5808362"/>
              <a:gd name="connsiteY9" fmla="*/ 998132 h 5527442"/>
              <a:gd name="connsiteX10" fmla="*/ 15390 w 5808362"/>
              <a:gd name="connsiteY10" fmla="*/ 761373 h 5527442"/>
              <a:gd name="connsiteX11" fmla="*/ 1113515 w 5808362"/>
              <a:gd name="connsiteY11" fmla="*/ 428360 h 5527442"/>
              <a:gd name="connsiteX12" fmla="*/ 1871754 w 5808362"/>
              <a:gd name="connsiteY12" fmla="*/ 209741 h 5527442"/>
              <a:gd name="connsiteX0" fmla="*/ 1948185 w 5808362"/>
              <a:gd name="connsiteY0" fmla="*/ 196960 h 5529615"/>
              <a:gd name="connsiteX1" fmla="*/ 3598220 w 5808362"/>
              <a:gd name="connsiteY1" fmla="*/ 24787 h 5529615"/>
              <a:gd name="connsiteX2" fmla="*/ 5040273 w 5808362"/>
              <a:gd name="connsiteY2" fmla="*/ 760533 h 5529615"/>
              <a:gd name="connsiteX3" fmla="*/ 5792559 w 5808362"/>
              <a:gd name="connsiteY3" fmla="*/ 3656688 h 5529615"/>
              <a:gd name="connsiteX4" fmla="*/ 4974357 w 5808362"/>
              <a:gd name="connsiteY4" fmla="*/ 5083124 h 5529615"/>
              <a:gd name="connsiteX5" fmla="*/ 2687363 w 5808362"/>
              <a:gd name="connsiteY5" fmla="*/ 5524060 h 5529615"/>
              <a:gd name="connsiteX6" fmla="*/ 846712 w 5808362"/>
              <a:gd name="connsiteY6" fmla="*/ 4848924 h 5529615"/>
              <a:gd name="connsiteX7" fmla="*/ 136297 w 5808362"/>
              <a:gd name="connsiteY7" fmla="*/ 2643374 h 5529615"/>
              <a:gd name="connsiteX8" fmla="*/ 355210 w 5808362"/>
              <a:gd name="connsiteY8" fmla="*/ 1359031 h 5529615"/>
              <a:gd name="connsiteX9" fmla="*/ 442503 w 5808362"/>
              <a:gd name="connsiteY9" fmla="*/ 1000305 h 5529615"/>
              <a:gd name="connsiteX10" fmla="*/ 15390 w 5808362"/>
              <a:gd name="connsiteY10" fmla="*/ 763546 h 5529615"/>
              <a:gd name="connsiteX11" fmla="*/ 1113515 w 5808362"/>
              <a:gd name="connsiteY11" fmla="*/ 430533 h 5529615"/>
              <a:gd name="connsiteX12" fmla="*/ 1948185 w 5808362"/>
              <a:gd name="connsiteY12" fmla="*/ 196960 h 5529615"/>
              <a:gd name="connsiteX0" fmla="*/ 1948185 w 5808362"/>
              <a:gd name="connsiteY0" fmla="*/ 203971 h 5536626"/>
              <a:gd name="connsiteX1" fmla="*/ 3598220 w 5808362"/>
              <a:gd name="connsiteY1" fmla="*/ 31798 h 5536626"/>
              <a:gd name="connsiteX2" fmla="*/ 5040273 w 5808362"/>
              <a:gd name="connsiteY2" fmla="*/ 767544 h 5536626"/>
              <a:gd name="connsiteX3" fmla="*/ 5792559 w 5808362"/>
              <a:gd name="connsiteY3" fmla="*/ 3663699 h 5536626"/>
              <a:gd name="connsiteX4" fmla="*/ 4974357 w 5808362"/>
              <a:gd name="connsiteY4" fmla="*/ 5090135 h 5536626"/>
              <a:gd name="connsiteX5" fmla="*/ 2687363 w 5808362"/>
              <a:gd name="connsiteY5" fmla="*/ 5531071 h 5536626"/>
              <a:gd name="connsiteX6" fmla="*/ 846712 w 5808362"/>
              <a:gd name="connsiteY6" fmla="*/ 4855935 h 5536626"/>
              <a:gd name="connsiteX7" fmla="*/ 136297 w 5808362"/>
              <a:gd name="connsiteY7" fmla="*/ 2650385 h 5536626"/>
              <a:gd name="connsiteX8" fmla="*/ 355210 w 5808362"/>
              <a:gd name="connsiteY8" fmla="*/ 1366042 h 5536626"/>
              <a:gd name="connsiteX9" fmla="*/ 442503 w 5808362"/>
              <a:gd name="connsiteY9" fmla="*/ 1007316 h 5536626"/>
              <a:gd name="connsiteX10" fmla="*/ 15390 w 5808362"/>
              <a:gd name="connsiteY10" fmla="*/ 770557 h 5536626"/>
              <a:gd name="connsiteX11" fmla="*/ 1113515 w 5808362"/>
              <a:gd name="connsiteY11" fmla="*/ 437544 h 5536626"/>
              <a:gd name="connsiteX12" fmla="*/ 1948185 w 5808362"/>
              <a:gd name="connsiteY12" fmla="*/ 203971 h 5536626"/>
              <a:gd name="connsiteX0" fmla="*/ 1948185 w 5808362"/>
              <a:gd name="connsiteY0" fmla="*/ 203971 h 5536626"/>
              <a:gd name="connsiteX1" fmla="*/ 3598220 w 5808362"/>
              <a:gd name="connsiteY1" fmla="*/ 31798 h 5536626"/>
              <a:gd name="connsiteX2" fmla="*/ 5040273 w 5808362"/>
              <a:gd name="connsiteY2" fmla="*/ 767544 h 5536626"/>
              <a:gd name="connsiteX3" fmla="*/ 5792559 w 5808362"/>
              <a:gd name="connsiteY3" fmla="*/ 3663699 h 5536626"/>
              <a:gd name="connsiteX4" fmla="*/ 4974357 w 5808362"/>
              <a:gd name="connsiteY4" fmla="*/ 5090135 h 5536626"/>
              <a:gd name="connsiteX5" fmla="*/ 2687363 w 5808362"/>
              <a:gd name="connsiteY5" fmla="*/ 5531071 h 5536626"/>
              <a:gd name="connsiteX6" fmla="*/ 846712 w 5808362"/>
              <a:gd name="connsiteY6" fmla="*/ 4855935 h 5536626"/>
              <a:gd name="connsiteX7" fmla="*/ 136297 w 5808362"/>
              <a:gd name="connsiteY7" fmla="*/ 2650385 h 5536626"/>
              <a:gd name="connsiteX8" fmla="*/ 355210 w 5808362"/>
              <a:gd name="connsiteY8" fmla="*/ 1366042 h 5536626"/>
              <a:gd name="connsiteX9" fmla="*/ 442503 w 5808362"/>
              <a:gd name="connsiteY9" fmla="*/ 1007316 h 5536626"/>
              <a:gd name="connsiteX10" fmla="*/ 15390 w 5808362"/>
              <a:gd name="connsiteY10" fmla="*/ 770557 h 5536626"/>
              <a:gd name="connsiteX11" fmla="*/ 1113515 w 5808362"/>
              <a:gd name="connsiteY11" fmla="*/ 437544 h 5536626"/>
              <a:gd name="connsiteX12" fmla="*/ 1948185 w 5808362"/>
              <a:gd name="connsiteY12" fmla="*/ 203971 h 5536626"/>
              <a:gd name="connsiteX0" fmla="*/ 1956093 w 5816270"/>
              <a:gd name="connsiteY0" fmla="*/ 203971 h 5536626"/>
              <a:gd name="connsiteX1" fmla="*/ 3606128 w 5816270"/>
              <a:gd name="connsiteY1" fmla="*/ 31798 h 5536626"/>
              <a:gd name="connsiteX2" fmla="*/ 5048181 w 5816270"/>
              <a:gd name="connsiteY2" fmla="*/ 767544 h 5536626"/>
              <a:gd name="connsiteX3" fmla="*/ 5800467 w 5816270"/>
              <a:gd name="connsiteY3" fmla="*/ 3663699 h 5536626"/>
              <a:gd name="connsiteX4" fmla="*/ 4982265 w 5816270"/>
              <a:gd name="connsiteY4" fmla="*/ 5090135 h 5536626"/>
              <a:gd name="connsiteX5" fmla="*/ 2695271 w 5816270"/>
              <a:gd name="connsiteY5" fmla="*/ 5531071 h 5536626"/>
              <a:gd name="connsiteX6" fmla="*/ 854620 w 5816270"/>
              <a:gd name="connsiteY6" fmla="*/ 4855935 h 5536626"/>
              <a:gd name="connsiteX7" fmla="*/ 144205 w 5816270"/>
              <a:gd name="connsiteY7" fmla="*/ 2650385 h 5536626"/>
              <a:gd name="connsiteX8" fmla="*/ 363118 w 5816270"/>
              <a:gd name="connsiteY8" fmla="*/ 1366042 h 5536626"/>
              <a:gd name="connsiteX9" fmla="*/ 450411 w 5816270"/>
              <a:gd name="connsiteY9" fmla="*/ 1007316 h 5536626"/>
              <a:gd name="connsiteX10" fmla="*/ 23298 w 5816270"/>
              <a:gd name="connsiteY10" fmla="*/ 770557 h 5536626"/>
              <a:gd name="connsiteX11" fmla="*/ 1090851 w 5816270"/>
              <a:gd name="connsiteY11" fmla="*/ 482410 h 5536626"/>
              <a:gd name="connsiteX12" fmla="*/ 1956093 w 5816270"/>
              <a:gd name="connsiteY12" fmla="*/ 203971 h 5536626"/>
              <a:gd name="connsiteX0" fmla="*/ 1956093 w 5820396"/>
              <a:gd name="connsiteY0" fmla="*/ 203971 h 5536626"/>
              <a:gd name="connsiteX1" fmla="*/ 3606128 w 5820396"/>
              <a:gd name="connsiteY1" fmla="*/ 31798 h 5536626"/>
              <a:gd name="connsiteX2" fmla="*/ 5048181 w 5820396"/>
              <a:gd name="connsiteY2" fmla="*/ 767544 h 5536626"/>
              <a:gd name="connsiteX3" fmla="*/ 5800467 w 5820396"/>
              <a:gd name="connsiteY3" fmla="*/ 3663699 h 5536626"/>
              <a:gd name="connsiteX4" fmla="*/ 4982265 w 5820396"/>
              <a:gd name="connsiteY4" fmla="*/ 5090135 h 5536626"/>
              <a:gd name="connsiteX5" fmla="*/ 2695271 w 5820396"/>
              <a:gd name="connsiteY5" fmla="*/ 5531071 h 5536626"/>
              <a:gd name="connsiteX6" fmla="*/ 854620 w 5820396"/>
              <a:gd name="connsiteY6" fmla="*/ 4855935 h 5536626"/>
              <a:gd name="connsiteX7" fmla="*/ 144205 w 5820396"/>
              <a:gd name="connsiteY7" fmla="*/ 2650385 h 5536626"/>
              <a:gd name="connsiteX8" fmla="*/ 363118 w 5820396"/>
              <a:gd name="connsiteY8" fmla="*/ 1366042 h 5536626"/>
              <a:gd name="connsiteX9" fmla="*/ 450411 w 5820396"/>
              <a:gd name="connsiteY9" fmla="*/ 1007316 h 5536626"/>
              <a:gd name="connsiteX10" fmla="*/ 23298 w 5820396"/>
              <a:gd name="connsiteY10" fmla="*/ 770557 h 5536626"/>
              <a:gd name="connsiteX11" fmla="*/ 1090851 w 5820396"/>
              <a:gd name="connsiteY11" fmla="*/ 482410 h 5536626"/>
              <a:gd name="connsiteX12" fmla="*/ 1956093 w 5820396"/>
              <a:gd name="connsiteY12" fmla="*/ 203971 h 5536626"/>
              <a:gd name="connsiteX0" fmla="*/ 1956093 w 5823792"/>
              <a:gd name="connsiteY0" fmla="*/ 203971 h 5536626"/>
              <a:gd name="connsiteX1" fmla="*/ 3606128 w 5823792"/>
              <a:gd name="connsiteY1" fmla="*/ 31798 h 5536626"/>
              <a:gd name="connsiteX2" fmla="*/ 5122050 w 5823792"/>
              <a:gd name="connsiteY2" fmla="*/ 767544 h 5536626"/>
              <a:gd name="connsiteX3" fmla="*/ 5800467 w 5823792"/>
              <a:gd name="connsiteY3" fmla="*/ 3663699 h 5536626"/>
              <a:gd name="connsiteX4" fmla="*/ 4982265 w 5823792"/>
              <a:gd name="connsiteY4" fmla="*/ 5090135 h 5536626"/>
              <a:gd name="connsiteX5" fmla="*/ 2695271 w 5823792"/>
              <a:gd name="connsiteY5" fmla="*/ 5531071 h 5536626"/>
              <a:gd name="connsiteX6" fmla="*/ 854620 w 5823792"/>
              <a:gd name="connsiteY6" fmla="*/ 4855935 h 5536626"/>
              <a:gd name="connsiteX7" fmla="*/ 144205 w 5823792"/>
              <a:gd name="connsiteY7" fmla="*/ 2650385 h 5536626"/>
              <a:gd name="connsiteX8" fmla="*/ 363118 w 5823792"/>
              <a:gd name="connsiteY8" fmla="*/ 1366042 h 5536626"/>
              <a:gd name="connsiteX9" fmla="*/ 450411 w 5823792"/>
              <a:gd name="connsiteY9" fmla="*/ 1007316 h 5536626"/>
              <a:gd name="connsiteX10" fmla="*/ 23298 w 5823792"/>
              <a:gd name="connsiteY10" fmla="*/ 770557 h 5536626"/>
              <a:gd name="connsiteX11" fmla="*/ 1090851 w 5823792"/>
              <a:gd name="connsiteY11" fmla="*/ 482410 h 5536626"/>
              <a:gd name="connsiteX12" fmla="*/ 1956093 w 5823792"/>
              <a:gd name="connsiteY12" fmla="*/ 203971 h 5536626"/>
              <a:gd name="connsiteX0" fmla="*/ 1956093 w 5824968"/>
              <a:gd name="connsiteY0" fmla="*/ 203971 h 5536626"/>
              <a:gd name="connsiteX1" fmla="*/ 3606128 w 5824968"/>
              <a:gd name="connsiteY1" fmla="*/ 31798 h 5536626"/>
              <a:gd name="connsiteX2" fmla="*/ 5143156 w 5824968"/>
              <a:gd name="connsiteY2" fmla="*/ 767544 h 5536626"/>
              <a:gd name="connsiteX3" fmla="*/ 5800467 w 5824968"/>
              <a:gd name="connsiteY3" fmla="*/ 3663699 h 5536626"/>
              <a:gd name="connsiteX4" fmla="*/ 4982265 w 5824968"/>
              <a:gd name="connsiteY4" fmla="*/ 5090135 h 5536626"/>
              <a:gd name="connsiteX5" fmla="*/ 2695271 w 5824968"/>
              <a:gd name="connsiteY5" fmla="*/ 5531071 h 5536626"/>
              <a:gd name="connsiteX6" fmla="*/ 854620 w 5824968"/>
              <a:gd name="connsiteY6" fmla="*/ 4855935 h 5536626"/>
              <a:gd name="connsiteX7" fmla="*/ 144205 w 5824968"/>
              <a:gd name="connsiteY7" fmla="*/ 2650385 h 5536626"/>
              <a:gd name="connsiteX8" fmla="*/ 363118 w 5824968"/>
              <a:gd name="connsiteY8" fmla="*/ 1366042 h 5536626"/>
              <a:gd name="connsiteX9" fmla="*/ 450411 w 5824968"/>
              <a:gd name="connsiteY9" fmla="*/ 1007316 h 5536626"/>
              <a:gd name="connsiteX10" fmla="*/ 23298 w 5824968"/>
              <a:gd name="connsiteY10" fmla="*/ 770557 h 5536626"/>
              <a:gd name="connsiteX11" fmla="*/ 1090851 w 5824968"/>
              <a:gd name="connsiteY11" fmla="*/ 482410 h 5536626"/>
              <a:gd name="connsiteX12" fmla="*/ 1956093 w 5824968"/>
              <a:gd name="connsiteY12" fmla="*/ 203971 h 5536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824968" h="5536626">
                <a:moveTo>
                  <a:pt x="1956093" y="203971"/>
                </a:moveTo>
                <a:cubicBezTo>
                  <a:pt x="2416071" y="69049"/>
                  <a:pt x="3074951" y="-62131"/>
                  <a:pt x="3606128" y="31798"/>
                </a:cubicBezTo>
                <a:cubicBezTo>
                  <a:pt x="4137305" y="125727"/>
                  <a:pt x="4839706" y="167149"/>
                  <a:pt x="5143156" y="767544"/>
                </a:cubicBezTo>
                <a:cubicBezTo>
                  <a:pt x="5627086" y="1597283"/>
                  <a:pt x="5913211" y="2337425"/>
                  <a:pt x="5800467" y="3663699"/>
                </a:cubicBezTo>
                <a:cubicBezTo>
                  <a:pt x="5666002" y="4275467"/>
                  <a:pt x="5499798" y="4778906"/>
                  <a:pt x="4982265" y="5090135"/>
                </a:cubicBezTo>
                <a:cubicBezTo>
                  <a:pt x="4464732" y="5401364"/>
                  <a:pt x="3383212" y="5570104"/>
                  <a:pt x="2695271" y="5531071"/>
                </a:cubicBezTo>
                <a:cubicBezTo>
                  <a:pt x="2007330" y="5492038"/>
                  <a:pt x="1608792" y="5694368"/>
                  <a:pt x="854620" y="4855935"/>
                </a:cubicBezTo>
                <a:cubicBezTo>
                  <a:pt x="420570" y="4381493"/>
                  <a:pt x="226122" y="3232034"/>
                  <a:pt x="144205" y="2650385"/>
                </a:cubicBezTo>
                <a:cubicBezTo>
                  <a:pt x="62288" y="2068737"/>
                  <a:pt x="190669" y="1906259"/>
                  <a:pt x="363118" y="1366042"/>
                </a:cubicBezTo>
                <a:cubicBezTo>
                  <a:pt x="405188" y="1271625"/>
                  <a:pt x="414881" y="1073979"/>
                  <a:pt x="450411" y="1007316"/>
                </a:cubicBezTo>
                <a:cubicBezTo>
                  <a:pt x="196957" y="697531"/>
                  <a:pt x="-83442" y="858041"/>
                  <a:pt x="23298" y="770557"/>
                </a:cubicBezTo>
                <a:cubicBezTo>
                  <a:pt x="130038" y="683073"/>
                  <a:pt x="441219" y="545955"/>
                  <a:pt x="1090851" y="482410"/>
                </a:cubicBezTo>
                <a:cubicBezTo>
                  <a:pt x="1390577" y="430872"/>
                  <a:pt x="1631276" y="330982"/>
                  <a:pt x="1956093" y="203971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4581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6A35EAA-ED80-4FF1-942C-82B1D483AF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33683" flipH="1">
            <a:off x="977627" y="481134"/>
            <a:ext cx="9378187" cy="5238589"/>
          </a:xfrm>
          <a:custGeom>
            <a:avLst/>
            <a:gdLst/>
            <a:ahLst/>
            <a:cxnLst/>
            <a:rect l="l" t="t" r="r" b="b"/>
            <a:pathLst>
              <a:path w="1237972" h="852489">
                <a:moveTo>
                  <a:pt x="633056" y="852489"/>
                </a:moveTo>
                <a:cubicBezTo>
                  <a:pt x="716495" y="841059"/>
                  <a:pt x="733789" y="812455"/>
                  <a:pt x="825461" y="773218"/>
                </a:cubicBezTo>
                <a:cubicBezTo>
                  <a:pt x="917133" y="733981"/>
                  <a:pt x="1120276" y="716959"/>
                  <a:pt x="1183087" y="617069"/>
                </a:cubicBezTo>
                <a:cubicBezTo>
                  <a:pt x="1245898" y="517180"/>
                  <a:pt x="1258148" y="283568"/>
                  <a:pt x="1202325" y="173881"/>
                </a:cubicBezTo>
                <a:cubicBezTo>
                  <a:pt x="1146502" y="64194"/>
                  <a:pt x="1083676" y="36572"/>
                  <a:pt x="981005" y="19225"/>
                </a:cubicBezTo>
                <a:cubicBezTo>
                  <a:pt x="823274" y="-7425"/>
                  <a:pt x="446352" y="-23746"/>
                  <a:pt x="245994" y="92349"/>
                </a:cubicBezTo>
                <a:cubicBezTo>
                  <a:pt x="45636" y="208444"/>
                  <a:pt x="-47145" y="246094"/>
                  <a:pt x="23501" y="568036"/>
                </a:cubicBezTo>
                <a:cubicBezTo>
                  <a:pt x="51046" y="756743"/>
                  <a:pt x="510357" y="722029"/>
                  <a:pt x="552172" y="730697"/>
                </a:cubicBezTo>
                <a:cubicBezTo>
                  <a:pt x="733623" y="767368"/>
                  <a:pt x="633056" y="852489"/>
                  <a:pt x="633056" y="852489"/>
                </a:cubicBezTo>
                <a:close/>
              </a:path>
            </a:pathLst>
          </a:custGeom>
          <a:solidFill>
            <a:schemeClr val="bg1"/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415F49B-3CBC-46CF-AFB5-988852D047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33683" flipH="1">
            <a:off x="1010574" y="456230"/>
            <a:ext cx="9378187" cy="5238589"/>
          </a:xfrm>
          <a:custGeom>
            <a:avLst/>
            <a:gdLst/>
            <a:ahLst/>
            <a:cxnLst/>
            <a:rect l="l" t="t" r="r" b="b"/>
            <a:pathLst>
              <a:path w="1237972" h="852489">
                <a:moveTo>
                  <a:pt x="633056" y="852489"/>
                </a:moveTo>
                <a:cubicBezTo>
                  <a:pt x="716495" y="841059"/>
                  <a:pt x="733789" y="812455"/>
                  <a:pt x="825461" y="773218"/>
                </a:cubicBezTo>
                <a:cubicBezTo>
                  <a:pt x="917133" y="733981"/>
                  <a:pt x="1120276" y="716959"/>
                  <a:pt x="1183087" y="617069"/>
                </a:cubicBezTo>
                <a:cubicBezTo>
                  <a:pt x="1245898" y="517180"/>
                  <a:pt x="1258148" y="283568"/>
                  <a:pt x="1202325" y="173881"/>
                </a:cubicBezTo>
                <a:cubicBezTo>
                  <a:pt x="1146502" y="64194"/>
                  <a:pt x="1083676" y="36572"/>
                  <a:pt x="981005" y="19225"/>
                </a:cubicBezTo>
                <a:cubicBezTo>
                  <a:pt x="823274" y="-7425"/>
                  <a:pt x="446352" y="-23746"/>
                  <a:pt x="245994" y="92349"/>
                </a:cubicBezTo>
                <a:cubicBezTo>
                  <a:pt x="45636" y="208444"/>
                  <a:pt x="-47145" y="246094"/>
                  <a:pt x="23501" y="568036"/>
                </a:cubicBezTo>
                <a:cubicBezTo>
                  <a:pt x="51046" y="756743"/>
                  <a:pt x="510357" y="722029"/>
                  <a:pt x="552172" y="730697"/>
                </a:cubicBezTo>
                <a:cubicBezTo>
                  <a:pt x="733623" y="767368"/>
                  <a:pt x="633056" y="852489"/>
                  <a:pt x="633056" y="852489"/>
                </a:cubicBez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E3B49476-BACD-49C8-AABA-493B623CAE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A1E33827-D9B6-4139-8DC5-A4ADFD575B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53403" y="560386"/>
            <a:ext cx="6919656" cy="4575663"/>
          </a:xfrm>
          <a:custGeom>
            <a:avLst/>
            <a:gdLst>
              <a:gd name="connsiteX0" fmla="*/ 3063362 w 5358686"/>
              <a:gd name="connsiteY0" fmla="*/ 3429562 h 3905917"/>
              <a:gd name="connsiteX1" fmla="*/ 4752173 w 5358686"/>
              <a:gd name="connsiteY1" fmla="*/ 3086315 h 3905917"/>
              <a:gd name="connsiteX2" fmla="*/ 5358470 w 5358686"/>
              <a:gd name="connsiteY2" fmla="*/ 1525101 h 3905917"/>
              <a:gd name="connsiteX3" fmla="*/ 4960932 w 5358686"/>
              <a:gd name="connsiteY3" fmla="*/ 466701 h 3905917"/>
              <a:gd name="connsiteX4" fmla="*/ 932230 w 5358686"/>
              <a:gd name="connsiteY4" fmla="*/ 19557 h 3905917"/>
              <a:gd name="connsiteX5" fmla="*/ 62745 w 5358686"/>
              <a:gd name="connsiteY5" fmla="*/ 783491 h 3905917"/>
              <a:gd name="connsiteX6" fmla="*/ 230579 w 5358686"/>
              <a:gd name="connsiteY6" fmla="*/ 2939564 h 3905917"/>
              <a:gd name="connsiteX7" fmla="*/ 2493030 w 5358686"/>
              <a:gd name="connsiteY7" fmla="*/ 3459876 h 3905917"/>
              <a:gd name="connsiteX8" fmla="*/ 2539191 w 5358686"/>
              <a:gd name="connsiteY8" fmla="*/ 3905918 h 3905917"/>
              <a:gd name="connsiteX9" fmla="*/ 3063362 w 5358686"/>
              <a:gd name="connsiteY9" fmla="*/ 3429562 h 39059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358686" h="3905917">
                <a:moveTo>
                  <a:pt x="3063362" y="3429562"/>
                </a:moveTo>
                <a:cubicBezTo>
                  <a:pt x="3522907" y="3461392"/>
                  <a:pt x="4421742" y="3347987"/>
                  <a:pt x="4752173" y="3086315"/>
                </a:cubicBezTo>
                <a:cubicBezTo>
                  <a:pt x="5090322" y="2818580"/>
                  <a:pt x="5367565" y="2214901"/>
                  <a:pt x="5358470" y="1525101"/>
                </a:cubicBezTo>
                <a:cubicBezTo>
                  <a:pt x="5352407" y="1065281"/>
                  <a:pt x="5344552" y="716660"/>
                  <a:pt x="4960932" y="466701"/>
                </a:cubicBezTo>
                <a:cubicBezTo>
                  <a:pt x="4519163" y="262351"/>
                  <a:pt x="1981674" y="-86269"/>
                  <a:pt x="932230" y="19557"/>
                </a:cubicBezTo>
                <a:cubicBezTo>
                  <a:pt x="446779" y="83769"/>
                  <a:pt x="146249" y="410480"/>
                  <a:pt x="62745" y="783491"/>
                </a:cubicBezTo>
                <a:cubicBezTo>
                  <a:pt x="-52589" y="1298843"/>
                  <a:pt x="-15798" y="2680923"/>
                  <a:pt x="230579" y="2939564"/>
                </a:cubicBezTo>
                <a:cubicBezTo>
                  <a:pt x="501759" y="3224110"/>
                  <a:pt x="1191008" y="3475723"/>
                  <a:pt x="2493030" y="3459876"/>
                </a:cubicBezTo>
                <a:cubicBezTo>
                  <a:pt x="2556553" y="3579206"/>
                  <a:pt x="2569919" y="3721411"/>
                  <a:pt x="2539191" y="3905918"/>
                </a:cubicBezTo>
                <a:cubicBezTo>
                  <a:pt x="2769997" y="3713556"/>
                  <a:pt x="3063362" y="3429562"/>
                  <a:pt x="3063362" y="3429562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F907F25B-D671-478E-A1EE-5BA7DECE53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92294" y="606011"/>
            <a:ext cx="6919656" cy="4575663"/>
          </a:xfrm>
          <a:custGeom>
            <a:avLst/>
            <a:gdLst>
              <a:gd name="connsiteX0" fmla="*/ 3063362 w 5358686"/>
              <a:gd name="connsiteY0" fmla="*/ 3429562 h 3905917"/>
              <a:gd name="connsiteX1" fmla="*/ 4752173 w 5358686"/>
              <a:gd name="connsiteY1" fmla="*/ 3086315 h 3905917"/>
              <a:gd name="connsiteX2" fmla="*/ 5358470 w 5358686"/>
              <a:gd name="connsiteY2" fmla="*/ 1525101 h 3905917"/>
              <a:gd name="connsiteX3" fmla="*/ 4960932 w 5358686"/>
              <a:gd name="connsiteY3" fmla="*/ 466701 h 3905917"/>
              <a:gd name="connsiteX4" fmla="*/ 932230 w 5358686"/>
              <a:gd name="connsiteY4" fmla="*/ 19557 h 3905917"/>
              <a:gd name="connsiteX5" fmla="*/ 62745 w 5358686"/>
              <a:gd name="connsiteY5" fmla="*/ 783491 h 3905917"/>
              <a:gd name="connsiteX6" fmla="*/ 230579 w 5358686"/>
              <a:gd name="connsiteY6" fmla="*/ 2939564 h 3905917"/>
              <a:gd name="connsiteX7" fmla="*/ 2493030 w 5358686"/>
              <a:gd name="connsiteY7" fmla="*/ 3459876 h 3905917"/>
              <a:gd name="connsiteX8" fmla="*/ 2539191 w 5358686"/>
              <a:gd name="connsiteY8" fmla="*/ 3905918 h 3905917"/>
              <a:gd name="connsiteX9" fmla="*/ 3063362 w 5358686"/>
              <a:gd name="connsiteY9" fmla="*/ 3429562 h 39059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358686" h="3905917">
                <a:moveTo>
                  <a:pt x="3063362" y="3429562"/>
                </a:moveTo>
                <a:cubicBezTo>
                  <a:pt x="3522907" y="3461392"/>
                  <a:pt x="4421742" y="3347987"/>
                  <a:pt x="4752173" y="3086315"/>
                </a:cubicBezTo>
                <a:cubicBezTo>
                  <a:pt x="5090322" y="2818580"/>
                  <a:pt x="5367565" y="2214901"/>
                  <a:pt x="5358470" y="1525101"/>
                </a:cubicBezTo>
                <a:cubicBezTo>
                  <a:pt x="5352407" y="1065281"/>
                  <a:pt x="5344552" y="716660"/>
                  <a:pt x="4960932" y="466701"/>
                </a:cubicBezTo>
                <a:cubicBezTo>
                  <a:pt x="4519163" y="262351"/>
                  <a:pt x="1981674" y="-86269"/>
                  <a:pt x="932230" y="19557"/>
                </a:cubicBezTo>
                <a:cubicBezTo>
                  <a:pt x="446779" y="83769"/>
                  <a:pt x="146249" y="410480"/>
                  <a:pt x="62745" y="783491"/>
                </a:cubicBezTo>
                <a:cubicBezTo>
                  <a:pt x="-52589" y="1298843"/>
                  <a:pt x="-15798" y="2680923"/>
                  <a:pt x="230579" y="2939564"/>
                </a:cubicBezTo>
                <a:cubicBezTo>
                  <a:pt x="501759" y="3224110"/>
                  <a:pt x="1191008" y="3475723"/>
                  <a:pt x="2493030" y="3459876"/>
                </a:cubicBezTo>
                <a:cubicBezTo>
                  <a:pt x="2556553" y="3579206"/>
                  <a:pt x="2569919" y="3721411"/>
                  <a:pt x="2539191" y="3905918"/>
                </a:cubicBezTo>
                <a:cubicBezTo>
                  <a:pt x="2769997" y="3713556"/>
                  <a:pt x="3063362" y="3429562"/>
                  <a:pt x="3063362" y="3429562"/>
                </a:cubicBez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0C75E7EF-2AD7-40CB-BC67-FA8F574BEB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257268" y="2872071"/>
            <a:ext cx="4180515" cy="3301837"/>
          </a:xfrm>
          <a:custGeom>
            <a:avLst/>
            <a:gdLst>
              <a:gd name="connsiteX0" fmla="*/ 2787528 w 4712373"/>
              <a:gd name="connsiteY0" fmla="*/ 3676359 h 4068523"/>
              <a:gd name="connsiteX1" fmla="*/ 4687166 w 4712373"/>
              <a:gd name="connsiteY1" fmla="*/ 1907489 h 4068523"/>
              <a:gd name="connsiteX2" fmla="*/ 2172275 w 4712373"/>
              <a:gd name="connsiteY2" fmla="*/ 136 h 4068523"/>
              <a:gd name="connsiteX3" fmla="*/ 111143 w 4712373"/>
              <a:gd name="connsiteY3" fmla="*/ 1123024 h 4068523"/>
              <a:gd name="connsiteX4" fmla="*/ 2016292 w 4712373"/>
              <a:gd name="connsiteY4" fmla="*/ 3609943 h 4068523"/>
              <a:gd name="connsiteX5" fmla="*/ 1772395 w 4712373"/>
              <a:gd name="connsiteY5" fmla="*/ 4068523 h 4068523"/>
              <a:gd name="connsiteX6" fmla="*/ 2787528 w 4712373"/>
              <a:gd name="connsiteY6" fmla="*/ 3676359 h 4068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712373" h="4068523">
                <a:moveTo>
                  <a:pt x="2787528" y="3676359"/>
                </a:moveTo>
                <a:cubicBezTo>
                  <a:pt x="3711855" y="3636261"/>
                  <a:pt x="4464628" y="3196007"/>
                  <a:pt x="4687166" y="1907489"/>
                </a:cubicBezTo>
                <a:cubicBezTo>
                  <a:pt x="4825649" y="1015407"/>
                  <a:pt x="4448230" y="272693"/>
                  <a:pt x="2172275" y="136"/>
                </a:cubicBezTo>
                <a:cubicBezTo>
                  <a:pt x="1282673" y="-8132"/>
                  <a:pt x="341811" y="361571"/>
                  <a:pt x="111143" y="1123024"/>
                </a:cubicBezTo>
                <a:cubicBezTo>
                  <a:pt x="-63581" y="1699557"/>
                  <a:pt x="-340824" y="3171342"/>
                  <a:pt x="2016292" y="3609943"/>
                </a:cubicBezTo>
                <a:cubicBezTo>
                  <a:pt x="2000583" y="3847363"/>
                  <a:pt x="1926174" y="3976339"/>
                  <a:pt x="1772395" y="4068523"/>
                </a:cubicBezTo>
                <a:cubicBezTo>
                  <a:pt x="2353889" y="4067834"/>
                  <a:pt x="2787528" y="3676359"/>
                  <a:pt x="2787528" y="3676359"/>
                </a:cubicBezTo>
                <a:close/>
              </a:path>
            </a:pathLst>
          </a:custGeom>
          <a:solidFill>
            <a:schemeClr val="bg1"/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6B8B9B37-264C-4866-91BF-26A20D42B9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235544" y="2827605"/>
            <a:ext cx="4180515" cy="3301837"/>
          </a:xfrm>
          <a:custGeom>
            <a:avLst/>
            <a:gdLst>
              <a:gd name="connsiteX0" fmla="*/ 2787528 w 4712373"/>
              <a:gd name="connsiteY0" fmla="*/ 3676359 h 4068523"/>
              <a:gd name="connsiteX1" fmla="*/ 4687166 w 4712373"/>
              <a:gd name="connsiteY1" fmla="*/ 1907489 h 4068523"/>
              <a:gd name="connsiteX2" fmla="*/ 2172275 w 4712373"/>
              <a:gd name="connsiteY2" fmla="*/ 136 h 4068523"/>
              <a:gd name="connsiteX3" fmla="*/ 111143 w 4712373"/>
              <a:gd name="connsiteY3" fmla="*/ 1123024 h 4068523"/>
              <a:gd name="connsiteX4" fmla="*/ 2016292 w 4712373"/>
              <a:gd name="connsiteY4" fmla="*/ 3609943 h 4068523"/>
              <a:gd name="connsiteX5" fmla="*/ 1772395 w 4712373"/>
              <a:gd name="connsiteY5" fmla="*/ 4068523 h 4068523"/>
              <a:gd name="connsiteX6" fmla="*/ 2787528 w 4712373"/>
              <a:gd name="connsiteY6" fmla="*/ 3676359 h 4068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712373" h="4068523">
                <a:moveTo>
                  <a:pt x="2787528" y="3676359"/>
                </a:moveTo>
                <a:cubicBezTo>
                  <a:pt x="3711855" y="3636261"/>
                  <a:pt x="4464628" y="3196007"/>
                  <a:pt x="4687166" y="1907489"/>
                </a:cubicBezTo>
                <a:cubicBezTo>
                  <a:pt x="4825649" y="1015407"/>
                  <a:pt x="4448230" y="272693"/>
                  <a:pt x="2172275" y="136"/>
                </a:cubicBezTo>
                <a:cubicBezTo>
                  <a:pt x="1282673" y="-8132"/>
                  <a:pt x="341811" y="361571"/>
                  <a:pt x="111143" y="1123024"/>
                </a:cubicBezTo>
                <a:cubicBezTo>
                  <a:pt x="-63581" y="1699557"/>
                  <a:pt x="-340824" y="3171342"/>
                  <a:pt x="2016292" y="3609943"/>
                </a:cubicBezTo>
                <a:cubicBezTo>
                  <a:pt x="2000583" y="3847363"/>
                  <a:pt x="1926174" y="3976339"/>
                  <a:pt x="1772395" y="4068523"/>
                </a:cubicBezTo>
                <a:cubicBezTo>
                  <a:pt x="2353889" y="4067834"/>
                  <a:pt x="2787528" y="3676359"/>
                  <a:pt x="2787528" y="3676359"/>
                </a:cubicBez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A18DE0-61A8-754C-6303-EF8DB75FD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7299" y="1224011"/>
            <a:ext cx="5422901" cy="287079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800"/>
              <a:t>Hypothesis 3: There is a direct correlation between “energy” and “danceability” features.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8DC6DD-8B5B-93BA-4685-2496B3CF68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63486" y="3766456"/>
            <a:ext cx="2983019" cy="192677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 err="1">
                <a:solidFill>
                  <a:schemeClr val="tx1"/>
                </a:solidFill>
              </a:rPr>
              <a:t>Hamda</a:t>
            </a:r>
            <a:endParaRPr lang="en-US" sz="3200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58BA9D-3F52-9EA2-1AB1-FC97D9763F4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4DD3F1"/>
              </a:clrFrom>
              <a:clrTo>
                <a:srgbClr val="4DD3F1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242722" y="5159063"/>
            <a:ext cx="2030009" cy="1522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9904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96A35EAA-ED80-4FF1-942C-82B1D483AF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33683" flipH="1">
            <a:off x="977627" y="481134"/>
            <a:ext cx="9378187" cy="5238589"/>
          </a:xfrm>
          <a:custGeom>
            <a:avLst/>
            <a:gdLst/>
            <a:ahLst/>
            <a:cxnLst/>
            <a:rect l="l" t="t" r="r" b="b"/>
            <a:pathLst>
              <a:path w="1237972" h="852489">
                <a:moveTo>
                  <a:pt x="633056" y="852489"/>
                </a:moveTo>
                <a:cubicBezTo>
                  <a:pt x="716495" y="841059"/>
                  <a:pt x="733789" y="812455"/>
                  <a:pt x="825461" y="773218"/>
                </a:cubicBezTo>
                <a:cubicBezTo>
                  <a:pt x="917133" y="733981"/>
                  <a:pt x="1120276" y="716959"/>
                  <a:pt x="1183087" y="617069"/>
                </a:cubicBezTo>
                <a:cubicBezTo>
                  <a:pt x="1245898" y="517180"/>
                  <a:pt x="1258148" y="283568"/>
                  <a:pt x="1202325" y="173881"/>
                </a:cubicBezTo>
                <a:cubicBezTo>
                  <a:pt x="1146502" y="64194"/>
                  <a:pt x="1083676" y="36572"/>
                  <a:pt x="981005" y="19225"/>
                </a:cubicBezTo>
                <a:cubicBezTo>
                  <a:pt x="823274" y="-7425"/>
                  <a:pt x="446352" y="-23746"/>
                  <a:pt x="245994" y="92349"/>
                </a:cubicBezTo>
                <a:cubicBezTo>
                  <a:pt x="45636" y="208444"/>
                  <a:pt x="-47145" y="246094"/>
                  <a:pt x="23501" y="568036"/>
                </a:cubicBezTo>
                <a:cubicBezTo>
                  <a:pt x="51046" y="756743"/>
                  <a:pt x="510357" y="722029"/>
                  <a:pt x="552172" y="730697"/>
                </a:cubicBezTo>
                <a:cubicBezTo>
                  <a:pt x="733623" y="767368"/>
                  <a:pt x="633056" y="852489"/>
                  <a:pt x="633056" y="852489"/>
                </a:cubicBezTo>
                <a:close/>
              </a:path>
            </a:pathLst>
          </a:custGeom>
          <a:solidFill>
            <a:schemeClr val="bg1"/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415F49B-3CBC-46CF-AFB5-988852D047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33683" flipH="1">
            <a:off x="1010574" y="456230"/>
            <a:ext cx="9378187" cy="5238589"/>
          </a:xfrm>
          <a:custGeom>
            <a:avLst/>
            <a:gdLst/>
            <a:ahLst/>
            <a:cxnLst/>
            <a:rect l="l" t="t" r="r" b="b"/>
            <a:pathLst>
              <a:path w="1237972" h="852489">
                <a:moveTo>
                  <a:pt x="633056" y="852489"/>
                </a:moveTo>
                <a:cubicBezTo>
                  <a:pt x="716495" y="841059"/>
                  <a:pt x="733789" y="812455"/>
                  <a:pt x="825461" y="773218"/>
                </a:cubicBezTo>
                <a:cubicBezTo>
                  <a:pt x="917133" y="733981"/>
                  <a:pt x="1120276" y="716959"/>
                  <a:pt x="1183087" y="617069"/>
                </a:cubicBezTo>
                <a:cubicBezTo>
                  <a:pt x="1245898" y="517180"/>
                  <a:pt x="1258148" y="283568"/>
                  <a:pt x="1202325" y="173881"/>
                </a:cubicBezTo>
                <a:cubicBezTo>
                  <a:pt x="1146502" y="64194"/>
                  <a:pt x="1083676" y="36572"/>
                  <a:pt x="981005" y="19225"/>
                </a:cubicBezTo>
                <a:cubicBezTo>
                  <a:pt x="823274" y="-7425"/>
                  <a:pt x="446352" y="-23746"/>
                  <a:pt x="245994" y="92349"/>
                </a:cubicBezTo>
                <a:cubicBezTo>
                  <a:pt x="45636" y="208444"/>
                  <a:pt x="-47145" y="246094"/>
                  <a:pt x="23501" y="568036"/>
                </a:cubicBezTo>
                <a:cubicBezTo>
                  <a:pt x="51046" y="756743"/>
                  <a:pt x="510357" y="722029"/>
                  <a:pt x="552172" y="730697"/>
                </a:cubicBezTo>
                <a:cubicBezTo>
                  <a:pt x="733623" y="767368"/>
                  <a:pt x="633056" y="852489"/>
                  <a:pt x="633056" y="852489"/>
                </a:cubicBez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421117CB-D197-45F3-B441-4AC4D215E7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4F4BB964-F5AA-45BD-906E-192DA00A90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 flipV="1">
            <a:off x="564605" y="1208504"/>
            <a:ext cx="4728955" cy="4459758"/>
          </a:xfrm>
          <a:custGeom>
            <a:avLst/>
            <a:gdLst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5623915 w 11603130"/>
              <a:gd name="connsiteY8" fmla="*/ 5947064 h 6362961"/>
              <a:gd name="connsiteX9" fmla="*/ 8143603 w 11603130"/>
              <a:gd name="connsiteY9" fmla="*/ 5913030 h 6362961"/>
              <a:gd name="connsiteX10" fmla="*/ 8168400 w 11603130"/>
              <a:gd name="connsiteY10" fmla="*/ 5914173 h 6362961"/>
              <a:gd name="connsiteX11" fmla="*/ 8334742 w 11603130"/>
              <a:gd name="connsiteY11" fmla="*/ 5912754 h 6362961"/>
              <a:gd name="connsiteX12" fmla="*/ 8343333 w 11603130"/>
              <a:gd name="connsiteY12" fmla="*/ 6362961 h 6362961"/>
              <a:gd name="connsiteX13" fmla="*/ 8951337 w 11603130"/>
              <a:gd name="connsiteY13" fmla="*/ 5912879 h 6362961"/>
              <a:gd name="connsiteX14" fmla="*/ 9710371 w 11603130"/>
              <a:gd name="connsiteY14" fmla="*/ 5911624 h 6362961"/>
              <a:gd name="connsiteX15" fmla="*/ 9804791 w 11603130"/>
              <a:gd name="connsiteY15" fmla="*/ 5908320 h 6362961"/>
              <a:gd name="connsiteX16" fmla="*/ 9863784 w 11603130"/>
              <a:gd name="connsiteY16" fmla="*/ 5909115 h 6362961"/>
              <a:gd name="connsiteX17" fmla="*/ 10007288 w 11603130"/>
              <a:gd name="connsiteY17" fmla="*/ 5914499 h 6362961"/>
              <a:gd name="connsiteX18" fmla="*/ 10927227 w 11603130"/>
              <a:gd name="connsiteY18" fmla="*/ 5922366 h 6362961"/>
              <a:gd name="connsiteX19" fmla="*/ 11562333 w 11603130"/>
              <a:gd name="connsiteY19" fmla="*/ 5906085 h 6362961"/>
              <a:gd name="connsiteX20" fmla="*/ 11571244 w 11603130"/>
              <a:gd name="connsiteY20" fmla="*/ 2621674 h 6362961"/>
              <a:gd name="connsiteX21" fmla="*/ 11561892 w 11603130"/>
              <a:gd name="connsiteY21" fmla="*/ 176313 h 6362961"/>
              <a:gd name="connsiteX22" fmla="*/ 11289537 w 11603130"/>
              <a:gd name="connsiteY22" fmla="*/ 107615 h 6362961"/>
              <a:gd name="connsiteX23" fmla="*/ 10689999 w 11603130"/>
              <a:gd name="connsiteY23" fmla="*/ 70591 h 6362961"/>
              <a:gd name="connsiteX24" fmla="*/ 7599878 w 11603130"/>
              <a:gd name="connsiteY24" fmla="*/ 7591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5623915 w 11603130"/>
              <a:gd name="connsiteY8" fmla="*/ 5947064 h 6362961"/>
              <a:gd name="connsiteX9" fmla="*/ 8143603 w 11603130"/>
              <a:gd name="connsiteY9" fmla="*/ 5913030 h 6362961"/>
              <a:gd name="connsiteX10" fmla="*/ 8168400 w 11603130"/>
              <a:gd name="connsiteY10" fmla="*/ 5914173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5623915 w 11603130"/>
              <a:gd name="connsiteY8" fmla="*/ 5947064 h 6362961"/>
              <a:gd name="connsiteX9" fmla="*/ 8143603 w 11603130"/>
              <a:gd name="connsiteY9" fmla="*/ 5913030 h 6362961"/>
              <a:gd name="connsiteX10" fmla="*/ 8444794 w 11603130"/>
              <a:gd name="connsiteY10" fmla="*/ 5914172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5623915 w 11603130"/>
              <a:gd name="connsiteY8" fmla="*/ 5947064 h 6362961"/>
              <a:gd name="connsiteX9" fmla="*/ 6347077 w 11603130"/>
              <a:gd name="connsiteY9" fmla="*/ 5954091 h 6362961"/>
              <a:gd name="connsiteX10" fmla="*/ 8444794 w 11603130"/>
              <a:gd name="connsiteY10" fmla="*/ 5914172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2638911 w 11603130"/>
              <a:gd name="connsiteY8" fmla="*/ 5933377 h 6362961"/>
              <a:gd name="connsiteX9" fmla="*/ 6347077 w 11603130"/>
              <a:gd name="connsiteY9" fmla="*/ 5954091 h 6362961"/>
              <a:gd name="connsiteX10" fmla="*/ 8444794 w 11603130"/>
              <a:gd name="connsiteY10" fmla="*/ 5914172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2638911 w 11603130"/>
              <a:gd name="connsiteY8" fmla="*/ 5933377 h 6362961"/>
              <a:gd name="connsiteX9" fmla="*/ 4080684 w 11603130"/>
              <a:gd name="connsiteY9" fmla="*/ 5926717 h 6362961"/>
              <a:gd name="connsiteX10" fmla="*/ 8444794 w 11603130"/>
              <a:gd name="connsiteY10" fmla="*/ 5914172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2638911 w 11603130"/>
              <a:gd name="connsiteY8" fmla="*/ 5933377 h 6362961"/>
              <a:gd name="connsiteX9" fmla="*/ 4080684 w 11603130"/>
              <a:gd name="connsiteY9" fmla="*/ 5926717 h 6362961"/>
              <a:gd name="connsiteX10" fmla="*/ 5045206 w 11603130"/>
              <a:gd name="connsiteY10" fmla="*/ 5927859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8951337 w 11603130"/>
              <a:gd name="connsiteY12" fmla="*/ 5912879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9863784 w 11603130"/>
              <a:gd name="connsiteY15" fmla="*/ 5909115 h 6335587"/>
              <a:gd name="connsiteX16" fmla="*/ 10007288 w 11603130"/>
              <a:gd name="connsiteY16" fmla="*/ 5914499 h 6335587"/>
              <a:gd name="connsiteX17" fmla="*/ 10927227 w 11603130"/>
              <a:gd name="connsiteY17" fmla="*/ 5922366 h 6335587"/>
              <a:gd name="connsiteX18" fmla="*/ 11562333 w 11603130"/>
              <a:gd name="connsiteY18" fmla="*/ 5906085 h 6335587"/>
              <a:gd name="connsiteX19" fmla="*/ 11571244 w 11603130"/>
              <a:gd name="connsiteY19" fmla="*/ 2621674 h 6335587"/>
              <a:gd name="connsiteX20" fmla="*/ 11561892 w 11603130"/>
              <a:gd name="connsiteY20" fmla="*/ 176313 h 6335587"/>
              <a:gd name="connsiteX21" fmla="*/ 11289537 w 11603130"/>
              <a:gd name="connsiteY21" fmla="*/ 107615 h 6335587"/>
              <a:gd name="connsiteX22" fmla="*/ 10689999 w 11603130"/>
              <a:gd name="connsiteY22" fmla="*/ 70591 h 6335587"/>
              <a:gd name="connsiteX23" fmla="*/ 7599878 w 11603130"/>
              <a:gd name="connsiteY23" fmla="*/ 75910 h 6335587"/>
              <a:gd name="connsiteX24" fmla="*/ 1892744 w 11603130"/>
              <a:gd name="connsiteY24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42722 w 11603130"/>
              <a:gd name="connsiteY12" fmla="*/ 5885506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9863784 w 11603130"/>
              <a:gd name="connsiteY15" fmla="*/ 5909115 h 6335587"/>
              <a:gd name="connsiteX16" fmla="*/ 10007288 w 11603130"/>
              <a:gd name="connsiteY16" fmla="*/ 5914499 h 6335587"/>
              <a:gd name="connsiteX17" fmla="*/ 10927227 w 11603130"/>
              <a:gd name="connsiteY17" fmla="*/ 5922366 h 6335587"/>
              <a:gd name="connsiteX18" fmla="*/ 11562333 w 11603130"/>
              <a:gd name="connsiteY18" fmla="*/ 5906085 h 6335587"/>
              <a:gd name="connsiteX19" fmla="*/ 11571244 w 11603130"/>
              <a:gd name="connsiteY19" fmla="*/ 2621674 h 6335587"/>
              <a:gd name="connsiteX20" fmla="*/ 11561892 w 11603130"/>
              <a:gd name="connsiteY20" fmla="*/ 176313 h 6335587"/>
              <a:gd name="connsiteX21" fmla="*/ 11289537 w 11603130"/>
              <a:gd name="connsiteY21" fmla="*/ 107615 h 6335587"/>
              <a:gd name="connsiteX22" fmla="*/ 10689999 w 11603130"/>
              <a:gd name="connsiteY22" fmla="*/ 70591 h 6335587"/>
              <a:gd name="connsiteX23" fmla="*/ 7599878 w 11603130"/>
              <a:gd name="connsiteY23" fmla="*/ 75910 h 6335587"/>
              <a:gd name="connsiteX24" fmla="*/ 1892744 w 11603130"/>
              <a:gd name="connsiteY24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408556 w 11603130"/>
              <a:gd name="connsiteY12" fmla="*/ 5899194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9863784 w 11603130"/>
              <a:gd name="connsiteY15" fmla="*/ 5909115 h 6335587"/>
              <a:gd name="connsiteX16" fmla="*/ 10007288 w 11603130"/>
              <a:gd name="connsiteY16" fmla="*/ 5914499 h 6335587"/>
              <a:gd name="connsiteX17" fmla="*/ 10927227 w 11603130"/>
              <a:gd name="connsiteY17" fmla="*/ 5922366 h 6335587"/>
              <a:gd name="connsiteX18" fmla="*/ 11562333 w 11603130"/>
              <a:gd name="connsiteY18" fmla="*/ 5906085 h 6335587"/>
              <a:gd name="connsiteX19" fmla="*/ 11571244 w 11603130"/>
              <a:gd name="connsiteY19" fmla="*/ 2621674 h 6335587"/>
              <a:gd name="connsiteX20" fmla="*/ 11561892 w 11603130"/>
              <a:gd name="connsiteY20" fmla="*/ 176313 h 6335587"/>
              <a:gd name="connsiteX21" fmla="*/ 11289537 w 11603130"/>
              <a:gd name="connsiteY21" fmla="*/ 107615 h 6335587"/>
              <a:gd name="connsiteX22" fmla="*/ 10689999 w 11603130"/>
              <a:gd name="connsiteY22" fmla="*/ 70591 h 6335587"/>
              <a:gd name="connsiteX23" fmla="*/ 7599878 w 11603130"/>
              <a:gd name="connsiteY23" fmla="*/ 75910 h 6335587"/>
              <a:gd name="connsiteX24" fmla="*/ 1892744 w 11603130"/>
              <a:gd name="connsiteY24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408556 w 11603130"/>
              <a:gd name="connsiteY12" fmla="*/ 5899194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408556 w 11603130"/>
              <a:gd name="connsiteY12" fmla="*/ 5899194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408556 w 11603130"/>
              <a:gd name="connsiteY12" fmla="*/ 5899194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408556 w 11603130"/>
              <a:gd name="connsiteY12" fmla="*/ 5899194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710371 w 11603130"/>
              <a:gd name="connsiteY13" fmla="*/ 5911624 h 6335587"/>
              <a:gd name="connsiteX14" fmla="*/ 10007288 w 11603130"/>
              <a:gd name="connsiteY14" fmla="*/ 5914499 h 6335587"/>
              <a:gd name="connsiteX15" fmla="*/ 10927227 w 11603130"/>
              <a:gd name="connsiteY15" fmla="*/ 5922366 h 6335587"/>
              <a:gd name="connsiteX16" fmla="*/ 11562333 w 11603130"/>
              <a:gd name="connsiteY16" fmla="*/ 5906085 h 6335587"/>
              <a:gd name="connsiteX17" fmla="*/ 11571244 w 11603130"/>
              <a:gd name="connsiteY17" fmla="*/ 2621674 h 6335587"/>
              <a:gd name="connsiteX18" fmla="*/ 11561892 w 11603130"/>
              <a:gd name="connsiteY18" fmla="*/ 176313 h 6335587"/>
              <a:gd name="connsiteX19" fmla="*/ 11289537 w 11603130"/>
              <a:gd name="connsiteY19" fmla="*/ 107615 h 6335587"/>
              <a:gd name="connsiteX20" fmla="*/ 10689999 w 11603130"/>
              <a:gd name="connsiteY20" fmla="*/ 70591 h 6335587"/>
              <a:gd name="connsiteX21" fmla="*/ 7599878 w 11603130"/>
              <a:gd name="connsiteY21" fmla="*/ 75910 h 6335587"/>
              <a:gd name="connsiteX22" fmla="*/ 1892744 w 11603130"/>
              <a:gd name="connsiteY22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710371 w 11603130"/>
              <a:gd name="connsiteY13" fmla="*/ 5911624 h 6335587"/>
              <a:gd name="connsiteX14" fmla="*/ 10007288 w 11603130"/>
              <a:gd name="connsiteY14" fmla="*/ 5914499 h 6335587"/>
              <a:gd name="connsiteX15" fmla="*/ 10927227 w 11603130"/>
              <a:gd name="connsiteY15" fmla="*/ 5922366 h 6335587"/>
              <a:gd name="connsiteX16" fmla="*/ 11562333 w 11603130"/>
              <a:gd name="connsiteY16" fmla="*/ 5906085 h 6335587"/>
              <a:gd name="connsiteX17" fmla="*/ 11571244 w 11603130"/>
              <a:gd name="connsiteY17" fmla="*/ 2621674 h 6335587"/>
              <a:gd name="connsiteX18" fmla="*/ 11561892 w 11603130"/>
              <a:gd name="connsiteY18" fmla="*/ 176313 h 6335587"/>
              <a:gd name="connsiteX19" fmla="*/ 11289537 w 11603130"/>
              <a:gd name="connsiteY19" fmla="*/ 107615 h 6335587"/>
              <a:gd name="connsiteX20" fmla="*/ 10689999 w 11603130"/>
              <a:gd name="connsiteY20" fmla="*/ 70591 h 6335587"/>
              <a:gd name="connsiteX21" fmla="*/ 7599878 w 11603130"/>
              <a:gd name="connsiteY21" fmla="*/ 75910 h 6335587"/>
              <a:gd name="connsiteX22" fmla="*/ 1892744 w 11603130"/>
              <a:gd name="connsiteY22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710371 w 11603130"/>
              <a:gd name="connsiteY13" fmla="*/ 5911624 h 6335587"/>
              <a:gd name="connsiteX14" fmla="*/ 10007288 w 11603130"/>
              <a:gd name="connsiteY14" fmla="*/ 5914499 h 6335587"/>
              <a:gd name="connsiteX15" fmla="*/ 10927227 w 11603130"/>
              <a:gd name="connsiteY15" fmla="*/ 5922366 h 6335587"/>
              <a:gd name="connsiteX16" fmla="*/ 11562333 w 11603130"/>
              <a:gd name="connsiteY16" fmla="*/ 5906085 h 6335587"/>
              <a:gd name="connsiteX17" fmla="*/ 11571244 w 11603130"/>
              <a:gd name="connsiteY17" fmla="*/ 2621674 h 6335587"/>
              <a:gd name="connsiteX18" fmla="*/ 11561892 w 11603130"/>
              <a:gd name="connsiteY18" fmla="*/ 176313 h 6335587"/>
              <a:gd name="connsiteX19" fmla="*/ 11289537 w 11603130"/>
              <a:gd name="connsiteY19" fmla="*/ 107615 h 6335587"/>
              <a:gd name="connsiteX20" fmla="*/ 10689999 w 11603130"/>
              <a:gd name="connsiteY20" fmla="*/ 70591 h 6335587"/>
              <a:gd name="connsiteX21" fmla="*/ 7599878 w 11603130"/>
              <a:gd name="connsiteY21" fmla="*/ 75910 h 6335587"/>
              <a:gd name="connsiteX22" fmla="*/ 1892744 w 11603130"/>
              <a:gd name="connsiteY22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098386 w 11603130"/>
              <a:gd name="connsiteY13" fmla="*/ 5911624 h 6335587"/>
              <a:gd name="connsiteX14" fmla="*/ 10007288 w 11603130"/>
              <a:gd name="connsiteY14" fmla="*/ 5914499 h 6335587"/>
              <a:gd name="connsiteX15" fmla="*/ 10927227 w 11603130"/>
              <a:gd name="connsiteY15" fmla="*/ 5922366 h 6335587"/>
              <a:gd name="connsiteX16" fmla="*/ 11562333 w 11603130"/>
              <a:gd name="connsiteY16" fmla="*/ 5906085 h 6335587"/>
              <a:gd name="connsiteX17" fmla="*/ 11571244 w 11603130"/>
              <a:gd name="connsiteY17" fmla="*/ 2621674 h 6335587"/>
              <a:gd name="connsiteX18" fmla="*/ 11561892 w 11603130"/>
              <a:gd name="connsiteY18" fmla="*/ 176313 h 6335587"/>
              <a:gd name="connsiteX19" fmla="*/ 11289537 w 11603130"/>
              <a:gd name="connsiteY19" fmla="*/ 107615 h 6335587"/>
              <a:gd name="connsiteX20" fmla="*/ 10689999 w 11603130"/>
              <a:gd name="connsiteY20" fmla="*/ 70591 h 6335587"/>
              <a:gd name="connsiteX21" fmla="*/ 7599878 w 11603130"/>
              <a:gd name="connsiteY21" fmla="*/ 75910 h 6335587"/>
              <a:gd name="connsiteX22" fmla="*/ 1892744 w 11603130"/>
              <a:gd name="connsiteY22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8972 w 11603130"/>
              <a:gd name="connsiteY5" fmla="*/ 3523848 h 6335587"/>
              <a:gd name="connsiteX6" fmla="*/ 148480 w 11603130"/>
              <a:gd name="connsiteY6" fmla="*/ 5930841 h 6335587"/>
              <a:gd name="connsiteX7" fmla="*/ 2638911 w 11603130"/>
              <a:gd name="connsiteY7" fmla="*/ 5933377 h 6335587"/>
              <a:gd name="connsiteX8" fmla="*/ 4080684 w 11603130"/>
              <a:gd name="connsiteY8" fmla="*/ 5926717 h 6335587"/>
              <a:gd name="connsiteX9" fmla="*/ 5045206 w 11603130"/>
              <a:gd name="connsiteY9" fmla="*/ 5927859 h 6335587"/>
              <a:gd name="connsiteX10" fmla="*/ 5855834 w 11603130"/>
              <a:gd name="connsiteY10" fmla="*/ 6335587 h 6335587"/>
              <a:gd name="connsiteX11" fmla="*/ 6274422 w 11603130"/>
              <a:gd name="connsiteY11" fmla="*/ 5903346 h 6335587"/>
              <a:gd name="connsiteX12" fmla="*/ 9098386 w 11603130"/>
              <a:gd name="connsiteY12" fmla="*/ 5911624 h 6335587"/>
              <a:gd name="connsiteX13" fmla="*/ 10007288 w 11603130"/>
              <a:gd name="connsiteY13" fmla="*/ 5914499 h 6335587"/>
              <a:gd name="connsiteX14" fmla="*/ 10927227 w 11603130"/>
              <a:gd name="connsiteY14" fmla="*/ 5922366 h 6335587"/>
              <a:gd name="connsiteX15" fmla="*/ 11562333 w 11603130"/>
              <a:gd name="connsiteY15" fmla="*/ 5906085 h 6335587"/>
              <a:gd name="connsiteX16" fmla="*/ 11571244 w 11603130"/>
              <a:gd name="connsiteY16" fmla="*/ 2621674 h 6335587"/>
              <a:gd name="connsiteX17" fmla="*/ 11561892 w 11603130"/>
              <a:gd name="connsiteY17" fmla="*/ 176313 h 6335587"/>
              <a:gd name="connsiteX18" fmla="*/ 11289537 w 11603130"/>
              <a:gd name="connsiteY18" fmla="*/ 107615 h 6335587"/>
              <a:gd name="connsiteX19" fmla="*/ 10689999 w 11603130"/>
              <a:gd name="connsiteY19" fmla="*/ 70591 h 6335587"/>
              <a:gd name="connsiteX20" fmla="*/ 7599878 w 11603130"/>
              <a:gd name="connsiteY20" fmla="*/ 75910 h 6335587"/>
              <a:gd name="connsiteX21" fmla="*/ 1892744 w 11603130"/>
              <a:gd name="connsiteY21" fmla="*/ 0 h 6335587"/>
              <a:gd name="connsiteX0" fmla="*/ 1892744 w 12087184"/>
              <a:gd name="connsiteY0" fmla="*/ 0 h 6335587"/>
              <a:gd name="connsiteX1" fmla="*/ 304663 w 12087184"/>
              <a:gd name="connsiteY1" fmla="*/ 10761 h 6335587"/>
              <a:gd name="connsiteX2" fmla="*/ 0 w 12087184"/>
              <a:gd name="connsiteY2" fmla="*/ 47942 h 6335587"/>
              <a:gd name="connsiteX3" fmla="*/ 0 w 12087184"/>
              <a:gd name="connsiteY3" fmla="*/ 909146 h 6335587"/>
              <a:gd name="connsiteX4" fmla="*/ 4597 w 12087184"/>
              <a:gd name="connsiteY4" fmla="*/ 909146 h 6335587"/>
              <a:gd name="connsiteX5" fmla="*/ 88972 w 12087184"/>
              <a:gd name="connsiteY5" fmla="*/ 3523848 h 6335587"/>
              <a:gd name="connsiteX6" fmla="*/ 148480 w 12087184"/>
              <a:gd name="connsiteY6" fmla="*/ 5930841 h 6335587"/>
              <a:gd name="connsiteX7" fmla="*/ 2638911 w 12087184"/>
              <a:gd name="connsiteY7" fmla="*/ 5933377 h 6335587"/>
              <a:gd name="connsiteX8" fmla="*/ 4080684 w 12087184"/>
              <a:gd name="connsiteY8" fmla="*/ 5926717 h 6335587"/>
              <a:gd name="connsiteX9" fmla="*/ 5045206 w 12087184"/>
              <a:gd name="connsiteY9" fmla="*/ 5927859 h 6335587"/>
              <a:gd name="connsiteX10" fmla="*/ 5855834 w 12087184"/>
              <a:gd name="connsiteY10" fmla="*/ 6335587 h 6335587"/>
              <a:gd name="connsiteX11" fmla="*/ 6274422 w 12087184"/>
              <a:gd name="connsiteY11" fmla="*/ 5903346 h 6335587"/>
              <a:gd name="connsiteX12" fmla="*/ 9098386 w 12087184"/>
              <a:gd name="connsiteY12" fmla="*/ 5911624 h 6335587"/>
              <a:gd name="connsiteX13" fmla="*/ 10007288 w 12087184"/>
              <a:gd name="connsiteY13" fmla="*/ 5914499 h 6335587"/>
              <a:gd name="connsiteX14" fmla="*/ 10927227 w 12087184"/>
              <a:gd name="connsiteY14" fmla="*/ 5922366 h 6335587"/>
              <a:gd name="connsiteX15" fmla="*/ 12085310 w 12087184"/>
              <a:gd name="connsiteY15" fmla="*/ 5921320 h 6335587"/>
              <a:gd name="connsiteX16" fmla="*/ 11571244 w 12087184"/>
              <a:gd name="connsiteY16" fmla="*/ 2621674 h 6335587"/>
              <a:gd name="connsiteX17" fmla="*/ 11561892 w 12087184"/>
              <a:gd name="connsiteY17" fmla="*/ 176313 h 6335587"/>
              <a:gd name="connsiteX18" fmla="*/ 11289537 w 12087184"/>
              <a:gd name="connsiteY18" fmla="*/ 107615 h 6335587"/>
              <a:gd name="connsiteX19" fmla="*/ 10689999 w 12087184"/>
              <a:gd name="connsiteY19" fmla="*/ 70591 h 6335587"/>
              <a:gd name="connsiteX20" fmla="*/ 7599878 w 12087184"/>
              <a:gd name="connsiteY20" fmla="*/ 75910 h 6335587"/>
              <a:gd name="connsiteX21" fmla="*/ 1892744 w 12087184"/>
              <a:gd name="connsiteY21" fmla="*/ 0 h 6335587"/>
              <a:gd name="connsiteX0" fmla="*/ 1892744 w 12096545"/>
              <a:gd name="connsiteY0" fmla="*/ 24998 h 6360585"/>
              <a:gd name="connsiteX1" fmla="*/ 304663 w 12096545"/>
              <a:gd name="connsiteY1" fmla="*/ 35759 h 6360585"/>
              <a:gd name="connsiteX2" fmla="*/ 0 w 12096545"/>
              <a:gd name="connsiteY2" fmla="*/ 72940 h 6360585"/>
              <a:gd name="connsiteX3" fmla="*/ 0 w 12096545"/>
              <a:gd name="connsiteY3" fmla="*/ 934144 h 6360585"/>
              <a:gd name="connsiteX4" fmla="*/ 4597 w 12096545"/>
              <a:gd name="connsiteY4" fmla="*/ 934144 h 6360585"/>
              <a:gd name="connsiteX5" fmla="*/ 88972 w 12096545"/>
              <a:gd name="connsiteY5" fmla="*/ 3548846 h 6360585"/>
              <a:gd name="connsiteX6" fmla="*/ 148480 w 12096545"/>
              <a:gd name="connsiteY6" fmla="*/ 5955839 h 6360585"/>
              <a:gd name="connsiteX7" fmla="*/ 2638911 w 12096545"/>
              <a:gd name="connsiteY7" fmla="*/ 5958375 h 6360585"/>
              <a:gd name="connsiteX8" fmla="*/ 4080684 w 12096545"/>
              <a:gd name="connsiteY8" fmla="*/ 5951715 h 6360585"/>
              <a:gd name="connsiteX9" fmla="*/ 5045206 w 12096545"/>
              <a:gd name="connsiteY9" fmla="*/ 5952857 h 6360585"/>
              <a:gd name="connsiteX10" fmla="*/ 5855834 w 12096545"/>
              <a:gd name="connsiteY10" fmla="*/ 6360585 h 6360585"/>
              <a:gd name="connsiteX11" fmla="*/ 6274422 w 12096545"/>
              <a:gd name="connsiteY11" fmla="*/ 5928344 h 6360585"/>
              <a:gd name="connsiteX12" fmla="*/ 9098386 w 12096545"/>
              <a:gd name="connsiteY12" fmla="*/ 5936622 h 6360585"/>
              <a:gd name="connsiteX13" fmla="*/ 10007288 w 12096545"/>
              <a:gd name="connsiteY13" fmla="*/ 5939497 h 6360585"/>
              <a:gd name="connsiteX14" fmla="*/ 10927227 w 12096545"/>
              <a:gd name="connsiteY14" fmla="*/ 5947364 h 6360585"/>
              <a:gd name="connsiteX15" fmla="*/ 12085310 w 12096545"/>
              <a:gd name="connsiteY15" fmla="*/ 5946318 h 6360585"/>
              <a:gd name="connsiteX16" fmla="*/ 12063456 w 12096545"/>
              <a:gd name="connsiteY16" fmla="*/ 2646672 h 6360585"/>
              <a:gd name="connsiteX17" fmla="*/ 11561892 w 12096545"/>
              <a:gd name="connsiteY17" fmla="*/ 201311 h 6360585"/>
              <a:gd name="connsiteX18" fmla="*/ 11289537 w 12096545"/>
              <a:gd name="connsiteY18" fmla="*/ 132613 h 6360585"/>
              <a:gd name="connsiteX19" fmla="*/ 10689999 w 12096545"/>
              <a:gd name="connsiteY19" fmla="*/ 95589 h 6360585"/>
              <a:gd name="connsiteX20" fmla="*/ 7599878 w 12096545"/>
              <a:gd name="connsiteY20" fmla="*/ 100908 h 6360585"/>
              <a:gd name="connsiteX21" fmla="*/ 1892744 w 12096545"/>
              <a:gd name="connsiteY21" fmla="*/ 24998 h 6360585"/>
              <a:gd name="connsiteX0" fmla="*/ 1892744 w 12127183"/>
              <a:gd name="connsiteY0" fmla="*/ 24998 h 6360585"/>
              <a:gd name="connsiteX1" fmla="*/ 304663 w 12127183"/>
              <a:gd name="connsiteY1" fmla="*/ 35759 h 6360585"/>
              <a:gd name="connsiteX2" fmla="*/ 0 w 12127183"/>
              <a:gd name="connsiteY2" fmla="*/ 72940 h 6360585"/>
              <a:gd name="connsiteX3" fmla="*/ 0 w 12127183"/>
              <a:gd name="connsiteY3" fmla="*/ 934144 h 6360585"/>
              <a:gd name="connsiteX4" fmla="*/ 4597 w 12127183"/>
              <a:gd name="connsiteY4" fmla="*/ 934144 h 6360585"/>
              <a:gd name="connsiteX5" fmla="*/ 88972 w 12127183"/>
              <a:gd name="connsiteY5" fmla="*/ 3548846 h 6360585"/>
              <a:gd name="connsiteX6" fmla="*/ 148480 w 12127183"/>
              <a:gd name="connsiteY6" fmla="*/ 5955839 h 6360585"/>
              <a:gd name="connsiteX7" fmla="*/ 2638911 w 12127183"/>
              <a:gd name="connsiteY7" fmla="*/ 5958375 h 6360585"/>
              <a:gd name="connsiteX8" fmla="*/ 4080684 w 12127183"/>
              <a:gd name="connsiteY8" fmla="*/ 5951715 h 6360585"/>
              <a:gd name="connsiteX9" fmla="*/ 5045206 w 12127183"/>
              <a:gd name="connsiteY9" fmla="*/ 5952857 h 6360585"/>
              <a:gd name="connsiteX10" fmla="*/ 5855834 w 12127183"/>
              <a:gd name="connsiteY10" fmla="*/ 6360585 h 6360585"/>
              <a:gd name="connsiteX11" fmla="*/ 6274422 w 12127183"/>
              <a:gd name="connsiteY11" fmla="*/ 5928344 h 6360585"/>
              <a:gd name="connsiteX12" fmla="*/ 9098386 w 12127183"/>
              <a:gd name="connsiteY12" fmla="*/ 5936622 h 6360585"/>
              <a:gd name="connsiteX13" fmla="*/ 10007288 w 12127183"/>
              <a:gd name="connsiteY13" fmla="*/ 5939497 h 6360585"/>
              <a:gd name="connsiteX14" fmla="*/ 10927227 w 12127183"/>
              <a:gd name="connsiteY14" fmla="*/ 5947364 h 6360585"/>
              <a:gd name="connsiteX15" fmla="*/ 12085310 w 12127183"/>
              <a:gd name="connsiteY15" fmla="*/ 5946318 h 6360585"/>
              <a:gd name="connsiteX16" fmla="*/ 12063456 w 12127183"/>
              <a:gd name="connsiteY16" fmla="*/ 2646672 h 6360585"/>
              <a:gd name="connsiteX17" fmla="*/ 12054104 w 12127183"/>
              <a:gd name="connsiteY17" fmla="*/ 201311 h 6360585"/>
              <a:gd name="connsiteX18" fmla="*/ 11289537 w 12127183"/>
              <a:gd name="connsiteY18" fmla="*/ 132613 h 6360585"/>
              <a:gd name="connsiteX19" fmla="*/ 10689999 w 12127183"/>
              <a:gd name="connsiteY19" fmla="*/ 95589 h 6360585"/>
              <a:gd name="connsiteX20" fmla="*/ 7599878 w 12127183"/>
              <a:gd name="connsiteY20" fmla="*/ 100908 h 6360585"/>
              <a:gd name="connsiteX21" fmla="*/ 1892744 w 12127183"/>
              <a:gd name="connsiteY21" fmla="*/ 24998 h 6360585"/>
              <a:gd name="connsiteX0" fmla="*/ 1892744 w 12114255"/>
              <a:gd name="connsiteY0" fmla="*/ 0 h 6335587"/>
              <a:gd name="connsiteX1" fmla="*/ 304663 w 12114255"/>
              <a:gd name="connsiteY1" fmla="*/ 10761 h 6335587"/>
              <a:gd name="connsiteX2" fmla="*/ 0 w 12114255"/>
              <a:gd name="connsiteY2" fmla="*/ 47942 h 6335587"/>
              <a:gd name="connsiteX3" fmla="*/ 0 w 12114255"/>
              <a:gd name="connsiteY3" fmla="*/ 909146 h 6335587"/>
              <a:gd name="connsiteX4" fmla="*/ 4597 w 12114255"/>
              <a:gd name="connsiteY4" fmla="*/ 909146 h 6335587"/>
              <a:gd name="connsiteX5" fmla="*/ 88972 w 12114255"/>
              <a:gd name="connsiteY5" fmla="*/ 3523848 h 6335587"/>
              <a:gd name="connsiteX6" fmla="*/ 148480 w 12114255"/>
              <a:gd name="connsiteY6" fmla="*/ 5930841 h 6335587"/>
              <a:gd name="connsiteX7" fmla="*/ 2638911 w 12114255"/>
              <a:gd name="connsiteY7" fmla="*/ 5933377 h 6335587"/>
              <a:gd name="connsiteX8" fmla="*/ 4080684 w 12114255"/>
              <a:gd name="connsiteY8" fmla="*/ 5926717 h 6335587"/>
              <a:gd name="connsiteX9" fmla="*/ 5045206 w 12114255"/>
              <a:gd name="connsiteY9" fmla="*/ 5927859 h 6335587"/>
              <a:gd name="connsiteX10" fmla="*/ 5855834 w 12114255"/>
              <a:gd name="connsiteY10" fmla="*/ 6335587 h 6335587"/>
              <a:gd name="connsiteX11" fmla="*/ 6274422 w 12114255"/>
              <a:gd name="connsiteY11" fmla="*/ 5903346 h 6335587"/>
              <a:gd name="connsiteX12" fmla="*/ 9098386 w 12114255"/>
              <a:gd name="connsiteY12" fmla="*/ 5911624 h 6335587"/>
              <a:gd name="connsiteX13" fmla="*/ 10007288 w 12114255"/>
              <a:gd name="connsiteY13" fmla="*/ 5914499 h 6335587"/>
              <a:gd name="connsiteX14" fmla="*/ 10927227 w 12114255"/>
              <a:gd name="connsiteY14" fmla="*/ 5922366 h 6335587"/>
              <a:gd name="connsiteX15" fmla="*/ 12085310 w 12114255"/>
              <a:gd name="connsiteY15" fmla="*/ 5921320 h 6335587"/>
              <a:gd name="connsiteX16" fmla="*/ 12063456 w 12114255"/>
              <a:gd name="connsiteY16" fmla="*/ 2621674 h 6335587"/>
              <a:gd name="connsiteX17" fmla="*/ 12054104 w 12114255"/>
              <a:gd name="connsiteY17" fmla="*/ 176313 h 6335587"/>
              <a:gd name="connsiteX18" fmla="*/ 11289537 w 12114255"/>
              <a:gd name="connsiteY18" fmla="*/ 107615 h 6335587"/>
              <a:gd name="connsiteX19" fmla="*/ 10689999 w 12114255"/>
              <a:gd name="connsiteY19" fmla="*/ 70591 h 6335587"/>
              <a:gd name="connsiteX20" fmla="*/ 7599878 w 12114255"/>
              <a:gd name="connsiteY20" fmla="*/ 75910 h 6335587"/>
              <a:gd name="connsiteX21" fmla="*/ 1892744 w 12114255"/>
              <a:gd name="connsiteY21" fmla="*/ 0 h 6335587"/>
              <a:gd name="connsiteX0" fmla="*/ 1892744 w 12114253"/>
              <a:gd name="connsiteY0" fmla="*/ 0 h 6335587"/>
              <a:gd name="connsiteX1" fmla="*/ 304663 w 12114253"/>
              <a:gd name="connsiteY1" fmla="*/ 10761 h 6335587"/>
              <a:gd name="connsiteX2" fmla="*/ 0 w 12114253"/>
              <a:gd name="connsiteY2" fmla="*/ 47942 h 6335587"/>
              <a:gd name="connsiteX3" fmla="*/ 0 w 12114253"/>
              <a:gd name="connsiteY3" fmla="*/ 909146 h 6335587"/>
              <a:gd name="connsiteX4" fmla="*/ 4597 w 12114253"/>
              <a:gd name="connsiteY4" fmla="*/ 909146 h 6335587"/>
              <a:gd name="connsiteX5" fmla="*/ 88972 w 12114253"/>
              <a:gd name="connsiteY5" fmla="*/ 3523848 h 6335587"/>
              <a:gd name="connsiteX6" fmla="*/ 148480 w 12114253"/>
              <a:gd name="connsiteY6" fmla="*/ 5930841 h 6335587"/>
              <a:gd name="connsiteX7" fmla="*/ 2638911 w 12114253"/>
              <a:gd name="connsiteY7" fmla="*/ 5933377 h 6335587"/>
              <a:gd name="connsiteX8" fmla="*/ 4080684 w 12114253"/>
              <a:gd name="connsiteY8" fmla="*/ 5926717 h 6335587"/>
              <a:gd name="connsiteX9" fmla="*/ 5045206 w 12114253"/>
              <a:gd name="connsiteY9" fmla="*/ 5927859 h 6335587"/>
              <a:gd name="connsiteX10" fmla="*/ 5855834 w 12114253"/>
              <a:gd name="connsiteY10" fmla="*/ 6335587 h 6335587"/>
              <a:gd name="connsiteX11" fmla="*/ 6274422 w 12114253"/>
              <a:gd name="connsiteY11" fmla="*/ 5903346 h 6335587"/>
              <a:gd name="connsiteX12" fmla="*/ 9098386 w 12114253"/>
              <a:gd name="connsiteY12" fmla="*/ 5911624 h 6335587"/>
              <a:gd name="connsiteX13" fmla="*/ 10007288 w 12114253"/>
              <a:gd name="connsiteY13" fmla="*/ 5914499 h 6335587"/>
              <a:gd name="connsiteX14" fmla="*/ 10927227 w 12114253"/>
              <a:gd name="connsiteY14" fmla="*/ 5922366 h 6335587"/>
              <a:gd name="connsiteX15" fmla="*/ 12085310 w 12114253"/>
              <a:gd name="connsiteY15" fmla="*/ 5921320 h 6335587"/>
              <a:gd name="connsiteX16" fmla="*/ 12063456 w 12114253"/>
              <a:gd name="connsiteY16" fmla="*/ 2621674 h 6335587"/>
              <a:gd name="connsiteX17" fmla="*/ 12054104 w 12114253"/>
              <a:gd name="connsiteY17" fmla="*/ 176313 h 6335587"/>
              <a:gd name="connsiteX18" fmla="*/ 11289537 w 12114253"/>
              <a:gd name="connsiteY18" fmla="*/ 107615 h 6335587"/>
              <a:gd name="connsiteX19" fmla="*/ 10259313 w 12114253"/>
              <a:gd name="connsiteY19" fmla="*/ 101059 h 6335587"/>
              <a:gd name="connsiteX20" fmla="*/ 7599878 w 12114253"/>
              <a:gd name="connsiteY20" fmla="*/ 75910 h 6335587"/>
              <a:gd name="connsiteX21" fmla="*/ 1892744 w 12114253"/>
              <a:gd name="connsiteY21" fmla="*/ 0 h 6335587"/>
              <a:gd name="connsiteX0" fmla="*/ 1892744 w 12114255"/>
              <a:gd name="connsiteY0" fmla="*/ 0 h 6335587"/>
              <a:gd name="connsiteX1" fmla="*/ 304663 w 12114255"/>
              <a:gd name="connsiteY1" fmla="*/ 10761 h 6335587"/>
              <a:gd name="connsiteX2" fmla="*/ 0 w 12114255"/>
              <a:gd name="connsiteY2" fmla="*/ 47942 h 6335587"/>
              <a:gd name="connsiteX3" fmla="*/ 0 w 12114255"/>
              <a:gd name="connsiteY3" fmla="*/ 909146 h 6335587"/>
              <a:gd name="connsiteX4" fmla="*/ 4597 w 12114255"/>
              <a:gd name="connsiteY4" fmla="*/ 909146 h 6335587"/>
              <a:gd name="connsiteX5" fmla="*/ 88972 w 12114255"/>
              <a:gd name="connsiteY5" fmla="*/ 3523848 h 6335587"/>
              <a:gd name="connsiteX6" fmla="*/ 148480 w 12114255"/>
              <a:gd name="connsiteY6" fmla="*/ 5930841 h 6335587"/>
              <a:gd name="connsiteX7" fmla="*/ 2638911 w 12114255"/>
              <a:gd name="connsiteY7" fmla="*/ 5933377 h 6335587"/>
              <a:gd name="connsiteX8" fmla="*/ 4080684 w 12114255"/>
              <a:gd name="connsiteY8" fmla="*/ 5926717 h 6335587"/>
              <a:gd name="connsiteX9" fmla="*/ 5045206 w 12114255"/>
              <a:gd name="connsiteY9" fmla="*/ 5927859 h 6335587"/>
              <a:gd name="connsiteX10" fmla="*/ 5855834 w 12114255"/>
              <a:gd name="connsiteY10" fmla="*/ 6335587 h 6335587"/>
              <a:gd name="connsiteX11" fmla="*/ 6274422 w 12114255"/>
              <a:gd name="connsiteY11" fmla="*/ 5903346 h 6335587"/>
              <a:gd name="connsiteX12" fmla="*/ 9098386 w 12114255"/>
              <a:gd name="connsiteY12" fmla="*/ 5911624 h 6335587"/>
              <a:gd name="connsiteX13" fmla="*/ 10007288 w 12114255"/>
              <a:gd name="connsiteY13" fmla="*/ 5914499 h 6335587"/>
              <a:gd name="connsiteX14" fmla="*/ 10927227 w 12114255"/>
              <a:gd name="connsiteY14" fmla="*/ 5922366 h 6335587"/>
              <a:gd name="connsiteX15" fmla="*/ 12085310 w 12114255"/>
              <a:gd name="connsiteY15" fmla="*/ 5921320 h 6335587"/>
              <a:gd name="connsiteX16" fmla="*/ 12063456 w 12114255"/>
              <a:gd name="connsiteY16" fmla="*/ 2621674 h 6335587"/>
              <a:gd name="connsiteX17" fmla="*/ 12054104 w 12114255"/>
              <a:gd name="connsiteY17" fmla="*/ 176313 h 6335587"/>
              <a:gd name="connsiteX18" fmla="*/ 11289537 w 12114255"/>
              <a:gd name="connsiteY18" fmla="*/ 107615 h 6335587"/>
              <a:gd name="connsiteX19" fmla="*/ 10259313 w 12114255"/>
              <a:gd name="connsiteY19" fmla="*/ 101059 h 6335587"/>
              <a:gd name="connsiteX20" fmla="*/ 7599878 w 12114255"/>
              <a:gd name="connsiteY20" fmla="*/ 75910 h 6335587"/>
              <a:gd name="connsiteX21" fmla="*/ 1892744 w 12114255"/>
              <a:gd name="connsiteY21" fmla="*/ 0 h 6335587"/>
              <a:gd name="connsiteX0" fmla="*/ 1892744 w 12114253"/>
              <a:gd name="connsiteY0" fmla="*/ 0 h 6330524"/>
              <a:gd name="connsiteX1" fmla="*/ 304663 w 12114253"/>
              <a:gd name="connsiteY1" fmla="*/ 10761 h 6330524"/>
              <a:gd name="connsiteX2" fmla="*/ 0 w 12114253"/>
              <a:gd name="connsiteY2" fmla="*/ 47942 h 6330524"/>
              <a:gd name="connsiteX3" fmla="*/ 0 w 12114253"/>
              <a:gd name="connsiteY3" fmla="*/ 909146 h 6330524"/>
              <a:gd name="connsiteX4" fmla="*/ 4597 w 12114253"/>
              <a:gd name="connsiteY4" fmla="*/ 909146 h 6330524"/>
              <a:gd name="connsiteX5" fmla="*/ 88972 w 12114253"/>
              <a:gd name="connsiteY5" fmla="*/ 3523848 h 6330524"/>
              <a:gd name="connsiteX6" fmla="*/ 148480 w 12114253"/>
              <a:gd name="connsiteY6" fmla="*/ 5930841 h 6330524"/>
              <a:gd name="connsiteX7" fmla="*/ 2638911 w 12114253"/>
              <a:gd name="connsiteY7" fmla="*/ 5933377 h 6330524"/>
              <a:gd name="connsiteX8" fmla="*/ 4080684 w 12114253"/>
              <a:gd name="connsiteY8" fmla="*/ 5926717 h 6330524"/>
              <a:gd name="connsiteX9" fmla="*/ 5045206 w 12114253"/>
              <a:gd name="connsiteY9" fmla="*/ 5927859 h 6330524"/>
              <a:gd name="connsiteX10" fmla="*/ 5731339 w 12114253"/>
              <a:gd name="connsiteY10" fmla="*/ 6330524 h 6330524"/>
              <a:gd name="connsiteX11" fmla="*/ 6274422 w 12114253"/>
              <a:gd name="connsiteY11" fmla="*/ 5903346 h 6330524"/>
              <a:gd name="connsiteX12" fmla="*/ 9098386 w 12114253"/>
              <a:gd name="connsiteY12" fmla="*/ 5911624 h 6330524"/>
              <a:gd name="connsiteX13" fmla="*/ 10007288 w 12114253"/>
              <a:gd name="connsiteY13" fmla="*/ 5914499 h 6330524"/>
              <a:gd name="connsiteX14" fmla="*/ 10927227 w 12114253"/>
              <a:gd name="connsiteY14" fmla="*/ 5922366 h 6330524"/>
              <a:gd name="connsiteX15" fmla="*/ 12085310 w 12114253"/>
              <a:gd name="connsiteY15" fmla="*/ 5921320 h 6330524"/>
              <a:gd name="connsiteX16" fmla="*/ 12063456 w 12114253"/>
              <a:gd name="connsiteY16" fmla="*/ 2621674 h 6330524"/>
              <a:gd name="connsiteX17" fmla="*/ 12054104 w 12114253"/>
              <a:gd name="connsiteY17" fmla="*/ 176313 h 6330524"/>
              <a:gd name="connsiteX18" fmla="*/ 11289537 w 12114253"/>
              <a:gd name="connsiteY18" fmla="*/ 107615 h 6330524"/>
              <a:gd name="connsiteX19" fmla="*/ 10259313 w 12114253"/>
              <a:gd name="connsiteY19" fmla="*/ 101059 h 6330524"/>
              <a:gd name="connsiteX20" fmla="*/ 7599878 w 12114253"/>
              <a:gd name="connsiteY20" fmla="*/ 75910 h 6330524"/>
              <a:gd name="connsiteX21" fmla="*/ 1892744 w 12114253"/>
              <a:gd name="connsiteY21" fmla="*/ 0 h 6330524"/>
              <a:gd name="connsiteX0" fmla="*/ 1892744 w 12114255"/>
              <a:gd name="connsiteY0" fmla="*/ 0 h 6330524"/>
              <a:gd name="connsiteX1" fmla="*/ 304663 w 12114255"/>
              <a:gd name="connsiteY1" fmla="*/ 10761 h 6330524"/>
              <a:gd name="connsiteX2" fmla="*/ 0 w 12114255"/>
              <a:gd name="connsiteY2" fmla="*/ 47942 h 6330524"/>
              <a:gd name="connsiteX3" fmla="*/ 0 w 12114255"/>
              <a:gd name="connsiteY3" fmla="*/ 909146 h 6330524"/>
              <a:gd name="connsiteX4" fmla="*/ 4597 w 12114255"/>
              <a:gd name="connsiteY4" fmla="*/ 909146 h 6330524"/>
              <a:gd name="connsiteX5" fmla="*/ 88972 w 12114255"/>
              <a:gd name="connsiteY5" fmla="*/ 3523848 h 6330524"/>
              <a:gd name="connsiteX6" fmla="*/ 148480 w 12114255"/>
              <a:gd name="connsiteY6" fmla="*/ 5930841 h 6330524"/>
              <a:gd name="connsiteX7" fmla="*/ 2638911 w 12114255"/>
              <a:gd name="connsiteY7" fmla="*/ 5933377 h 6330524"/>
              <a:gd name="connsiteX8" fmla="*/ 4080684 w 12114255"/>
              <a:gd name="connsiteY8" fmla="*/ 5926717 h 6330524"/>
              <a:gd name="connsiteX9" fmla="*/ 5045206 w 12114255"/>
              <a:gd name="connsiteY9" fmla="*/ 5927859 h 6330524"/>
              <a:gd name="connsiteX10" fmla="*/ 5731339 w 12114255"/>
              <a:gd name="connsiteY10" fmla="*/ 6330524 h 6330524"/>
              <a:gd name="connsiteX11" fmla="*/ 6077302 w 12114255"/>
              <a:gd name="connsiteY11" fmla="*/ 5908409 h 6330524"/>
              <a:gd name="connsiteX12" fmla="*/ 9098386 w 12114255"/>
              <a:gd name="connsiteY12" fmla="*/ 5911624 h 6330524"/>
              <a:gd name="connsiteX13" fmla="*/ 10007288 w 12114255"/>
              <a:gd name="connsiteY13" fmla="*/ 5914499 h 6330524"/>
              <a:gd name="connsiteX14" fmla="*/ 10927227 w 12114255"/>
              <a:gd name="connsiteY14" fmla="*/ 5922366 h 6330524"/>
              <a:gd name="connsiteX15" fmla="*/ 12085310 w 12114255"/>
              <a:gd name="connsiteY15" fmla="*/ 5921320 h 6330524"/>
              <a:gd name="connsiteX16" fmla="*/ 12063456 w 12114255"/>
              <a:gd name="connsiteY16" fmla="*/ 2621674 h 6330524"/>
              <a:gd name="connsiteX17" fmla="*/ 12054104 w 12114255"/>
              <a:gd name="connsiteY17" fmla="*/ 176313 h 6330524"/>
              <a:gd name="connsiteX18" fmla="*/ 11289537 w 12114255"/>
              <a:gd name="connsiteY18" fmla="*/ 107615 h 6330524"/>
              <a:gd name="connsiteX19" fmla="*/ 10259313 w 12114255"/>
              <a:gd name="connsiteY19" fmla="*/ 101059 h 6330524"/>
              <a:gd name="connsiteX20" fmla="*/ 7599878 w 12114255"/>
              <a:gd name="connsiteY20" fmla="*/ 75910 h 6330524"/>
              <a:gd name="connsiteX21" fmla="*/ 1892744 w 12114255"/>
              <a:gd name="connsiteY21" fmla="*/ 0 h 6330524"/>
              <a:gd name="connsiteX0" fmla="*/ 1892744 w 12114253"/>
              <a:gd name="connsiteY0" fmla="*/ 0 h 6330524"/>
              <a:gd name="connsiteX1" fmla="*/ 304663 w 12114253"/>
              <a:gd name="connsiteY1" fmla="*/ 10761 h 6330524"/>
              <a:gd name="connsiteX2" fmla="*/ 0 w 12114253"/>
              <a:gd name="connsiteY2" fmla="*/ 47942 h 6330524"/>
              <a:gd name="connsiteX3" fmla="*/ 0 w 12114253"/>
              <a:gd name="connsiteY3" fmla="*/ 909146 h 6330524"/>
              <a:gd name="connsiteX4" fmla="*/ 4597 w 12114253"/>
              <a:gd name="connsiteY4" fmla="*/ 909146 h 6330524"/>
              <a:gd name="connsiteX5" fmla="*/ 88972 w 12114253"/>
              <a:gd name="connsiteY5" fmla="*/ 3523848 h 6330524"/>
              <a:gd name="connsiteX6" fmla="*/ 148480 w 12114253"/>
              <a:gd name="connsiteY6" fmla="*/ 5930841 h 6330524"/>
              <a:gd name="connsiteX7" fmla="*/ 2638911 w 12114253"/>
              <a:gd name="connsiteY7" fmla="*/ 5933377 h 6330524"/>
              <a:gd name="connsiteX8" fmla="*/ 4080684 w 12114253"/>
              <a:gd name="connsiteY8" fmla="*/ 5926717 h 6330524"/>
              <a:gd name="connsiteX9" fmla="*/ 5045206 w 12114253"/>
              <a:gd name="connsiteY9" fmla="*/ 5927859 h 6330524"/>
              <a:gd name="connsiteX10" fmla="*/ 5731339 w 12114253"/>
              <a:gd name="connsiteY10" fmla="*/ 6330524 h 6330524"/>
              <a:gd name="connsiteX11" fmla="*/ 6077302 w 12114253"/>
              <a:gd name="connsiteY11" fmla="*/ 5908409 h 6330524"/>
              <a:gd name="connsiteX12" fmla="*/ 9098386 w 12114253"/>
              <a:gd name="connsiteY12" fmla="*/ 5911624 h 6330524"/>
              <a:gd name="connsiteX13" fmla="*/ 10007288 w 12114253"/>
              <a:gd name="connsiteY13" fmla="*/ 5914499 h 6330524"/>
              <a:gd name="connsiteX14" fmla="*/ 10927227 w 12114253"/>
              <a:gd name="connsiteY14" fmla="*/ 5922366 h 6330524"/>
              <a:gd name="connsiteX15" fmla="*/ 12085310 w 12114253"/>
              <a:gd name="connsiteY15" fmla="*/ 5921320 h 6330524"/>
              <a:gd name="connsiteX16" fmla="*/ 12063456 w 12114253"/>
              <a:gd name="connsiteY16" fmla="*/ 2621674 h 6330524"/>
              <a:gd name="connsiteX17" fmla="*/ 12054104 w 12114253"/>
              <a:gd name="connsiteY17" fmla="*/ 176313 h 6330524"/>
              <a:gd name="connsiteX18" fmla="*/ 11289537 w 12114253"/>
              <a:gd name="connsiteY18" fmla="*/ 107615 h 6330524"/>
              <a:gd name="connsiteX19" fmla="*/ 10259313 w 12114253"/>
              <a:gd name="connsiteY19" fmla="*/ 101059 h 6330524"/>
              <a:gd name="connsiteX20" fmla="*/ 7599878 w 12114253"/>
              <a:gd name="connsiteY20" fmla="*/ 75910 h 6330524"/>
              <a:gd name="connsiteX21" fmla="*/ 1892744 w 12114253"/>
              <a:gd name="connsiteY21" fmla="*/ 0 h 6330524"/>
              <a:gd name="connsiteX0" fmla="*/ 1892744 w 12114255"/>
              <a:gd name="connsiteY0" fmla="*/ 0 h 6330524"/>
              <a:gd name="connsiteX1" fmla="*/ 304663 w 12114255"/>
              <a:gd name="connsiteY1" fmla="*/ 10761 h 6330524"/>
              <a:gd name="connsiteX2" fmla="*/ 0 w 12114255"/>
              <a:gd name="connsiteY2" fmla="*/ 47942 h 6330524"/>
              <a:gd name="connsiteX3" fmla="*/ 0 w 12114255"/>
              <a:gd name="connsiteY3" fmla="*/ 909146 h 6330524"/>
              <a:gd name="connsiteX4" fmla="*/ 4597 w 12114255"/>
              <a:gd name="connsiteY4" fmla="*/ 909146 h 6330524"/>
              <a:gd name="connsiteX5" fmla="*/ 88972 w 12114255"/>
              <a:gd name="connsiteY5" fmla="*/ 3523848 h 6330524"/>
              <a:gd name="connsiteX6" fmla="*/ 148480 w 12114255"/>
              <a:gd name="connsiteY6" fmla="*/ 5930841 h 6330524"/>
              <a:gd name="connsiteX7" fmla="*/ 2638911 w 12114255"/>
              <a:gd name="connsiteY7" fmla="*/ 5933377 h 6330524"/>
              <a:gd name="connsiteX8" fmla="*/ 4308929 w 12114255"/>
              <a:gd name="connsiteY8" fmla="*/ 5926717 h 6330524"/>
              <a:gd name="connsiteX9" fmla="*/ 5045206 w 12114255"/>
              <a:gd name="connsiteY9" fmla="*/ 5927859 h 6330524"/>
              <a:gd name="connsiteX10" fmla="*/ 5731339 w 12114255"/>
              <a:gd name="connsiteY10" fmla="*/ 6330524 h 6330524"/>
              <a:gd name="connsiteX11" fmla="*/ 6077302 w 12114255"/>
              <a:gd name="connsiteY11" fmla="*/ 5908409 h 6330524"/>
              <a:gd name="connsiteX12" fmla="*/ 9098386 w 12114255"/>
              <a:gd name="connsiteY12" fmla="*/ 5911624 h 6330524"/>
              <a:gd name="connsiteX13" fmla="*/ 10007288 w 12114255"/>
              <a:gd name="connsiteY13" fmla="*/ 5914499 h 6330524"/>
              <a:gd name="connsiteX14" fmla="*/ 10927227 w 12114255"/>
              <a:gd name="connsiteY14" fmla="*/ 5922366 h 6330524"/>
              <a:gd name="connsiteX15" fmla="*/ 12085310 w 12114255"/>
              <a:gd name="connsiteY15" fmla="*/ 5921320 h 6330524"/>
              <a:gd name="connsiteX16" fmla="*/ 12063456 w 12114255"/>
              <a:gd name="connsiteY16" fmla="*/ 2621674 h 6330524"/>
              <a:gd name="connsiteX17" fmla="*/ 12054104 w 12114255"/>
              <a:gd name="connsiteY17" fmla="*/ 176313 h 6330524"/>
              <a:gd name="connsiteX18" fmla="*/ 11289537 w 12114255"/>
              <a:gd name="connsiteY18" fmla="*/ 107615 h 6330524"/>
              <a:gd name="connsiteX19" fmla="*/ 10259313 w 12114255"/>
              <a:gd name="connsiteY19" fmla="*/ 101059 h 6330524"/>
              <a:gd name="connsiteX20" fmla="*/ 7599878 w 12114255"/>
              <a:gd name="connsiteY20" fmla="*/ 75910 h 6330524"/>
              <a:gd name="connsiteX21" fmla="*/ 1892744 w 12114255"/>
              <a:gd name="connsiteY21" fmla="*/ 0 h 6330524"/>
              <a:gd name="connsiteX0" fmla="*/ 1892744 w 12114253"/>
              <a:gd name="connsiteY0" fmla="*/ 0 h 6330524"/>
              <a:gd name="connsiteX1" fmla="*/ 304663 w 12114253"/>
              <a:gd name="connsiteY1" fmla="*/ 10761 h 6330524"/>
              <a:gd name="connsiteX2" fmla="*/ 0 w 12114253"/>
              <a:gd name="connsiteY2" fmla="*/ 47942 h 6330524"/>
              <a:gd name="connsiteX3" fmla="*/ 0 w 12114253"/>
              <a:gd name="connsiteY3" fmla="*/ 909146 h 6330524"/>
              <a:gd name="connsiteX4" fmla="*/ 4597 w 12114253"/>
              <a:gd name="connsiteY4" fmla="*/ 909146 h 6330524"/>
              <a:gd name="connsiteX5" fmla="*/ 88972 w 12114253"/>
              <a:gd name="connsiteY5" fmla="*/ 3523848 h 6330524"/>
              <a:gd name="connsiteX6" fmla="*/ 148480 w 12114253"/>
              <a:gd name="connsiteY6" fmla="*/ 5930841 h 6330524"/>
              <a:gd name="connsiteX7" fmla="*/ 2638911 w 12114253"/>
              <a:gd name="connsiteY7" fmla="*/ 5933377 h 6330524"/>
              <a:gd name="connsiteX8" fmla="*/ 4308929 w 12114253"/>
              <a:gd name="connsiteY8" fmla="*/ 5926717 h 6330524"/>
              <a:gd name="connsiteX9" fmla="*/ 5141474 w 12114253"/>
              <a:gd name="connsiteY9" fmla="*/ 5927859 h 6330524"/>
              <a:gd name="connsiteX10" fmla="*/ 5731339 w 12114253"/>
              <a:gd name="connsiteY10" fmla="*/ 6330524 h 6330524"/>
              <a:gd name="connsiteX11" fmla="*/ 6077302 w 12114253"/>
              <a:gd name="connsiteY11" fmla="*/ 5908409 h 6330524"/>
              <a:gd name="connsiteX12" fmla="*/ 9098386 w 12114253"/>
              <a:gd name="connsiteY12" fmla="*/ 5911624 h 6330524"/>
              <a:gd name="connsiteX13" fmla="*/ 10007288 w 12114253"/>
              <a:gd name="connsiteY13" fmla="*/ 5914499 h 6330524"/>
              <a:gd name="connsiteX14" fmla="*/ 10927227 w 12114253"/>
              <a:gd name="connsiteY14" fmla="*/ 5922366 h 6330524"/>
              <a:gd name="connsiteX15" fmla="*/ 12085310 w 12114253"/>
              <a:gd name="connsiteY15" fmla="*/ 5921320 h 6330524"/>
              <a:gd name="connsiteX16" fmla="*/ 12063456 w 12114253"/>
              <a:gd name="connsiteY16" fmla="*/ 2621674 h 6330524"/>
              <a:gd name="connsiteX17" fmla="*/ 12054104 w 12114253"/>
              <a:gd name="connsiteY17" fmla="*/ 176313 h 6330524"/>
              <a:gd name="connsiteX18" fmla="*/ 11289537 w 12114253"/>
              <a:gd name="connsiteY18" fmla="*/ 107615 h 6330524"/>
              <a:gd name="connsiteX19" fmla="*/ 10259313 w 12114253"/>
              <a:gd name="connsiteY19" fmla="*/ 101059 h 6330524"/>
              <a:gd name="connsiteX20" fmla="*/ 7599878 w 12114253"/>
              <a:gd name="connsiteY20" fmla="*/ 75910 h 6330524"/>
              <a:gd name="connsiteX21" fmla="*/ 1892744 w 12114253"/>
              <a:gd name="connsiteY21" fmla="*/ 0 h 6330524"/>
              <a:gd name="connsiteX0" fmla="*/ 1892744 w 12114253"/>
              <a:gd name="connsiteY0" fmla="*/ 0 h 6330524"/>
              <a:gd name="connsiteX1" fmla="*/ 304663 w 12114253"/>
              <a:gd name="connsiteY1" fmla="*/ 10761 h 6330524"/>
              <a:gd name="connsiteX2" fmla="*/ 0 w 12114253"/>
              <a:gd name="connsiteY2" fmla="*/ 47942 h 6330524"/>
              <a:gd name="connsiteX3" fmla="*/ 0 w 12114253"/>
              <a:gd name="connsiteY3" fmla="*/ 909146 h 6330524"/>
              <a:gd name="connsiteX4" fmla="*/ 4597 w 12114253"/>
              <a:gd name="connsiteY4" fmla="*/ 909146 h 6330524"/>
              <a:gd name="connsiteX5" fmla="*/ 88972 w 12114253"/>
              <a:gd name="connsiteY5" fmla="*/ 3523848 h 6330524"/>
              <a:gd name="connsiteX6" fmla="*/ 148480 w 12114253"/>
              <a:gd name="connsiteY6" fmla="*/ 5930841 h 6330524"/>
              <a:gd name="connsiteX7" fmla="*/ 2638911 w 12114253"/>
              <a:gd name="connsiteY7" fmla="*/ 5933377 h 6330524"/>
              <a:gd name="connsiteX8" fmla="*/ 4308929 w 12114253"/>
              <a:gd name="connsiteY8" fmla="*/ 5926717 h 6330524"/>
              <a:gd name="connsiteX9" fmla="*/ 5141474 w 12114253"/>
              <a:gd name="connsiteY9" fmla="*/ 5927859 h 6330524"/>
              <a:gd name="connsiteX10" fmla="*/ 5731339 w 12114253"/>
              <a:gd name="connsiteY10" fmla="*/ 6330524 h 6330524"/>
              <a:gd name="connsiteX11" fmla="*/ 6196455 w 12114253"/>
              <a:gd name="connsiteY11" fmla="*/ 5908410 h 6330524"/>
              <a:gd name="connsiteX12" fmla="*/ 9098386 w 12114253"/>
              <a:gd name="connsiteY12" fmla="*/ 5911624 h 6330524"/>
              <a:gd name="connsiteX13" fmla="*/ 10007288 w 12114253"/>
              <a:gd name="connsiteY13" fmla="*/ 5914499 h 6330524"/>
              <a:gd name="connsiteX14" fmla="*/ 10927227 w 12114253"/>
              <a:gd name="connsiteY14" fmla="*/ 5922366 h 6330524"/>
              <a:gd name="connsiteX15" fmla="*/ 12085310 w 12114253"/>
              <a:gd name="connsiteY15" fmla="*/ 5921320 h 6330524"/>
              <a:gd name="connsiteX16" fmla="*/ 12063456 w 12114253"/>
              <a:gd name="connsiteY16" fmla="*/ 2621674 h 6330524"/>
              <a:gd name="connsiteX17" fmla="*/ 12054104 w 12114253"/>
              <a:gd name="connsiteY17" fmla="*/ 176313 h 6330524"/>
              <a:gd name="connsiteX18" fmla="*/ 11289537 w 12114253"/>
              <a:gd name="connsiteY18" fmla="*/ 107615 h 6330524"/>
              <a:gd name="connsiteX19" fmla="*/ 10259313 w 12114253"/>
              <a:gd name="connsiteY19" fmla="*/ 101059 h 6330524"/>
              <a:gd name="connsiteX20" fmla="*/ 7599878 w 12114253"/>
              <a:gd name="connsiteY20" fmla="*/ 75910 h 6330524"/>
              <a:gd name="connsiteX21" fmla="*/ 1892744 w 12114253"/>
              <a:gd name="connsiteY21" fmla="*/ 0 h 6330524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141474 w 12114253"/>
              <a:gd name="connsiteY9" fmla="*/ 5927859 h 6231011"/>
              <a:gd name="connsiteX10" fmla="*/ 5707509 w 12114253"/>
              <a:gd name="connsiteY10" fmla="*/ 6231011 h 6231011"/>
              <a:gd name="connsiteX11" fmla="*/ 6196455 w 12114253"/>
              <a:gd name="connsiteY11" fmla="*/ 5908410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236797 w 12114253"/>
              <a:gd name="connsiteY9" fmla="*/ 5927859 h 6231011"/>
              <a:gd name="connsiteX10" fmla="*/ 5707509 w 12114253"/>
              <a:gd name="connsiteY10" fmla="*/ 6231011 h 6231011"/>
              <a:gd name="connsiteX11" fmla="*/ 6196455 w 12114253"/>
              <a:gd name="connsiteY11" fmla="*/ 5908410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196455 w 12114253"/>
              <a:gd name="connsiteY11" fmla="*/ 5908410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196455 w 12114253"/>
              <a:gd name="connsiteY11" fmla="*/ 5908410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196455 w 12114253"/>
              <a:gd name="connsiteY11" fmla="*/ 5908410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092239 w 12114253"/>
              <a:gd name="connsiteY11" fmla="*/ 5912762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071394 w 12114253"/>
              <a:gd name="connsiteY11" fmla="*/ 5917114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071394 w 12114253"/>
              <a:gd name="connsiteY11" fmla="*/ 5917114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071394 w 12114253"/>
              <a:gd name="connsiteY11" fmla="*/ 5917114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071394 w 12114253"/>
              <a:gd name="connsiteY11" fmla="*/ 5917114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3319168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071394 w 12114253"/>
              <a:gd name="connsiteY11" fmla="*/ 5917114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07348"/>
              <a:gd name="connsiteY0" fmla="*/ 0 h 6231011"/>
              <a:gd name="connsiteX1" fmla="*/ 304663 w 12107348"/>
              <a:gd name="connsiteY1" fmla="*/ 10761 h 6231011"/>
              <a:gd name="connsiteX2" fmla="*/ 0 w 12107348"/>
              <a:gd name="connsiteY2" fmla="*/ 47942 h 6231011"/>
              <a:gd name="connsiteX3" fmla="*/ 0 w 12107348"/>
              <a:gd name="connsiteY3" fmla="*/ 909146 h 6231011"/>
              <a:gd name="connsiteX4" fmla="*/ 4597 w 12107348"/>
              <a:gd name="connsiteY4" fmla="*/ 909146 h 6231011"/>
              <a:gd name="connsiteX5" fmla="*/ 88972 w 12107348"/>
              <a:gd name="connsiteY5" fmla="*/ 3523848 h 6231011"/>
              <a:gd name="connsiteX6" fmla="*/ 148480 w 12107348"/>
              <a:gd name="connsiteY6" fmla="*/ 5930841 h 6231011"/>
              <a:gd name="connsiteX7" fmla="*/ 3319168 w 12107348"/>
              <a:gd name="connsiteY7" fmla="*/ 5933377 h 6231011"/>
              <a:gd name="connsiteX8" fmla="*/ 4308929 w 12107348"/>
              <a:gd name="connsiteY8" fmla="*/ 5926717 h 6231011"/>
              <a:gd name="connsiteX9" fmla="*/ 5308288 w 12107348"/>
              <a:gd name="connsiteY9" fmla="*/ 5937810 h 6231011"/>
              <a:gd name="connsiteX10" fmla="*/ 5707509 w 12107348"/>
              <a:gd name="connsiteY10" fmla="*/ 6231011 h 6231011"/>
              <a:gd name="connsiteX11" fmla="*/ 6071394 w 12107348"/>
              <a:gd name="connsiteY11" fmla="*/ 5917114 h 6231011"/>
              <a:gd name="connsiteX12" fmla="*/ 9098386 w 12107348"/>
              <a:gd name="connsiteY12" fmla="*/ 5911624 h 6231011"/>
              <a:gd name="connsiteX13" fmla="*/ 10007288 w 12107348"/>
              <a:gd name="connsiteY13" fmla="*/ 5914499 h 6231011"/>
              <a:gd name="connsiteX14" fmla="*/ 10927227 w 12107348"/>
              <a:gd name="connsiteY14" fmla="*/ 5922366 h 6231011"/>
              <a:gd name="connsiteX15" fmla="*/ 12085310 w 12107348"/>
              <a:gd name="connsiteY15" fmla="*/ 5921320 h 6231011"/>
              <a:gd name="connsiteX16" fmla="*/ 12063456 w 12107348"/>
              <a:gd name="connsiteY16" fmla="*/ 2621674 h 6231011"/>
              <a:gd name="connsiteX17" fmla="*/ 12054104 w 12107348"/>
              <a:gd name="connsiteY17" fmla="*/ 176313 h 6231011"/>
              <a:gd name="connsiteX18" fmla="*/ 11289537 w 12107348"/>
              <a:gd name="connsiteY18" fmla="*/ 107615 h 6231011"/>
              <a:gd name="connsiteX19" fmla="*/ 10259313 w 12107348"/>
              <a:gd name="connsiteY19" fmla="*/ 101059 h 6231011"/>
              <a:gd name="connsiteX20" fmla="*/ 7599878 w 12107348"/>
              <a:gd name="connsiteY20" fmla="*/ 75910 h 6231011"/>
              <a:gd name="connsiteX21" fmla="*/ 1892744 w 12107348"/>
              <a:gd name="connsiteY21" fmla="*/ 0 h 6231011"/>
              <a:gd name="connsiteX0" fmla="*/ 1892744 w 12107348"/>
              <a:gd name="connsiteY0" fmla="*/ 0 h 6231011"/>
              <a:gd name="connsiteX1" fmla="*/ 304663 w 12107348"/>
              <a:gd name="connsiteY1" fmla="*/ 10761 h 6231011"/>
              <a:gd name="connsiteX2" fmla="*/ 0 w 12107348"/>
              <a:gd name="connsiteY2" fmla="*/ 47942 h 6231011"/>
              <a:gd name="connsiteX3" fmla="*/ 0 w 12107348"/>
              <a:gd name="connsiteY3" fmla="*/ 909146 h 6231011"/>
              <a:gd name="connsiteX4" fmla="*/ 4597 w 12107348"/>
              <a:gd name="connsiteY4" fmla="*/ 909146 h 6231011"/>
              <a:gd name="connsiteX5" fmla="*/ 88972 w 12107348"/>
              <a:gd name="connsiteY5" fmla="*/ 3523848 h 6231011"/>
              <a:gd name="connsiteX6" fmla="*/ 148480 w 12107348"/>
              <a:gd name="connsiteY6" fmla="*/ 5930841 h 6231011"/>
              <a:gd name="connsiteX7" fmla="*/ 3319168 w 12107348"/>
              <a:gd name="connsiteY7" fmla="*/ 5933377 h 6231011"/>
              <a:gd name="connsiteX8" fmla="*/ 4308929 w 12107348"/>
              <a:gd name="connsiteY8" fmla="*/ 5926717 h 6231011"/>
              <a:gd name="connsiteX9" fmla="*/ 5308288 w 12107348"/>
              <a:gd name="connsiteY9" fmla="*/ 5937810 h 6231011"/>
              <a:gd name="connsiteX10" fmla="*/ 5707509 w 12107348"/>
              <a:gd name="connsiteY10" fmla="*/ 6231011 h 6231011"/>
              <a:gd name="connsiteX11" fmla="*/ 6071394 w 12107348"/>
              <a:gd name="connsiteY11" fmla="*/ 5917114 h 6231011"/>
              <a:gd name="connsiteX12" fmla="*/ 9098386 w 12107348"/>
              <a:gd name="connsiteY12" fmla="*/ 5911624 h 6231011"/>
              <a:gd name="connsiteX13" fmla="*/ 10007288 w 12107348"/>
              <a:gd name="connsiteY13" fmla="*/ 5914499 h 6231011"/>
              <a:gd name="connsiteX14" fmla="*/ 10927227 w 12107348"/>
              <a:gd name="connsiteY14" fmla="*/ 5922366 h 6231011"/>
              <a:gd name="connsiteX15" fmla="*/ 12085310 w 12107348"/>
              <a:gd name="connsiteY15" fmla="*/ 5921320 h 6231011"/>
              <a:gd name="connsiteX16" fmla="*/ 12063456 w 12107348"/>
              <a:gd name="connsiteY16" fmla="*/ 2621674 h 6231011"/>
              <a:gd name="connsiteX17" fmla="*/ 12054104 w 12107348"/>
              <a:gd name="connsiteY17" fmla="*/ 176313 h 6231011"/>
              <a:gd name="connsiteX18" fmla="*/ 11289537 w 12107348"/>
              <a:gd name="connsiteY18" fmla="*/ 107615 h 6231011"/>
              <a:gd name="connsiteX19" fmla="*/ 10259313 w 12107348"/>
              <a:gd name="connsiteY19" fmla="*/ 101059 h 6231011"/>
              <a:gd name="connsiteX20" fmla="*/ 7599878 w 12107348"/>
              <a:gd name="connsiteY20" fmla="*/ 75910 h 6231011"/>
              <a:gd name="connsiteX21" fmla="*/ 1892744 w 12107348"/>
              <a:gd name="connsiteY21" fmla="*/ 0 h 6231011"/>
              <a:gd name="connsiteX0" fmla="*/ 1892744 w 12113512"/>
              <a:gd name="connsiteY0" fmla="*/ 25991 h 6257002"/>
              <a:gd name="connsiteX1" fmla="*/ 304663 w 12113512"/>
              <a:gd name="connsiteY1" fmla="*/ 36752 h 6257002"/>
              <a:gd name="connsiteX2" fmla="*/ 0 w 12113512"/>
              <a:gd name="connsiteY2" fmla="*/ 73933 h 6257002"/>
              <a:gd name="connsiteX3" fmla="*/ 0 w 12113512"/>
              <a:gd name="connsiteY3" fmla="*/ 935137 h 6257002"/>
              <a:gd name="connsiteX4" fmla="*/ 4597 w 12113512"/>
              <a:gd name="connsiteY4" fmla="*/ 935137 h 6257002"/>
              <a:gd name="connsiteX5" fmla="*/ 88972 w 12113512"/>
              <a:gd name="connsiteY5" fmla="*/ 3549839 h 6257002"/>
              <a:gd name="connsiteX6" fmla="*/ 148480 w 12113512"/>
              <a:gd name="connsiteY6" fmla="*/ 5956832 h 6257002"/>
              <a:gd name="connsiteX7" fmla="*/ 3319168 w 12113512"/>
              <a:gd name="connsiteY7" fmla="*/ 5959368 h 6257002"/>
              <a:gd name="connsiteX8" fmla="*/ 4308929 w 12113512"/>
              <a:gd name="connsiteY8" fmla="*/ 5952708 h 6257002"/>
              <a:gd name="connsiteX9" fmla="*/ 5308288 w 12113512"/>
              <a:gd name="connsiteY9" fmla="*/ 5963801 h 6257002"/>
              <a:gd name="connsiteX10" fmla="*/ 5707509 w 12113512"/>
              <a:gd name="connsiteY10" fmla="*/ 6257002 h 6257002"/>
              <a:gd name="connsiteX11" fmla="*/ 6071394 w 12113512"/>
              <a:gd name="connsiteY11" fmla="*/ 5943105 h 6257002"/>
              <a:gd name="connsiteX12" fmla="*/ 9098386 w 12113512"/>
              <a:gd name="connsiteY12" fmla="*/ 5937615 h 6257002"/>
              <a:gd name="connsiteX13" fmla="*/ 10007288 w 12113512"/>
              <a:gd name="connsiteY13" fmla="*/ 5940490 h 6257002"/>
              <a:gd name="connsiteX14" fmla="*/ 10927227 w 12113512"/>
              <a:gd name="connsiteY14" fmla="*/ 5948357 h 6257002"/>
              <a:gd name="connsiteX15" fmla="*/ 12085310 w 12113512"/>
              <a:gd name="connsiteY15" fmla="*/ 5947311 h 6257002"/>
              <a:gd name="connsiteX16" fmla="*/ 12063456 w 12113512"/>
              <a:gd name="connsiteY16" fmla="*/ 2647665 h 6257002"/>
              <a:gd name="connsiteX17" fmla="*/ 12054104 w 12113512"/>
              <a:gd name="connsiteY17" fmla="*/ 202304 h 6257002"/>
              <a:gd name="connsiteX18" fmla="*/ 11486459 w 12113512"/>
              <a:gd name="connsiteY18" fmla="*/ 141081 h 6257002"/>
              <a:gd name="connsiteX19" fmla="*/ 10259313 w 12113512"/>
              <a:gd name="connsiteY19" fmla="*/ 127050 h 6257002"/>
              <a:gd name="connsiteX20" fmla="*/ 7599878 w 12113512"/>
              <a:gd name="connsiteY20" fmla="*/ 101901 h 6257002"/>
              <a:gd name="connsiteX21" fmla="*/ 1892744 w 12113512"/>
              <a:gd name="connsiteY21" fmla="*/ 25991 h 6257002"/>
              <a:gd name="connsiteX0" fmla="*/ 1892744 w 12117505"/>
              <a:gd name="connsiteY0" fmla="*/ 0 h 6231011"/>
              <a:gd name="connsiteX1" fmla="*/ 304663 w 12117505"/>
              <a:gd name="connsiteY1" fmla="*/ 10761 h 6231011"/>
              <a:gd name="connsiteX2" fmla="*/ 0 w 12117505"/>
              <a:gd name="connsiteY2" fmla="*/ 47942 h 6231011"/>
              <a:gd name="connsiteX3" fmla="*/ 0 w 12117505"/>
              <a:gd name="connsiteY3" fmla="*/ 909146 h 6231011"/>
              <a:gd name="connsiteX4" fmla="*/ 4597 w 12117505"/>
              <a:gd name="connsiteY4" fmla="*/ 909146 h 6231011"/>
              <a:gd name="connsiteX5" fmla="*/ 88972 w 12117505"/>
              <a:gd name="connsiteY5" fmla="*/ 3523848 h 6231011"/>
              <a:gd name="connsiteX6" fmla="*/ 148480 w 12117505"/>
              <a:gd name="connsiteY6" fmla="*/ 5930841 h 6231011"/>
              <a:gd name="connsiteX7" fmla="*/ 3319168 w 12117505"/>
              <a:gd name="connsiteY7" fmla="*/ 5933377 h 6231011"/>
              <a:gd name="connsiteX8" fmla="*/ 4308929 w 12117505"/>
              <a:gd name="connsiteY8" fmla="*/ 5926717 h 6231011"/>
              <a:gd name="connsiteX9" fmla="*/ 5308288 w 12117505"/>
              <a:gd name="connsiteY9" fmla="*/ 5937810 h 6231011"/>
              <a:gd name="connsiteX10" fmla="*/ 5707509 w 12117505"/>
              <a:gd name="connsiteY10" fmla="*/ 6231011 h 6231011"/>
              <a:gd name="connsiteX11" fmla="*/ 6071394 w 12117505"/>
              <a:gd name="connsiteY11" fmla="*/ 5917114 h 6231011"/>
              <a:gd name="connsiteX12" fmla="*/ 9098386 w 12117505"/>
              <a:gd name="connsiteY12" fmla="*/ 5911624 h 6231011"/>
              <a:gd name="connsiteX13" fmla="*/ 10007288 w 12117505"/>
              <a:gd name="connsiteY13" fmla="*/ 5914499 h 6231011"/>
              <a:gd name="connsiteX14" fmla="*/ 10927227 w 12117505"/>
              <a:gd name="connsiteY14" fmla="*/ 5922366 h 6231011"/>
              <a:gd name="connsiteX15" fmla="*/ 12085310 w 12117505"/>
              <a:gd name="connsiteY15" fmla="*/ 5921320 h 6231011"/>
              <a:gd name="connsiteX16" fmla="*/ 12063456 w 12117505"/>
              <a:gd name="connsiteY16" fmla="*/ 2621674 h 6231011"/>
              <a:gd name="connsiteX17" fmla="*/ 12054104 w 12117505"/>
              <a:gd name="connsiteY17" fmla="*/ 176313 h 6231011"/>
              <a:gd name="connsiteX18" fmla="*/ 11486459 w 12117505"/>
              <a:gd name="connsiteY18" fmla="*/ 115090 h 6231011"/>
              <a:gd name="connsiteX19" fmla="*/ 10259313 w 12117505"/>
              <a:gd name="connsiteY19" fmla="*/ 101059 h 6231011"/>
              <a:gd name="connsiteX20" fmla="*/ 7599878 w 12117505"/>
              <a:gd name="connsiteY20" fmla="*/ 75910 h 6231011"/>
              <a:gd name="connsiteX21" fmla="*/ 1892744 w 12117505"/>
              <a:gd name="connsiteY21" fmla="*/ 0 h 6231011"/>
              <a:gd name="connsiteX0" fmla="*/ 1892744 w 12117505"/>
              <a:gd name="connsiteY0" fmla="*/ 0 h 6231011"/>
              <a:gd name="connsiteX1" fmla="*/ 304663 w 12117505"/>
              <a:gd name="connsiteY1" fmla="*/ 10761 h 6231011"/>
              <a:gd name="connsiteX2" fmla="*/ 0 w 12117505"/>
              <a:gd name="connsiteY2" fmla="*/ 47942 h 6231011"/>
              <a:gd name="connsiteX3" fmla="*/ 0 w 12117505"/>
              <a:gd name="connsiteY3" fmla="*/ 909146 h 6231011"/>
              <a:gd name="connsiteX4" fmla="*/ 4597 w 12117505"/>
              <a:gd name="connsiteY4" fmla="*/ 909146 h 6231011"/>
              <a:gd name="connsiteX5" fmla="*/ 88972 w 12117505"/>
              <a:gd name="connsiteY5" fmla="*/ 3523848 h 6231011"/>
              <a:gd name="connsiteX6" fmla="*/ 148480 w 12117505"/>
              <a:gd name="connsiteY6" fmla="*/ 5930841 h 6231011"/>
              <a:gd name="connsiteX7" fmla="*/ 3319168 w 12117505"/>
              <a:gd name="connsiteY7" fmla="*/ 5933377 h 6231011"/>
              <a:gd name="connsiteX8" fmla="*/ 4308929 w 12117505"/>
              <a:gd name="connsiteY8" fmla="*/ 5926717 h 6231011"/>
              <a:gd name="connsiteX9" fmla="*/ 5308288 w 12117505"/>
              <a:gd name="connsiteY9" fmla="*/ 5937810 h 6231011"/>
              <a:gd name="connsiteX10" fmla="*/ 5707509 w 12117505"/>
              <a:gd name="connsiteY10" fmla="*/ 6231011 h 6231011"/>
              <a:gd name="connsiteX11" fmla="*/ 6071394 w 12117505"/>
              <a:gd name="connsiteY11" fmla="*/ 5917114 h 6231011"/>
              <a:gd name="connsiteX12" fmla="*/ 9098386 w 12117505"/>
              <a:gd name="connsiteY12" fmla="*/ 5911624 h 6231011"/>
              <a:gd name="connsiteX13" fmla="*/ 10007288 w 12117505"/>
              <a:gd name="connsiteY13" fmla="*/ 5914499 h 6231011"/>
              <a:gd name="connsiteX14" fmla="*/ 10927227 w 12117505"/>
              <a:gd name="connsiteY14" fmla="*/ 5922366 h 6231011"/>
              <a:gd name="connsiteX15" fmla="*/ 12085310 w 12117505"/>
              <a:gd name="connsiteY15" fmla="*/ 5921320 h 6231011"/>
              <a:gd name="connsiteX16" fmla="*/ 12063456 w 12117505"/>
              <a:gd name="connsiteY16" fmla="*/ 2621674 h 6231011"/>
              <a:gd name="connsiteX17" fmla="*/ 12054104 w 12117505"/>
              <a:gd name="connsiteY17" fmla="*/ 176313 h 6231011"/>
              <a:gd name="connsiteX18" fmla="*/ 11486459 w 12117505"/>
              <a:gd name="connsiteY18" fmla="*/ 115090 h 6231011"/>
              <a:gd name="connsiteX19" fmla="*/ 10223511 w 12117505"/>
              <a:gd name="connsiteY19" fmla="*/ 101059 h 6231011"/>
              <a:gd name="connsiteX20" fmla="*/ 7599878 w 12117505"/>
              <a:gd name="connsiteY20" fmla="*/ 75910 h 6231011"/>
              <a:gd name="connsiteX21" fmla="*/ 1892744 w 12117505"/>
              <a:gd name="connsiteY21" fmla="*/ 0 h 6231011"/>
              <a:gd name="connsiteX0" fmla="*/ 2161267 w 12117505"/>
              <a:gd name="connsiteY0" fmla="*/ 19141 h 6220250"/>
              <a:gd name="connsiteX1" fmla="*/ 304663 w 12117505"/>
              <a:gd name="connsiteY1" fmla="*/ 0 h 6220250"/>
              <a:gd name="connsiteX2" fmla="*/ 0 w 12117505"/>
              <a:gd name="connsiteY2" fmla="*/ 37181 h 6220250"/>
              <a:gd name="connsiteX3" fmla="*/ 0 w 12117505"/>
              <a:gd name="connsiteY3" fmla="*/ 898385 h 6220250"/>
              <a:gd name="connsiteX4" fmla="*/ 4597 w 12117505"/>
              <a:gd name="connsiteY4" fmla="*/ 898385 h 6220250"/>
              <a:gd name="connsiteX5" fmla="*/ 88972 w 12117505"/>
              <a:gd name="connsiteY5" fmla="*/ 3513087 h 6220250"/>
              <a:gd name="connsiteX6" fmla="*/ 148480 w 12117505"/>
              <a:gd name="connsiteY6" fmla="*/ 5920080 h 6220250"/>
              <a:gd name="connsiteX7" fmla="*/ 3319168 w 12117505"/>
              <a:gd name="connsiteY7" fmla="*/ 5922616 h 6220250"/>
              <a:gd name="connsiteX8" fmla="*/ 4308929 w 12117505"/>
              <a:gd name="connsiteY8" fmla="*/ 5915956 h 6220250"/>
              <a:gd name="connsiteX9" fmla="*/ 5308288 w 12117505"/>
              <a:gd name="connsiteY9" fmla="*/ 5927049 h 6220250"/>
              <a:gd name="connsiteX10" fmla="*/ 5707509 w 12117505"/>
              <a:gd name="connsiteY10" fmla="*/ 6220250 h 6220250"/>
              <a:gd name="connsiteX11" fmla="*/ 6071394 w 12117505"/>
              <a:gd name="connsiteY11" fmla="*/ 5906353 h 6220250"/>
              <a:gd name="connsiteX12" fmla="*/ 9098386 w 12117505"/>
              <a:gd name="connsiteY12" fmla="*/ 5900863 h 6220250"/>
              <a:gd name="connsiteX13" fmla="*/ 10007288 w 12117505"/>
              <a:gd name="connsiteY13" fmla="*/ 5903738 h 6220250"/>
              <a:gd name="connsiteX14" fmla="*/ 10927227 w 12117505"/>
              <a:gd name="connsiteY14" fmla="*/ 5911605 h 6220250"/>
              <a:gd name="connsiteX15" fmla="*/ 12085310 w 12117505"/>
              <a:gd name="connsiteY15" fmla="*/ 5910559 h 6220250"/>
              <a:gd name="connsiteX16" fmla="*/ 12063456 w 12117505"/>
              <a:gd name="connsiteY16" fmla="*/ 2610913 h 6220250"/>
              <a:gd name="connsiteX17" fmla="*/ 12054104 w 12117505"/>
              <a:gd name="connsiteY17" fmla="*/ 165552 h 6220250"/>
              <a:gd name="connsiteX18" fmla="*/ 11486459 w 12117505"/>
              <a:gd name="connsiteY18" fmla="*/ 104329 h 6220250"/>
              <a:gd name="connsiteX19" fmla="*/ 10223511 w 12117505"/>
              <a:gd name="connsiteY19" fmla="*/ 90298 h 6220250"/>
              <a:gd name="connsiteX20" fmla="*/ 7599878 w 12117505"/>
              <a:gd name="connsiteY20" fmla="*/ 65149 h 6220250"/>
              <a:gd name="connsiteX21" fmla="*/ 2161267 w 12117505"/>
              <a:gd name="connsiteY21" fmla="*/ 19141 h 6220250"/>
              <a:gd name="connsiteX0" fmla="*/ 2161267 w 12117505"/>
              <a:gd name="connsiteY0" fmla="*/ 19141 h 6220250"/>
              <a:gd name="connsiteX1" fmla="*/ 304663 w 12117505"/>
              <a:gd name="connsiteY1" fmla="*/ 0 h 6220250"/>
              <a:gd name="connsiteX2" fmla="*/ 0 w 12117505"/>
              <a:gd name="connsiteY2" fmla="*/ 140095 h 6220250"/>
              <a:gd name="connsiteX3" fmla="*/ 0 w 12117505"/>
              <a:gd name="connsiteY3" fmla="*/ 898385 h 6220250"/>
              <a:gd name="connsiteX4" fmla="*/ 4597 w 12117505"/>
              <a:gd name="connsiteY4" fmla="*/ 898385 h 6220250"/>
              <a:gd name="connsiteX5" fmla="*/ 88972 w 12117505"/>
              <a:gd name="connsiteY5" fmla="*/ 3513087 h 6220250"/>
              <a:gd name="connsiteX6" fmla="*/ 148480 w 12117505"/>
              <a:gd name="connsiteY6" fmla="*/ 5920080 h 6220250"/>
              <a:gd name="connsiteX7" fmla="*/ 3319168 w 12117505"/>
              <a:gd name="connsiteY7" fmla="*/ 5922616 h 6220250"/>
              <a:gd name="connsiteX8" fmla="*/ 4308929 w 12117505"/>
              <a:gd name="connsiteY8" fmla="*/ 5915956 h 6220250"/>
              <a:gd name="connsiteX9" fmla="*/ 5308288 w 12117505"/>
              <a:gd name="connsiteY9" fmla="*/ 5927049 h 6220250"/>
              <a:gd name="connsiteX10" fmla="*/ 5707509 w 12117505"/>
              <a:gd name="connsiteY10" fmla="*/ 6220250 h 6220250"/>
              <a:gd name="connsiteX11" fmla="*/ 6071394 w 12117505"/>
              <a:gd name="connsiteY11" fmla="*/ 5906353 h 6220250"/>
              <a:gd name="connsiteX12" fmla="*/ 9098386 w 12117505"/>
              <a:gd name="connsiteY12" fmla="*/ 5900863 h 6220250"/>
              <a:gd name="connsiteX13" fmla="*/ 10007288 w 12117505"/>
              <a:gd name="connsiteY13" fmla="*/ 5903738 h 6220250"/>
              <a:gd name="connsiteX14" fmla="*/ 10927227 w 12117505"/>
              <a:gd name="connsiteY14" fmla="*/ 5911605 h 6220250"/>
              <a:gd name="connsiteX15" fmla="*/ 12085310 w 12117505"/>
              <a:gd name="connsiteY15" fmla="*/ 5910559 h 6220250"/>
              <a:gd name="connsiteX16" fmla="*/ 12063456 w 12117505"/>
              <a:gd name="connsiteY16" fmla="*/ 2610913 h 6220250"/>
              <a:gd name="connsiteX17" fmla="*/ 12054104 w 12117505"/>
              <a:gd name="connsiteY17" fmla="*/ 165552 h 6220250"/>
              <a:gd name="connsiteX18" fmla="*/ 11486459 w 12117505"/>
              <a:gd name="connsiteY18" fmla="*/ 104329 h 6220250"/>
              <a:gd name="connsiteX19" fmla="*/ 10223511 w 12117505"/>
              <a:gd name="connsiteY19" fmla="*/ 90298 h 6220250"/>
              <a:gd name="connsiteX20" fmla="*/ 7599878 w 12117505"/>
              <a:gd name="connsiteY20" fmla="*/ 65149 h 6220250"/>
              <a:gd name="connsiteX21" fmla="*/ 2161267 w 12117505"/>
              <a:gd name="connsiteY21" fmla="*/ 19141 h 6220250"/>
              <a:gd name="connsiteX0" fmla="*/ 2161267 w 12117505"/>
              <a:gd name="connsiteY0" fmla="*/ 0 h 6201109"/>
              <a:gd name="connsiteX1" fmla="*/ 705111 w 12117505"/>
              <a:gd name="connsiteY1" fmla="*/ 15164 h 6201109"/>
              <a:gd name="connsiteX2" fmla="*/ 0 w 12117505"/>
              <a:gd name="connsiteY2" fmla="*/ 120954 h 6201109"/>
              <a:gd name="connsiteX3" fmla="*/ 0 w 12117505"/>
              <a:gd name="connsiteY3" fmla="*/ 879244 h 6201109"/>
              <a:gd name="connsiteX4" fmla="*/ 4597 w 12117505"/>
              <a:gd name="connsiteY4" fmla="*/ 879244 h 6201109"/>
              <a:gd name="connsiteX5" fmla="*/ 88972 w 12117505"/>
              <a:gd name="connsiteY5" fmla="*/ 3493946 h 6201109"/>
              <a:gd name="connsiteX6" fmla="*/ 148480 w 12117505"/>
              <a:gd name="connsiteY6" fmla="*/ 5900939 h 6201109"/>
              <a:gd name="connsiteX7" fmla="*/ 3319168 w 12117505"/>
              <a:gd name="connsiteY7" fmla="*/ 5903475 h 6201109"/>
              <a:gd name="connsiteX8" fmla="*/ 4308929 w 12117505"/>
              <a:gd name="connsiteY8" fmla="*/ 5896815 h 6201109"/>
              <a:gd name="connsiteX9" fmla="*/ 5308288 w 12117505"/>
              <a:gd name="connsiteY9" fmla="*/ 5907908 h 6201109"/>
              <a:gd name="connsiteX10" fmla="*/ 5707509 w 12117505"/>
              <a:gd name="connsiteY10" fmla="*/ 6201109 h 6201109"/>
              <a:gd name="connsiteX11" fmla="*/ 6071394 w 12117505"/>
              <a:gd name="connsiteY11" fmla="*/ 5887212 h 6201109"/>
              <a:gd name="connsiteX12" fmla="*/ 9098386 w 12117505"/>
              <a:gd name="connsiteY12" fmla="*/ 5881722 h 6201109"/>
              <a:gd name="connsiteX13" fmla="*/ 10007288 w 12117505"/>
              <a:gd name="connsiteY13" fmla="*/ 5884597 h 6201109"/>
              <a:gd name="connsiteX14" fmla="*/ 10927227 w 12117505"/>
              <a:gd name="connsiteY14" fmla="*/ 5892464 h 6201109"/>
              <a:gd name="connsiteX15" fmla="*/ 12085310 w 12117505"/>
              <a:gd name="connsiteY15" fmla="*/ 5891418 h 6201109"/>
              <a:gd name="connsiteX16" fmla="*/ 12063456 w 12117505"/>
              <a:gd name="connsiteY16" fmla="*/ 2591772 h 6201109"/>
              <a:gd name="connsiteX17" fmla="*/ 12054104 w 12117505"/>
              <a:gd name="connsiteY17" fmla="*/ 146411 h 6201109"/>
              <a:gd name="connsiteX18" fmla="*/ 11486459 w 12117505"/>
              <a:gd name="connsiteY18" fmla="*/ 85188 h 6201109"/>
              <a:gd name="connsiteX19" fmla="*/ 10223511 w 12117505"/>
              <a:gd name="connsiteY19" fmla="*/ 71157 h 6201109"/>
              <a:gd name="connsiteX20" fmla="*/ 7599878 w 12117505"/>
              <a:gd name="connsiteY20" fmla="*/ 46008 h 6201109"/>
              <a:gd name="connsiteX21" fmla="*/ 2161267 w 12117505"/>
              <a:gd name="connsiteY21" fmla="*/ 0 h 6201109"/>
              <a:gd name="connsiteX0" fmla="*/ 2695196 w 12117505"/>
              <a:gd name="connsiteY0" fmla="*/ 36292 h 6185945"/>
              <a:gd name="connsiteX1" fmla="*/ 705111 w 12117505"/>
              <a:gd name="connsiteY1" fmla="*/ 0 h 6185945"/>
              <a:gd name="connsiteX2" fmla="*/ 0 w 12117505"/>
              <a:gd name="connsiteY2" fmla="*/ 105790 h 6185945"/>
              <a:gd name="connsiteX3" fmla="*/ 0 w 12117505"/>
              <a:gd name="connsiteY3" fmla="*/ 864080 h 6185945"/>
              <a:gd name="connsiteX4" fmla="*/ 4597 w 12117505"/>
              <a:gd name="connsiteY4" fmla="*/ 864080 h 6185945"/>
              <a:gd name="connsiteX5" fmla="*/ 88972 w 12117505"/>
              <a:gd name="connsiteY5" fmla="*/ 3478782 h 6185945"/>
              <a:gd name="connsiteX6" fmla="*/ 148480 w 12117505"/>
              <a:gd name="connsiteY6" fmla="*/ 5885775 h 6185945"/>
              <a:gd name="connsiteX7" fmla="*/ 3319168 w 12117505"/>
              <a:gd name="connsiteY7" fmla="*/ 5888311 h 6185945"/>
              <a:gd name="connsiteX8" fmla="*/ 4308929 w 12117505"/>
              <a:gd name="connsiteY8" fmla="*/ 5881651 h 6185945"/>
              <a:gd name="connsiteX9" fmla="*/ 5308288 w 12117505"/>
              <a:gd name="connsiteY9" fmla="*/ 5892744 h 6185945"/>
              <a:gd name="connsiteX10" fmla="*/ 5707509 w 12117505"/>
              <a:gd name="connsiteY10" fmla="*/ 6185945 h 6185945"/>
              <a:gd name="connsiteX11" fmla="*/ 6071394 w 12117505"/>
              <a:gd name="connsiteY11" fmla="*/ 5872048 h 6185945"/>
              <a:gd name="connsiteX12" fmla="*/ 9098386 w 12117505"/>
              <a:gd name="connsiteY12" fmla="*/ 5866558 h 6185945"/>
              <a:gd name="connsiteX13" fmla="*/ 10007288 w 12117505"/>
              <a:gd name="connsiteY13" fmla="*/ 5869433 h 6185945"/>
              <a:gd name="connsiteX14" fmla="*/ 10927227 w 12117505"/>
              <a:gd name="connsiteY14" fmla="*/ 5877300 h 6185945"/>
              <a:gd name="connsiteX15" fmla="*/ 12085310 w 12117505"/>
              <a:gd name="connsiteY15" fmla="*/ 5876254 h 6185945"/>
              <a:gd name="connsiteX16" fmla="*/ 12063456 w 12117505"/>
              <a:gd name="connsiteY16" fmla="*/ 2576608 h 6185945"/>
              <a:gd name="connsiteX17" fmla="*/ 12054104 w 12117505"/>
              <a:gd name="connsiteY17" fmla="*/ 131247 h 6185945"/>
              <a:gd name="connsiteX18" fmla="*/ 11486459 w 12117505"/>
              <a:gd name="connsiteY18" fmla="*/ 70024 h 6185945"/>
              <a:gd name="connsiteX19" fmla="*/ 10223511 w 12117505"/>
              <a:gd name="connsiteY19" fmla="*/ 55993 h 6185945"/>
              <a:gd name="connsiteX20" fmla="*/ 7599878 w 12117505"/>
              <a:gd name="connsiteY20" fmla="*/ 30844 h 6185945"/>
              <a:gd name="connsiteX21" fmla="*/ 2695196 w 12117505"/>
              <a:gd name="connsiteY21" fmla="*/ 36292 h 6185945"/>
              <a:gd name="connsiteX0" fmla="*/ 2695196 w 12117505"/>
              <a:gd name="connsiteY0" fmla="*/ 5448 h 6155101"/>
              <a:gd name="connsiteX1" fmla="*/ 604999 w 12117505"/>
              <a:gd name="connsiteY1" fmla="*/ 37768 h 6155101"/>
              <a:gd name="connsiteX2" fmla="*/ 0 w 12117505"/>
              <a:gd name="connsiteY2" fmla="*/ 74946 h 6155101"/>
              <a:gd name="connsiteX3" fmla="*/ 0 w 12117505"/>
              <a:gd name="connsiteY3" fmla="*/ 833236 h 6155101"/>
              <a:gd name="connsiteX4" fmla="*/ 4597 w 12117505"/>
              <a:gd name="connsiteY4" fmla="*/ 833236 h 6155101"/>
              <a:gd name="connsiteX5" fmla="*/ 88972 w 12117505"/>
              <a:gd name="connsiteY5" fmla="*/ 3447938 h 6155101"/>
              <a:gd name="connsiteX6" fmla="*/ 148480 w 12117505"/>
              <a:gd name="connsiteY6" fmla="*/ 5854931 h 6155101"/>
              <a:gd name="connsiteX7" fmla="*/ 3319168 w 12117505"/>
              <a:gd name="connsiteY7" fmla="*/ 5857467 h 6155101"/>
              <a:gd name="connsiteX8" fmla="*/ 4308929 w 12117505"/>
              <a:gd name="connsiteY8" fmla="*/ 5850807 h 6155101"/>
              <a:gd name="connsiteX9" fmla="*/ 5308288 w 12117505"/>
              <a:gd name="connsiteY9" fmla="*/ 5861900 h 6155101"/>
              <a:gd name="connsiteX10" fmla="*/ 5707509 w 12117505"/>
              <a:gd name="connsiteY10" fmla="*/ 6155101 h 6155101"/>
              <a:gd name="connsiteX11" fmla="*/ 6071394 w 12117505"/>
              <a:gd name="connsiteY11" fmla="*/ 5841204 h 6155101"/>
              <a:gd name="connsiteX12" fmla="*/ 9098386 w 12117505"/>
              <a:gd name="connsiteY12" fmla="*/ 5835714 h 6155101"/>
              <a:gd name="connsiteX13" fmla="*/ 10007288 w 12117505"/>
              <a:gd name="connsiteY13" fmla="*/ 5838589 h 6155101"/>
              <a:gd name="connsiteX14" fmla="*/ 10927227 w 12117505"/>
              <a:gd name="connsiteY14" fmla="*/ 5846456 h 6155101"/>
              <a:gd name="connsiteX15" fmla="*/ 12085310 w 12117505"/>
              <a:gd name="connsiteY15" fmla="*/ 5845410 h 6155101"/>
              <a:gd name="connsiteX16" fmla="*/ 12063456 w 12117505"/>
              <a:gd name="connsiteY16" fmla="*/ 2545764 h 6155101"/>
              <a:gd name="connsiteX17" fmla="*/ 12054104 w 12117505"/>
              <a:gd name="connsiteY17" fmla="*/ 100403 h 6155101"/>
              <a:gd name="connsiteX18" fmla="*/ 11486459 w 12117505"/>
              <a:gd name="connsiteY18" fmla="*/ 39180 h 6155101"/>
              <a:gd name="connsiteX19" fmla="*/ 10223511 w 12117505"/>
              <a:gd name="connsiteY19" fmla="*/ 25149 h 6155101"/>
              <a:gd name="connsiteX20" fmla="*/ 7599878 w 12117505"/>
              <a:gd name="connsiteY20" fmla="*/ 0 h 6155101"/>
              <a:gd name="connsiteX21" fmla="*/ 2695196 w 12117505"/>
              <a:gd name="connsiteY21" fmla="*/ 5448 h 6155101"/>
              <a:gd name="connsiteX0" fmla="*/ 2695196 w 12117505"/>
              <a:gd name="connsiteY0" fmla="*/ 5448 h 6155101"/>
              <a:gd name="connsiteX1" fmla="*/ 604999 w 12117505"/>
              <a:gd name="connsiteY1" fmla="*/ 37768 h 6155101"/>
              <a:gd name="connsiteX2" fmla="*/ 0 w 12117505"/>
              <a:gd name="connsiteY2" fmla="*/ 74946 h 6155101"/>
              <a:gd name="connsiteX3" fmla="*/ 0 w 12117505"/>
              <a:gd name="connsiteY3" fmla="*/ 833236 h 6155101"/>
              <a:gd name="connsiteX4" fmla="*/ 4597 w 12117505"/>
              <a:gd name="connsiteY4" fmla="*/ 833236 h 6155101"/>
              <a:gd name="connsiteX5" fmla="*/ 88972 w 12117505"/>
              <a:gd name="connsiteY5" fmla="*/ 3447938 h 6155101"/>
              <a:gd name="connsiteX6" fmla="*/ 148480 w 12117505"/>
              <a:gd name="connsiteY6" fmla="*/ 5854931 h 6155101"/>
              <a:gd name="connsiteX7" fmla="*/ 3319168 w 12117505"/>
              <a:gd name="connsiteY7" fmla="*/ 5857467 h 6155101"/>
              <a:gd name="connsiteX8" fmla="*/ 4308929 w 12117505"/>
              <a:gd name="connsiteY8" fmla="*/ 5850807 h 6155101"/>
              <a:gd name="connsiteX9" fmla="*/ 5308288 w 12117505"/>
              <a:gd name="connsiteY9" fmla="*/ 5861900 h 6155101"/>
              <a:gd name="connsiteX10" fmla="*/ 5707509 w 12117505"/>
              <a:gd name="connsiteY10" fmla="*/ 6155101 h 6155101"/>
              <a:gd name="connsiteX11" fmla="*/ 6254140 w 12117505"/>
              <a:gd name="connsiteY11" fmla="*/ 5841204 h 6155101"/>
              <a:gd name="connsiteX12" fmla="*/ 9098386 w 12117505"/>
              <a:gd name="connsiteY12" fmla="*/ 5835714 h 6155101"/>
              <a:gd name="connsiteX13" fmla="*/ 10007288 w 12117505"/>
              <a:gd name="connsiteY13" fmla="*/ 5838589 h 6155101"/>
              <a:gd name="connsiteX14" fmla="*/ 10927227 w 12117505"/>
              <a:gd name="connsiteY14" fmla="*/ 5846456 h 6155101"/>
              <a:gd name="connsiteX15" fmla="*/ 12085310 w 12117505"/>
              <a:gd name="connsiteY15" fmla="*/ 5845410 h 6155101"/>
              <a:gd name="connsiteX16" fmla="*/ 12063456 w 12117505"/>
              <a:gd name="connsiteY16" fmla="*/ 2545764 h 6155101"/>
              <a:gd name="connsiteX17" fmla="*/ 12054104 w 12117505"/>
              <a:gd name="connsiteY17" fmla="*/ 100403 h 6155101"/>
              <a:gd name="connsiteX18" fmla="*/ 11486459 w 12117505"/>
              <a:gd name="connsiteY18" fmla="*/ 39180 h 6155101"/>
              <a:gd name="connsiteX19" fmla="*/ 10223511 w 12117505"/>
              <a:gd name="connsiteY19" fmla="*/ 25149 h 6155101"/>
              <a:gd name="connsiteX20" fmla="*/ 7599878 w 12117505"/>
              <a:gd name="connsiteY20" fmla="*/ 0 h 6155101"/>
              <a:gd name="connsiteX21" fmla="*/ 2695196 w 12117505"/>
              <a:gd name="connsiteY21" fmla="*/ 5448 h 6155101"/>
              <a:gd name="connsiteX0" fmla="*/ 2695196 w 12117505"/>
              <a:gd name="connsiteY0" fmla="*/ 5448 h 6210525"/>
              <a:gd name="connsiteX1" fmla="*/ 604999 w 12117505"/>
              <a:gd name="connsiteY1" fmla="*/ 37768 h 6210525"/>
              <a:gd name="connsiteX2" fmla="*/ 0 w 12117505"/>
              <a:gd name="connsiteY2" fmla="*/ 74946 h 6210525"/>
              <a:gd name="connsiteX3" fmla="*/ 0 w 12117505"/>
              <a:gd name="connsiteY3" fmla="*/ 833236 h 6210525"/>
              <a:gd name="connsiteX4" fmla="*/ 4597 w 12117505"/>
              <a:gd name="connsiteY4" fmla="*/ 833236 h 6210525"/>
              <a:gd name="connsiteX5" fmla="*/ 88972 w 12117505"/>
              <a:gd name="connsiteY5" fmla="*/ 3447938 h 6210525"/>
              <a:gd name="connsiteX6" fmla="*/ 148480 w 12117505"/>
              <a:gd name="connsiteY6" fmla="*/ 5854931 h 6210525"/>
              <a:gd name="connsiteX7" fmla="*/ 3319168 w 12117505"/>
              <a:gd name="connsiteY7" fmla="*/ 5857467 h 6210525"/>
              <a:gd name="connsiteX8" fmla="*/ 4308929 w 12117505"/>
              <a:gd name="connsiteY8" fmla="*/ 5850807 h 6210525"/>
              <a:gd name="connsiteX9" fmla="*/ 5308288 w 12117505"/>
              <a:gd name="connsiteY9" fmla="*/ 5861900 h 6210525"/>
              <a:gd name="connsiteX10" fmla="*/ 5877202 w 12117505"/>
              <a:gd name="connsiteY10" fmla="*/ 6210525 h 6210525"/>
              <a:gd name="connsiteX11" fmla="*/ 6254140 w 12117505"/>
              <a:gd name="connsiteY11" fmla="*/ 5841204 h 6210525"/>
              <a:gd name="connsiteX12" fmla="*/ 9098386 w 12117505"/>
              <a:gd name="connsiteY12" fmla="*/ 5835714 h 6210525"/>
              <a:gd name="connsiteX13" fmla="*/ 10007288 w 12117505"/>
              <a:gd name="connsiteY13" fmla="*/ 5838589 h 6210525"/>
              <a:gd name="connsiteX14" fmla="*/ 10927227 w 12117505"/>
              <a:gd name="connsiteY14" fmla="*/ 5846456 h 6210525"/>
              <a:gd name="connsiteX15" fmla="*/ 12085310 w 12117505"/>
              <a:gd name="connsiteY15" fmla="*/ 5845410 h 6210525"/>
              <a:gd name="connsiteX16" fmla="*/ 12063456 w 12117505"/>
              <a:gd name="connsiteY16" fmla="*/ 2545764 h 6210525"/>
              <a:gd name="connsiteX17" fmla="*/ 12054104 w 12117505"/>
              <a:gd name="connsiteY17" fmla="*/ 100403 h 6210525"/>
              <a:gd name="connsiteX18" fmla="*/ 11486459 w 12117505"/>
              <a:gd name="connsiteY18" fmla="*/ 39180 h 6210525"/>
              <a:gd name="connsiteX19" fmla="*/ 10223511 w 12117505"/>
              <a:gd name="connsiteY19" fmla="*/ 25149 h 6210525"/>
              <a:gd name="connsiteX20" fmla="*/ 7599878 w 12117505"/>
              <a:gd name="connsiteY20" fmla="*/ 0 h 6210525"/>
              <a:gd name="connsiteX21" fmla="*/ 2695196 w 12117505"/>
              <a:gd name="connsiteY21" fmla="*/ 5448 h 6210525"/>
              <a:gd name="connsiteX0" fmla="*/ 2695196 w 12117505"/>
              <a:gd name="connsiteY0" fmla="*/ 5448 h 6259020"/>
              <a:gd name="connsiteX1" fmla="*/ 604999 w 12117505"/>
              <a:gd name="connsiteY1" fmla="*/ 37768 h 6259020"/>
              <a:gd name="connsiteX2" fmla="*/ 0 w 12117505"/>
              <a:gd name="connsiteY2" fmla="*/ 74946 h 6259020"/>
              <a:gd name="connsiteX3" fmla="*/ 0 w 12117505"/>
              <a:gd name="connsiteY3" fmla="*/ 833236 h 6259020"/>
              <a:gd name="connsiteX4" fmla="*/ 4597 w 12117505"/>
              <a:gd name="connsiteY4" fmla="*/ 833236 h 6259020"/>
              <a:gd name="connsiteX5" fmla="*/ 88972 w 12117505"/>
              <a:gd name="connsiteY5" fmla="*/ 3447938 h 6259020"/>
              <a:gd name="connsiteX6" fmla="*/ 148480 w 12117505"/>
              <a:gd name="connsiteY6" fmla="*/ 5854931 h 6259020"/>
              <a:gd name="connsiteX7" fmla="*/ 3319168 w 12117505"/>
              <a:gd name="connsiteY7" fmla="*/ 5857467 h 6259020"/>
              <a:gd name="connsiteX8" fmla="*/ 4308929 w 12117505"/>
              <a:gd name="connsiteY8" fmla="*/ 5850807 h 6259020"/>
              <a:gd name="connsiteX9" fmla="*/ 5308288 w 12117505"/>
              <a:gd name="connsiteY9" fmla="*/ 5861900 h 6259020"/>
              <a:gd name="connsiteX10" fmla="*/ 5903311 w 12117505"/>
              <a:gd name="connsiteY10" fmla="*/ 6259020 h 6259020"/>
              <a:gd name="connsiteX11" fmla="*/ 6254140 w 12117505"/>
              <a:gd name="connsiteY11" fmla="*/ 5841204 h 6259020"/>
              <a:gd name="connsiteX12" fmla="*/ 9098386 w 12117505"/>
              <a:gd name="connsiteY12" fmla="*/ 5835714 h 6259020"/>
              <a:gd name="connsiteX13" fmla="*/ 10007288 w 12117505"/>
              <a:gd name="connsiteY13" fmla="*/ 5838589 h 6259020"/>
              <a:gd name="connsiteX14" fmla="*/ 10927227 w 12117505"/>
              <a:gd name="connsiteY14" fmla="*/ 5846456 h 6259020"/>
              <a:gd name="connsiteX15" fmla="*/ 12085310 w 12117505"/>
              <a:gd name="connsiteY15" fmla="*/ 5845410 h 6259020"/>
              <a:gd name="connsiteX16" fmla="*/ 12063456 w 12117505"/>
              <a:gd name="connsiteY16" fmla="*/ 2545764 h 6259020"/>
              <a:gd name="connsiteX17" fmla="*/ 12054104 w 12117505"/>
              <a:gd name="connsiteY17" fmla="*/ 100403 h 6259020"/>
              <a:gd name="connsiteX18" fmla="*/ 11486459 w 12117505"/>
              <a:gd name="connsiteY18" fmla="*/ 39180 h 6259020"/>
              <a:gd name="connsiteX19" fmla="*/ 10223511 w 12117505"/>
              <a:gd name="connsiteY19" fmla="*/ 25149 h 6259020"/>
              <a:gd name="connsiteX20" fmla="*/ 7599878 w 12117505"/>
              <a:gd name="connsiteY20" fmla="*/ 0 h 6259020"/>
              <a:gd name="connsiteX21" fmla="*/ 2695196 w 12117505"/>
              <a:gd name="connsiteY21" fmla="*/ 5448 h 6259020"/>
              <a:gd name="connsiteX0" fmla="*/ 2695196 w 12117505"/>
              <a:gd name="connsiteY0" fmla="*/ 5448 h 6259020"/>
              <a:gd name="connsiteX1" fmla="*/ 604999 w 12117505"/>
              <a:gd name="connsiteY1" fmla="*/ 37768 h 6259020"/>
              <a:gd name="connsiteX2" fmla="*/ 0 w 12117505"/>
              <a:gd name="connsiteY2" fmla="*/ 74946 h 6259020"/>
              <a:gd name="connsiteX3" fmla="*/ 0 w 12117505"/>
              <a:gd name="connsiteY3" fmla="*/ 833236 h 6259020"/>
              <a:gd name="connsiteX4" fmla="*/ 4597 w 12117505"/>
              <a:gd name="connsiteY4" fmla="*/ 833236 h 6259020"/>
              <a:gd name="connsiteX5" fmla="*/ 88972 w 12117505"/>
              <a:gd name="connsiteY5" fmla="*/ 3447938 h 6259020"/>
              <a:gd name="connsiteX6" fmla="*/ 148480 w 12117505"/>
              <a:gd name="connsiteY6" fmla="*/ 5854931 h 6259020"/>
              <a:gd name="connsiteX7" fmla="*/ 3319168 w 12117505"/>
              <a:gd name="connsiteY7" fmla="*/ 5857467 h 6259020"/>
              <a:gd name="connsiteX8" fmla="*/ 4308929 w 12117505"/>
              <a:gd name="connsiteY8" fmla="*/ 5850807 h 6259020"/>
              <a:gd name="connsiteX9" fmla="*/ 5308288 w 12117505"/>
              <a:gd name="connsiteY9" fmla="*/ 5861900 h 6259020"/>
              <a:gd name="connsiteX10" fmla="*/ 5903311 w 12117505"/>
              <a:gd name="connsiteY10" fmla="*/ 6259020 h 6259020"/>
              <a:gd name="connsiteX11" fmla="*/ 6358569 w 12117505"/>
              <a:gd name="connsiteY11" fmla="*/ 5841208 h 6259020"/>
              <a:gd name="connsiteX12" fmla="*/ 9098386 w 12117505"/>
              <a:gd name="connsiteY12" fmla="*/ 5835714 h 6259020"/>
              <a:gd name="connsiteX13" fmla="*/ 10007288 w 12117505"/>
              <a:gd name="connsiteY13" fmla="*/ 5838589 h 6259020"/>
              <a:gd name="connsiteX14" fmla="*/ 10927227 w 12117505"/>
              <a:gd name="connsiteY14" fmla="*/ 5846456 h 6259020"/>
              <a:gd name="connsiteX15" fmla="*/ 12085310 w 12117505"/>
              <a:gd name="connsiteY15" fmla="*/ 5845410 h 6259020"/>
              <a:gd name="connsiteX16" fmla="*/ 12063456 w 12117505"/>
              <a:gd name="connsiteY16" fmla="*/ 2545764 h 6259020"/>
              <a:gd name="connsiteX17" fmla="*/ 12054104 w 12117505"/>
              <a:gd name="connsiteY17" fmla="*/ 100403 h 6259020"/>
              <a:gd name="connsiteX18" fmla="*/ 11486459 w 12117505"/>
              <a:gd name="connsiteY18" fmla="*/ 39180 h 6259020"/>
              <a:gd name="connsiteX19" fmla="*/ 10223511 w 12117505"/>
              <a:gd name="connsiteY19" fmla="*/ 25149 h 6259020"/>
              <a:gd name="connsiteX20" fmla="*/ 7599878 w 12117505"/>
              <a:gd name="connsiteY20" fmla="*/ 0 h 6259020"/>
              <a:gd name="connsiteX21" fmla="*/ 2695196 w 12117505"/>
              <a:gd name="connsiteY21" fmla="*/ 5448 h 6259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2117505" h="6259020">
                <a:moveTo>
                  <a:pt x="2695196" y="5448"/>
                </a:moveTo>
                <a:lnTo>
                  <a:pt x="604999" y="37768"/>
                </a:lnTo>
                <a:cubicBezTo>
                  <a:pt x="485777" y="44401"/>
                  <a:pt x="30881" y="27994"/>
                  <a:pt x="0" y="74946"/>
                </a:cubicBezTo>
                <a:lnTo>
                  <a:pt x="0" y="833236"/>
                </a:lnTo>
                <a:lnTo>
                  <a:pt x="4597" y="833236"/>
                </a:lnTo>
                <a:cubicBezTo>
                  <a:pt x="19426" y="1269020"/>
                  <a:pt x="64992" y="2610989"/>
                  <a:pt x="88972" y="3447938"/>
                </a:cubicBezTo>
                <a:cubicBezTo>
                  <a:pt x="105117" y="5555727"/>
                  <a:pt x="7283" y="5882511"/>
                  <a:pt x="148480" y="5854931"/>
                </a:cubicBezTo>
                <a:cubicBezTo>
                  <a:pt x="1104834" y="5841902"/>
                  <a:pt x="1937287" y="5880951"/>
                  <a:pt x="3319168" y="5857467"/>
                </a:cubicBezTo>
                <a:lnTo>
                  <a:pt x="4308929" y="5850807"/>
                </a:lnTo>
                <a:lnTo>
                  <a:pt x="5308288" y="5861900"/>
                </a:lnTo>
                <a:cubicBezTo>
                  <a:pt x="5547231" y="6002161"/>
                  <a:pt x="5692022" y="6126648"/>
                  <a:pt x="5903311" y="6259020"/>
                </a:cubicBezTo>
                <a:cubicBezTo>
                  <a:pt x="6036995" y="6157144"/>
                  <a:pt x="6233063" y="5970792"/>
                  <a:pt x="6358569" y="5841208"/>
                </a:cubicBezTo>
                <a:cubicBezTo>
                  <a:pt x="6445558" y="5838468"/>
                  <a:pt x="8737174" y="5842629"/>
                  <a:pt x="9098386" y="5835714"/>
                </a:cubicBezTo>
                <a:lnTo>
                  <a:pt x="10007288" y="5838589"/>
                </a:lnTo>
                <a:lnTo>
                  <a:pt x="10927227" y="5846456"/>
                </a:lnTo>
                <a:cubicBezTo>
                  <a:pt x="11284890" y="5836792"/>
                  <a:pt x="12058379" y="5889163"/>
                  <a:pt x="12085310" y="5845410"/>
                </a:cubicBezTo>
                <a:cubicBezTo>
                  <a:pt x="12123753" y="5639890"/>
                  <a:pt x="12050112" y="4331065"/>
                  <a:pt x="12063456" y="2545764"/>
                </a:cubicBezTo>
                <a:cubicBezTo>
                  <a:pt x="12111817" y="1464496"/>
                  <a:pt x="12159998" y="515808"/>
                  <a:pt x="12054104" y="100403"/>
                </a:cubicBezTo>
                <a:cubicBezTo>
                  <a:pt x="12029550" y="4082"/>
                  <a:pt x="11791558" y="51722"/>
                  <a:pt x="11486459" y="39180"/>
                </a:cubicBezTo>
                <a:cubicBezTo>
                  <a:pt x="11181360" y="26638"/>
                  <a:pt x="10644494" y="29826"/>
                  <a:pt x="10223511" y="25149"/>
                </a:cubicBezTo>
                <a:lnTo>
                  <a:pt x="7599878" y="0"/>
                </a:lnTo>
                <a:lnTo>
                  <a:pt x="2695196" y="5448"/>
                </a:lnTo>
                <a:close/>
              </a:path>
            </a:pathLst>
          </a:custGeom>
          <a:solidFill>
            <a:schemeClr val="bg1"/>
          </a:solidFill>
          <a:ln w="1905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45D11A2A-27EA-453B-9A61-585A893F3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 flipV="1">
            <a:off x="608530" y="1152366"/>
            <a:ext cx="4728955" cy="4459758"/>
          </a:xfrm>
          <a:custGeom>
            <a:avLst/>
            <a:gdLst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5623915 w 11603130"/>
              <a:gd name="connsiteY8" fmla="*/ 5947064 h 6362961"/>
              <a:gd name="connsiteX9" fmla="*/ 8143603 w 11603130"/>
              <a:gd name="connsiteY9" fmla="*/ 5913030 h 6362961"/>
              <a:gd name="connsiteX10" fmla="*/ 8168400 w 11603130"/>
              <a:gd name="connsiteY10" fmla="*/ 5914173 h 6362961"/>
              <a:gd name="connsiteX11" fmla="*/ 8334742 w 11603130"/>
              <a:gd name="connsiteY11" fmla="*/ 5912754 h 6362961"/>
              <a:gd name="connsiteX12" fmla="*/ 8343333 w 11603130"/>
              <a:gd name="connsiteY12" fmla="*/ 6362961 h 6362961"/>
              <a:gd name="connsiteX13" fmla="*/ 8951337 w 11603130"/>
              <a:gd name="connsiteY13" fmla="*/ 5912879 h 6362961"/>
              <a:gd name="connsiteX14" fmla="*/ 9710371 w 11603130"/>
              <a:gd name="connsiteY14" fmla="*/ 5911624 h 6362961"/>
              <a:gd name="connsiteX15" fmla="*/ 9804791 w 11603130"/>
              <a:gd name="connsiteY15" fmla="*/ 5908320 h 6362961"/>
              <a:gd name="connsiteX16" fmla="*/ 9863784 w 11603130"/>
              <a:gd name="connsiteY16" fmla="*/ 5909115 h 6362961"/>
              <a:gd name="connsiteX17" fmla="*/ 10007288 w 11603130"/>
              <a:gd name="connsiteY17" fmla="*/ 5914499 h 6362961"/>
              <a:gd name="connsiteX18" fmla="*/ 10927227 w 11603130"/>
              <a:gd name="connsiteY18" fmla="*/ 5922366 h 6362961"/>
              <a:gd name="connsiteX19" fmla="*/ 11562333 w 11603130"/>
              <a:gd name="connsiteY19" fmla="*/ 5906085 h 6362961"/>
              <a:gd name="connsiteX20" fmla="*/ 11571244 w 11603130"/>
              <a:gd name="connsiteY20" fmla="*/ 2621674 h 6362961"/>
              <a:gd name="connsiteX21" fmla="*/ 11561892 w 11603130"/>
              <a:gd name="connsiteY21" fmla="*/ 176313 h 6362961"/>
              <a:gd name="connsiteX22" fmla="*/ 11289537 w 11603130"/>
              <a:gd name="connsiteY22" fmla="*/ 107615 h 6362961"/>
              <a:gd name="connsiteX23" fmla="*/ 10689999 w 11603130"/>
              <a:gd name="connsiteY23" fmla="*/ 70591 h 6362961"/>
              <a:gd name="connsiteX24" fmla="*/ 7599878 w 11603130"/>
              <a:gd name="connsiteY24" fmla="*/ 7591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5623915 w 11603130"/>
              <a:gd name="connsiteY8" fmla="*/ 5947064 h 6362961"/>
              <a:gd name="connsiteX9" fmla="*/ 8143603 w 11603130"/>
              <a:gd name="connsiteY9" fmla="*/ 5913030 h 6362961"/>
              <a:gd name="connsiteX10" fmla="*/ 8168400 w 11603130"/>
              <a:gd name="connsiteY10" fmla="*/ 5914173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5623915 w 11603130"/>
              <a:gd name="connsiteY8" fmla="*/ 5947064 h 6362961"/>
              <a:gd name="connsiteX9" fmla="*/ 8143603 w 11603130"/>
              <a:gd name="connsiteY9" fmla="*/ 5913030 h 6362961"/>
              <a:gd name="connsiteX10" fmla="*/ 8444794 w 11603130"/>
              <a:gd name="connsiteY10" fmla="*/ 5914172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5623915 w 11603130"/>
              <a:gd name="connsiteY8" fmla="*/ 5947064 h 6362961"/>
              <a:gd name="connsiteX9" fmla="*/ 6347077 w 11603130"/>
              <a:gd name="connsiteY9" fmla="*/ 5954091 h 6362961"/>
              <a:gd name="connsiteX10" fmla="*/ 8444794 w 11603130"/>
              <a:gd name="connsiteY10" fmla="*/ 5914172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2638911 w 11603130"/>
              <a:gd name="connsiteY8" fmla="*/ 5933377 h 6362961"/>
              <a:gd name="connsiteX9" fmla="*/ 6347077 w 11603130"/>
              <a:gd name="connsiteY9" fmla="*/ 5954091 h 6362961"/>
              <a:gd name="connsiteX10" fmla="*/ 8444794 w 11603130"/>
              <a:gd name="connsiteY10" fmla="*/ 5914172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2638911 w 11603130"/>
              <a:gd name="connsiteY8" fmla="*/ 5933377 h 6362961"/>
              <a:gd name="connsiteX9" fmla="*/ 4080684 w 11603130"/>
              <a:gd name="connsiteY9" fmla="*/ 5926717 h 6362961"/>
              <a:gd name="connsiteX10" fmla="*/ 8444794 w 11603130"/>
              <a:gd name="connsiteY10" fmla="*/ 5914172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2638911 w 11603130"/>
              <a:gd name="connsiteY8" fmla="*/ 5933377 h 6362961"/>
              <a:gd name="connsiteX9" fmla="*/ 4080684 w 11603130"/>
              <a:gd name="connsiteY9" fmla="*/ 5926717 h 6362961"/>
              <a:gd name="connsiteX10" fmla="*/ 5045206 w 11603130"/>
              <a:gd name="connsiteY10" fmla="*/ 5927859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8951337 w 11603130"/>
              <a:gd name="connsiteY12" fmla="*/ 5912879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9863784 w 11603130"/>
              <a:gd name="connsiteY15" fmla="*/ 5909115 h 6335587"/>
              <a:gd name="connsiteX16" fmla="*/ 10007288 w 11603130"/>
              <a:gd name="connsiteY16" fmla="*/ 5914499 h 6335587"/>
              <a:gd name="connsiteX17" fmla="*/ 10927227 w 11603130"/>
              <a:gd name="connsiteY17" fmla="*/ 5922366 h 6335587"/>
              <a:gd name="connsiteX18" fmla="*/ 11562333 w 11603130"/>
              <a:gd name="connsiteY18" fmla="*/ 5906085 h 6335587"/>
              <a:gd name="connsiteX19" fmla="*/ 11571244 w 11603130"/>
              <a:gd name="connsiteY19" fmla="*/ 2621674 h 6335587"/>
              <a:gd name="connsiteX20" fmla="*/ 11561892 w 11603130"/>
              <a:gd name="connsiteY20" fmla="*/ 176313 h 6335587"/>
              <a:gd name="connsiteX21" fmla="*/ 11289537 w 11603130"/>
              <a:gd name="connsiteY21" fmla="*/ 107615 h 6335587"/>
              <a:gd name="connsiteX22" fmla="*/ 10689999 w 11603130"/>
              <a:gd name="connsiteY22" fmla="*/ 70591 h 6335587"/>
              <a:gd name="connsiteX23" fmla="*/ 7599878 w 11603130"/>
              <a:gd name="connsiteY23" fmla="*/ 75910 h 6335587"/>
              <a:gd name="connsiteX24" fmla="*/ 1892744 w 11603130"/>
              <a:gd name="connsiteY24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42722 w 11603130"/>
              <a:gd name="connsiteY12" fmla="*/ 5885506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9863784 w 11603130"/>
              <a:gd name="connsiteY15" fmla="*/ 5909115 h 6335587"/>
              <a:gd name="connsiteX16" fmla="*/ 10007288 w 11603130"/>
              <a:gd name="connsiteY16" fmla="*/ 5914499 h 6335587"/>
              <a:gd name="connsiteX17" fmla="*/ 10927227 w 11603130"/>
              <a:gd name="connsiteY17" fmla="*/ 5922366 h 6335587"/>
              <a:gd name="connsiteX18" fmla="*/ 11562333 w 11603130"/>
              <a:gd name="connsiteY18" fmla="*/ 5906085 h 6335587"/>
              <a:gd name="connsiteX19" fmla="*/ 11571244 w 11603130"/>
              <a:gd name="connsiteY19" fmla="*/ 2621674 h 6335587"/>
              <a:gd name="connsiteX20" fmla="*/ 11561892 w 11603130"/>
              <a:gd name="connsiteY20" fmla="*/ 176313 h 6335587"/>
              <a:gd name="connsiteX21" fmla="*/ 11289537 w 11603130"/>
              <a:gd name="connsiteY21" fmla="*/ 107615 h 6335587"/>
              <a:gd name="connsiteX22" fmla="*/ 10689999 w 11603130"/>
              <a:gd name="connsiteY22" fmla="*/ 70591 h 6335587"/>
              <a:gd name="connsiteX23" fmla="*/ 7599878 w 11603130"/>
              <a:gd name="connsiteY23" fmla="*/ 75910 h 6335587"/>
              <a:gd name="connsiteX24" fmla="*/ 1892744 w 11603130"/>
              <a:gd name="connsiteY24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408556 w 11603130"/>
              <a:gd name="connsiteY12" fmla="*/ 5899194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9863784 w 11603130"/>
              <a:gd name="connsiteY15" fmla="*/ 5909115 h 6335587"/>
              <a:gd name="connsiteX16" fmla="*/ 10007288 w 11603130"/>
              <a:gd name="connsiteY16" fmla="*/ 5914499 h 6335587"/>
              <a:gd name="connsiteX17" fmla="*/ 10927227 w 11603130"/>
              <a:gd name="connsiteY17" fmla="*/ 5922366 h 6335587"/>
              <a:gd name="connsiteX18" fmla="*/ 11562333 w 11603130"/>
              <a:gd name="connsiteY18" fmla="*/ 5906085 h 6335587"/>
              <a:gd name="connsiteX19" fmla="*/ 11571244 w 11603130"/>
              <a:gd name="connsiteY19" fmla="*/ 2621674 h 6335587"/>
              <a:gd name="connsiteX20" fmla="*/ 11561892 w 11603130"/>
              <a:gd name="connsiteY20" fmla="*/ 176313 h 6335587"/>
              <a:gd name="connsiteX21" fmla="*/ 11289537 w 11603130"/>
              <a:gd name="connsiteY21" fmla="*/ 107615 h 6335587"/>
              <a:gd name="connsiteX22" fmla="*/ 10689999 w 11603130"/>
              <a:gd name="connsiteY22" fmla="*/ 70591 h 6335587"/>
              <a:gd name="connsiteX23" fmla="*/ 7599878 w 11603130"/>
              <a:gd name="connsiteY23" fmla="*/ 75910 h 6335587"/>
              <a:gd name="connsiteX24" fmla="*/ 1892744 w 11603130"/>
              <a:gd name="connsiteY24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408556 w 11603130"/>
              <a:gd name="connsiteY12" fmla="*/ 5899194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408556 w 11603130"/>
              <a:gd name="connsiteY12" fmla="*/ 5899194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408556 w 11603130"/>
              <a:gd name="connsiteY12" fmla="*/ 5899194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408556 w 11603130"/>
              <a:gd name="connsiteY12" fmla="*/ 5899194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710371 w 11603130"/>
              <a:gd name="connsiteY13" fmla="*/ 5911624 h 6335587"/>
              <a:gd name="connsiteX14" fmla="*/ 10007288 w 11603130"/>
              <a:gd name="connsiteY14" fmla="*/ 5914499 h 6335587"/>
              <a:gd name="connsiteX15" fmla="*/ 10927227 w 11603130"/>
              <a:gd name="connsiteY15" fmla="*/ 5922366 h 6335587"/>
              <a:gd name="connsiteX16" fmla="*/ 11562333 w 11603130"/>
              <a:gd name="connsiteY16" fmla="*/ 5906085 h 6335587"/>
              <a:gd name="connsiteX17" fmla="*/ 11571244 w 11603130"/>
              <a:gd name="connsiteY17" fmla="*/ 2621674 h 6335587"/>
              <a:gd name="connsiteX18" fmla="*/ 11561892 w 11603130"/>
              <a:gd name="connsiteY18" fmla="*/ 176313 h 6335587"/>
              <a:gd name="connsiteX19" fmla="*/ 11289537 w 11603130"/>
              <a:gd name="connsiteY19" fmla="*/ 107615 h 6335587"/>
              <a:gd name="connsiteX20" fmla="*/ 10689999 w 11603130"/>
              <a:gd name="connsiteY20" fmla="*/ 70591 h 6335587"/>
              <a:gd name="connsiteX21" fmla="*/ 7599878 w 11603130"/>
              <a:gd name="connsiteY21" fmla="*/ 75910 h 6335587"/>
              <a:gd name="connsiteX22" fmla="*/ 1892744 w 11603130"/>
              <a:gd name="connsiteY22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710371 w 11603130"/>
              <a:gd name="connsiteY13" fmla="*/ 5911624 h 6335587"/>
              <a:gd name="connsiteX14" fmla="*/ 10007288 w 11603130"/>
              <a:gd name="connsiteY14" fmla="*/ 5914499 h 6335587"/>
              <a:gd name="connsiteX15" fmla="*/ 10927227 w 11603130"/>
              <a:gd name="connsiteY15" fmla="*/ 5922366 h 6335587"/>
              <a:gd name="connsiteX16" fmla="*/ 11562333 w 11603130"/>
              <a:gd name="connsiteY16" fmla="*/ 5906085 h 6335587"/>
              <a:gd name="connsiteX17" fmla="*/ 11571244 w 11603130"/>
              <a:gd name="connsiteY17" fmla="*/ 2621674 h 6335587"/>
              <a:gd name="connsiteX18" fmla="*/ 11561892 w 11603130"/>
              <a:gd name="connsiteY18" fmla="*/ 176313 h 6335587"/>
              <a:gd name="connsiteX19" fmla="*/ 11289537 w 11603130"/>
              <a:gd name="connsiteY19" fmla="*/ 107615 h 6335587"/>
              <a:gd name="connsiteX20" fmla="*/ 10689999 w 11603130"/>
              <a:gd name="connsiteY20" fmla="*/ 70591 h 6335587"/>
              <a:gd name="connsiteX21" fmla="*/ 7599878 w 11603130"/>
              <a:gd name="connsiteY21" fmla="*/ 75910 h 6335587"/>
              <a:gd name="connsiteX22" fmla="*/ 1892744 w 11603130"/>
              <a:gd name="connsiteY22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710371 w 11603130"/>
              <a:gd name="connsiteY13" fmla="*/ 5911624 h 6335587"/>
              <a:gd name="connsiteX14" fmla="*/ 10007288 w 11603130"/>
              <a:gd name="connsiteY14" fmla="*/ 5914499 h 6335587"/>
              <a:gd name="connsiteX15" fmla="*/ 10927227 w 11603130"/>
              <a:gd name="connsiteY15" fmla="*/ 5922366 h 6335587"/>
              <a:gd name="connsiteX16" fmla="*/ 11562333 w 11603130"/>
              <a:gd name="connsiteY16" fmla="*/ 5906085 h 6335587"/>
              <a:gd name="connsiteX17" fmla="*/ 11571244 w 11603130"/>
              <a:gd name="connsiteY17" fmla="*/ 2621674 h 6335587"/>
              <a:gd name="connsiteX18" fmla="*/ 11561892 w 11603130"/>
              <a:gd name="connsiteY18" fmla="*/ 176313 h 6335587"/>
              <a:gd name="connsiteX19" fmla="*/ 11289537 w 11603130"/>
              <a:gd name="connsiteY19" fmla="*/ 107615 h 6335587"/>
              <a:gd name="connsiteX20" fmla="*/ 10689999 w 11603130"/>
              <a:gd name="connsiteY20" fmla="*/ 70591 h 6335587"/>
              <a:gd name="connsiteX21" fmla="*/ 7599878 w 11603130"/>
              <a:gd name="connsiteY21" fmla="*/ 75910 h 6335587"/>
              <a:gd name="connsiteX22" fmla="*/ 1892744 w 11603130"/>
              <a:gd name="connsiteY22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098386 w 11603130"/>
              <a:gd name="connsiteY13" fmla="*/ 5911624 h 6335587"/>
              <a:gd name="connsiteX14" fmla="*/ 10007288 w 11603130"/>
              <a:gd name="connsiteY14" fmla="*/ 5914499 h 6335587"/>
              <a:gd name="connsiteX15" fmla="*/ 10927227 w 11603130"/>
              <a:gd name="connsiteY15" fmla="*/ 5922366 h 6335587"/>
              <a:gd name="connsiteX16" fmla="*/ 11562333 w 11603130"/>
              <a:gd name="connsiteY16" fmla="*/ 5906085 h 6335587"/>
              <a:gd name="connsiteX17" fmla="*/ 11571244 w 11603130"/>
              <a:gd name="connsiteY17" fmla="*/ 2621674 h 6335587"/>
              <a:gd name="connsiteX18" fmla="*/ 11561892 w 11603130"/>
              <a:gd name="connsiteY18" fmla="*/ 176313 h 6335587"/>
              <a:gd name="connsiteX19" fmla="*/ 11289537 w 11603130"/>
              <a:gd name="connsiteY19" fmla="*/ 107615 h 6335587"/>
              <a:gd name="connsiteX20" fmla="*/ 10689999 w 11603130"/>
              <a:gd name="connsiteY20" fmla="*/ 70591 h 6335587"/>
              <a:gd name="connsiteX21" fmla="*/ 7599878 w 11603130"/>
              <a:gd name="connsiteY21" fmla="*/ 75910 h 6335587"/>
              <a:gd name="connsiteX22" fmla="*/ 1892744 w 11603130"/>
              <a:gd name="connsiteY22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8972 w 11603130"/>
              <a:gd name="connsiteY5" fmla="*/ 3523848 h 6335587"/>
              <a:gd name="connsiteX6" fmla="*/ 148480 w 11603130"/>
              <a:gd name="connsiteY6" fmla="*/ 5930841 h 6335587"/>
              <a:gd name="connsiteX7" fmla="*/ 2638911 w 11603130"/>
              <a:gd name="connsiteY7" fmla="*/ 5933377 h 6335587"/>
              <a:gd name="connsiteX8" fmla="*/ 4080684 w 11603130"/>
              <a:gd name="connsiteY8" fmla="*/ 5926717 h 6335587"/>
              <a:gd name="connsiteX9" fmla="*/ 5045206 w 11603130"/>
              <a:gd name="connsiteY9" fmla="*/ 5927859 h 6335587"/>
              <a:gd name="connsiteX10" fmla="*/ 5855834 w 11603130"/>
              <a:gd name="connsiteY10" fmla="*/ 6335587 h 6335587"/>
              <a:gd name="connsiteX11" fmla="*/ 6274422 w 11603130"/>
              <a:gd name="connsiteY11" fmla="*/ 5903346 h 6335587"/>
              <a:gd name="connsiteX12" fmla="*/ 9098386 w 11603130"/>
              <a:gd name="connsiteY12" fmla="*/ 5911624 h 6335587"/>
              <a:gd name="connsiteX13" fmla="*/ 10007288 w 11603130"/>
              <a:gd name="connsiteY13" fmla="*/ 5914499 h 6335587"/>
              <a:gd name="connsiteX14" fmla="*/ 10927227 w 11603130"/>
              <a:gd name="connsiteY14" fmla="*/ 5922366 h 6335587"/>
              <a:gd name="connsiteX15" fmla="*/ 11562333 w 11603130"/>
              <a:gd name="connsiteY15" fmla="*/ 5906085 h 6335587"/>
              <a:gd name="connsiteX16" fmla="*/ 11571244 w 11603130"/>
              <a:gd name="connsiteY16" fmla="*/ 2621674 h 6335587"/>
              <a:gd name="connsiteX17" fmla="*/ 11561892 w 11603130"/>
              <a:gd name="connsiteY17" fmla="*/ 176313 h 6335587"/>
              <a:gd name="connsiteX18" fmla="*/ 11289537 w 11603130"/>
              <a:gd name="connsiteY18" fmla="*/ 107615 h 6335587"/>
              <a:gd name="connsiteX19" fmla="*/ 10689999 w 11603130"/>
              <a:gd name="connsiteY19" fmla="*/ 70591 h 6335587"/>
              <a:gd name="connsiteX20" fmla="*/ 7599878 w 11603130"/>
              <a:gd name="connsiteY20" fmla="*/ 75910 h 6335587"/>
              <a:gd name="connsiteX21" fmla="*/ 1892744 w 11603130"/>
              <a:gd name="connsiteY21" fmla="*/ 0 h 6335587"/>
              <a:gd name="connsiteX0" fmla="*/ 1892744 w 12087184"/>
              <a:gd name="connsiteY0" fmla="*/ 0 h 6335587"/>
              <a:gd name="connsiteX1" fmla="*/ 304663 w 12087184"/>
              <a:gd name="connsiteY1" fmla="*/ 10761 h 6335587"/>
              <a:gd name="connsiteX2" fmla="*/ 0 w 12087184"/>
              <a:gd name="connsiteY2" fmla="*/ 47942 h 6335587"/>
              <a:gd name="connsiteX3" fmla="*/ 0 w 12087184"/>
              <a:gd name="connsiteY3" fmla="*/ 909146 h 6335587"/>
              <a:gd name="connsiteX4" fmla="*/ 4597 w 12087184"/>
              <a:gd name="connsiteY4" fmla="*/ 909146 h 6335587"/>
              <a:gd name="connsiteX5" fmla="*/ 88972 w 12087184"/>
              <a:gd name="connsiteY5" fmla="*/ 3523848 h 6335587"/>
              <a:gd name="connsiteX6" fmla="*/ 148480 w 12087184"/>
              <a:gd name="connsiteY6" fmla="*/ 5930841 h 6335587"/>
              <a:gd name="connsiteX7" fmla="*/ 2638911 w 12087184"/>
              <a:gd name="connsiteY7" fmla="*/ 5933377 h 6335587"/>
              <a:gd name="connsiteX8" fmla="*/ 4080684 w 12087184"/>
              <a:gd name="connsiteY8" fmla="*/ 5926717 h 6335587"/>
              <a:gd name="connsiteX9" fmla="*/ 5045206 w 12087184"/>
              <a:gd name="connsiteY9" fmla="*/ 5927859 h 6335587"/>
              <a:gd name="connsiteX10" fmla="*/ 5855834 w 12087184"/>
              <a:gd name="connsiteY10" fmla="*/ 6335587 h 6335587"/>
              <a:gd name="connsiteX11" fmla="*/ 6274422 w 12087184"/>
              <a:gd name="connsiteY11" fmla="*/ 5903346 h 6335587"/>
              <a:gd name="connsiteX12" fmla="*/ 9098386 w 12087184"/>
              <a:gd name="connsiteY12" fmla="*/ 5911624 h 6335587"/>
              <a:gd name="connsiteX13" fmla="*/ 10007288 w 12087184"/>
              <a:gd name="connsiteY13" fmla="*/ 5914499 h 6335587"/>
              <a:gd name="connsiteX14" fmla="*/ 10927227 w 12087184"/>
              <a:gd name="connsiteY14" fmla="*/ 5922366 h 6335587"/>
              <a:gd name="connsiteX15" fmla="*/ 12085310 w 12087184"/>
              <a:gd name="connsiteY15" fmla="*/ 5921320 h 6335587"/>
              <a:gd name="connsiteX16" fmla="*/ 11571244 w 12087184"/>
              <a:gd name="connsiteY16" fmla="*/ 2621674 h 6335587"/>
              <a:gd name="connsiteX17" fmla="*/ 11561892 w 12087184"/>
              <a:gd name="connsiteY17" fmla="*/ 176313 h 6335587"/>
              <a:gd name="connsiteX18" fmla="*/ 11289537 w 12087184"/>
              <a:gd name="connsiteY18" fmla="*/ 107615 h 6335587"/>
              <a:gd name="connsiteX19" fmla="*/ 10689999 w 12087184"/>
              <a:gd name="connsiteY19" fmla="*/ 70591 h 6335587"/>
              <a:gd name="connsiteX20" fmla="*/ 7599878 w 12087184"/>
              <a:gd name="connsiteY20" fmla="*/ 75910 h 6335587"/>
              <a:gd name="connsiteX21" fmla="*/ 1892744 w 12087184"/>
              <a:gd name="connsiteY21" fmla="*/ 0 h 6335587"/>
              <a:gd name="connsiteX0" fmla="*/ 1892744 w 12096545"/>
              <a:gd name="connsiteY0" fmla="*/ 24998 h 6360585"/>
              <a:gd name="connsiteX1" fmla="*/ 304663 w 12096545"/>
              <a:gd name="connsiteY1" fmla="*/ 35759 h 6360585"/>
              <a:gd name="connsiteX2" fmla="*/ 0 w 12096545"/>
              <a:gd name="connsiteY2" fmla="*/ 72940 h 6360585"/>
              <a:gd name="connsiteX3" fmla="*/ 0 w 12096545"/>
              <a:gd name="connsiteY3" fmla="*/ 934144 h 6360585"/>
              <a:gd name="connsiteX4" fmla="*/ 4597 w 12096545"/>
              <a:gd name="connsiteY4" fmla="*/ 934144 h 6360585"/>
              <a:gd name="connsiteX5" fmla="*/ 88972 w 12096545"/>
              <a:gd name="connsiteY5" fmla="*/ 3548846 h 6360585"/>
              <a:gd name="connsiteX6" fmla="*/ 148480 w 12096545"/>
              <a:gd name="connsiteY6" fmla="*/ 5955839 h 6360585"/>
              <a:gd name="connsiteX7" fmla="*/ 2638911 w 12096545"/>
              <a:gd name="connsiteY7" fmla="*/ 5958375 h 6360585"/>
              <a:gd name="connsiteX8" fmla="*/ 4080684 w 12096545"/>
              <a:gd name="connsiteY8" fmla="*/ 5951715 h 6360585"/>
              <a:gd name="connsiteX9" fmla="*/ 5045206 w 12096545"/>
              <a:gd name="connsiteY9" fmla="*/ 5952857 h 6360585"/>
              <a:gd name="connsiteX10" fmla="*/ 5855834 w 12096545"/>
              <a:gd name="connsiteY10" fmla="*/ 6360585 h 6360585"/>
              <a:gd name="connsiteX11" fmla="*/ 6274422 w 12096545"/>
              <a:gd name="connsiteY11" fmla="*/ 5928344 h 6360585"/>
              <a:gd name="connsiteX12" fmla="*/ 9098386 w 12096545"/>
              <a:gd name="connsiteY12" fmla="*/ 5936622 h 6360585"/>
              <a:gd name="connsiteX13" fmla="*/ 10007288 w 12096545"/>
              <a:gd name="connsiteY13" fmla="*/ 5939497 h 6360585"/>
              <a:gd name="connsiteX14" fmla="*/ 10927227 w 12096545"/>
              <a:gd name="connsiteY14" fmla="*/ 5947364 h 6360585"/>
              <a:gd name="connsiteX15" fmla="*/ 12085310 w 12096545"/>
              <a:gd name="connsiteY15" fmla="*/ 5946318 h 6360585"/>
              <a:gd name="connsiteX16" fmla="*/ 12063456 w 12096545"/>
              <a:gd name="connsiteY16" fmla="*/ 2646672 h 6360585"/>
              <a:gd name="connsiteX17" fmla="*/ 11561892 w 12096545"/>
              <a:gd name="connsiteY17" fmla="*/ 201311 h 6360585"/>
              <a:gd name="connsiteX18" fmla="*/ 11289537 w 12096545"/>
              <a:gd name="connsiteY18" fmla="*/ 132613 h 6360585"/>
              <a:gd name="connsiteX19" fmla="*/ 10689999 w 12096545"/>
              <a:gd name="connsiteY19" fmla="*/ 95589 h 6360585"/>
              <a:gd name="connsiteX20" fmla="*/ 7599878 w 12096545"/>
              <a:gd name="connsiteY20" fmla="*/ 100908 h 6360585"/>
              <a:gd name="connsiteX21" fmla="*/ 1892744 w 12096545"/>
              <a:gd name="connsiteY21" fmla="*/ 24998 h 6360585"/>
              <a:gd name="connsiteX0" fmla="*/ 1892744 w 12127183"/>
              <a:gd name="connsiteY0" fmla="*/ 24998 h 6360585"/>
              <a:gd name="connsiteX1" fmla="*/ 304663 w 12127183"/>
              <a:gd name="connsiteY1" fmla="*/ 35759 h 6360585"/>
              <a:gd name="connsiteX2" fmla="*/ 0 w 12127183"/>
              <a:gd name="connsiteY2" fmla="*/ 72940 h 6360585"/>
              <a:gd name="connsiteX3" fmla="*/ 0 w 12127183"/>
              <a:gd name="connsiteY3" fmla="*/ 934144 h 6360585"/>
              <a:gd name="connsiteX4" fmla="*/ 4597 w 12127183"/>
              <a:gd name="connsiteY4" fmla="*/ 934144 h 6360585"/>
              <a:gd name="connsiteX5" fmla="*/ 88972 w 12127183"/>
              <a:gd name="connsiteY5" fmla="*/ 3548846 h 6360585"/>
              <a:gd name="connsiteX6" fmla="*/ 148480 w 12127183"/>
              <a:gd name="connsiteY6" fmla="*/ 5955839 h 6360585"/>
              <a:gd name="connsiteX7" fmla="*/ 2638911 w 12127183"/>
              <a:gd name="connsiteY7" fmla="*/ 5958375 h 6360585"/>
              <a:gd name="connsiteX8" fmla="*/ 4080684 w 12127183"/>
              <a:gd name="connsiteY8" fmla="*/ 5951715 h 6360585"/>
              <a:gd name="connsiteX9" fmla="*/ 5045206 w 12127183"/>
              <a:gd name="connsiteY9" fmla="*/ 5952857 h 6360585"/>
              <a:gd name="connsiteX10" fmla="*/ 5855834 w 12127183"/>
              <a:gd name="connsiteY10" fmla="*/ 6360585 h 6360585"/>
              <a:gd name="connsiteX11" fmla="*/ 6274422 w 12127183"/>
              <a:gd name="connsiteY11" fmla="*/ 5928344 h 6360585"/>
              <a:gd name="connsiteX12" fmla="*/ 9098386 w 12127183"/>
              <a:gd name="connsiteY12" fmla="*/ 5936622 h 6360585"/>
              <a:gd name="connsiteX13" fmla="*/ 10007288 w 12127183"/>
              <a:gd name="connsiteY13" fmla="*/ 5939497 h 6360585"/>
              <a:gd name="connsiteX14" fmla="*/ 10927227 w 12127183"/>
              <a:gd name="connsiteY14" fmla="*/ 5947364 h 6360585"/>
              <a:gd name="connsiteX15" fmla="*/ 12085310 w 12127183"/>
              <a:gd name="connsiteY15" fmla="*/ 5946318 h 6360585"/>
              <a:gd name="connsiteX16" fmla="*/ 12063456 w 12127183"/>
              <a:gd name="connsiteY16" fmla="*/ 2646672 h 6360585"/>
              <a:gd name="connsiteX17" fmla="*/ 12054104 w 12127183"/>
              <a:gd name="connsiteY17" fmla="*/ 201311 h 6360585"/>
              <a:gd name="connsiteX18" fmla="*/ 11289537 w 12127183"/>
              <a:gd name="connsiteY18" fmla="*/ 132613 h 6360585"/>
              <a:gd name="connsiteX19" fmla="*/ 10689999 w 12127183"/>
              <a:gd name="connsiteY19" fmla="*/ 95589 h 6360585"/>
              <a:gd name="connsiteX20" fmla="*/ 7599878 w 12127183"/>
              <a:gd name="connsiteY20" fmla="*/ 100908 h 6360585"/>
              <a:gd name="connsiteX21" fmla="*/ 1892744 w 12127183"/>
              <a:gd name="connsiteY21" fmla="*/ 24998 h 6360585"/>
              <a:gd name="connsiteX0" fmla="*/ 1892744 w 12114255"/>
              <a:gd name="connsiteY0" fmla="*/ 0 h 6335587"/>
              <a:gd name="connsiteX1" fmla="*/ 304663 w 12114255"/>
              <a:gd name="connsiteY1" fmla="*/ 10761 h 6335587"/>
              <a:gd name="connsiteX2" fmla="*/ 0 w 12114255"/>
              <a:gd name="connsiteY2" fmla="*/ 47942 h 6335587"/>
              <a:gd name="connsiteX3" fmla="*/ 0 w 12114255"/>
              <a:gd name="connsiteY3" fmla="*/ 909146 h 6335587"/>
              <a:gd name="connsiteX4" fmla="*/ 4597 w 12114255"/>
              <a:gd name="connsiteY4" fmla="*/ 909146 h 6335587"/>
              <a:gd name="connsiteX5" fmla="*/ 88972 w 12114255"/>
              <a:gd name="connsiteY5" fmla="*/ 3523848 h 6335587"/>
              <a:gd name="connsiteX6" fmla="*/ 148480 w 12114255"/>
              <a:gd name="connsiteY6" fmla="*/ 5930841 h 6335587"/>
              <a:gd name="connsiteX7" fmla="*/ 2638911 w 12114255"/>
              <a:gd name="connsiteY7" fmla="*/ 5933377 h 6335587"/>
              <a:gd name="connsiteX8" fmla="*/ 4080684 w 12114255"/>
              <a:gd name="connsiteY8" fmla="*/ 5926717 h 6335587"/>
              <a:gd name="connsiteX9" fmla="*/ 5045206 w 12114255"/>
              <a:gd name="connsiteY9" fmla="*/ 5927859 h 6335587"/>
              <a:gd name="connsiteX10" fmla="*/ 5855834 w 12114255"/>
              <a:gd name="connsiteY10" fmla="*/ 6335587 h 6335587"/>
              <a:gd name="connsiteX11" fmla="*/ 6274422 w 12114255"/>
              <a:gd name="connsiteY11" fmla="*/ 5903346 h 6335587"/>
              <a:gd name="connsiteX12" fmla="*/ 9098386 w 12114255"/>
              <a:gd name="connsiteY12" fmla="*/ 5911624 h 6335587"/>
              <a:gd name="connsiteX13" fmla="*/ 10007288 w 12114255"/>
              <a:gd name="connsiteY13" fmla="*/ 5914499 h 6335587"/>
              <a:gd name="connsiteX14" fmla="*/ 10927227 w 12114255"/>
              <a:gd name="connsiteY14" fmla="*/ 5922366 h 6335587"/>
              <a:gd name="connsiteX15" fmla="*/ 12085310 w 12114255"/>
              <a:gd name="connsiteY15" fmla="*/ 5921320 h 6335587"/>
              <a:gd name="connsiteX16" fmla="*/ 12063456 w 12114255"/>
              <a:gd name="connsiteY16" fmla="*/ 2621674 h 6335587"/>
              <a:gd name="connsiteX17" fmla="*/ 12054104 w 12114255"/>
              <a:gd name="connsiteY17" fmla="*/ 176313 h 6335587"/>
              <a:gd name="connsiteX18" fmla="*/ 11289537 w 12114255"/>
              <a:gd name="connsiteY18" fmla="*/ 107615 h 6335587"/>
              <a:gd name="connsiteX19" fmla="*/ 10689999 w 12114255"/>
              <a:gd name="connsiteY19" fmla="*/ 70591 h 6335587"/>
              <a:gd name="connsiteX20" fmla="*/ 7599878 w 12114255"/>
              <a:gd name="connsiteY20" fmla="*/ 75910 h 6335587"/>
              <a:gd name="connsiteX21" fmla="*/ 1892744 w 12114255"/>
              <a:gd name="connsiteY21" fmla="*/ 0 h 6335587"/>
              <a:gd name="connsiteX0" fmla="*/ 1892744 w 12114253"/>
              <a:gd name="connsiteY0" fmla="*/ 0 h 6335587"/>
              <a:gd name="connsiteX1" fmla="*/ 304663 w 12114253"/>
              <a:gd name="connsiteY1" fmla="*/ 10761 h 6335587"/>
              <a:gd name="connsiteX2" fmla="*/ 0 w 12114253"/>
              <a:gd name="connsiteY2" fmla="*/ 47942 h 6335587"/>
              <a:gd name="connsiteX3" fmla="*/ 0 w 12114253"/>
              <a:gd name="connsiteY3" fmla="*/ 909146 h 6335587"/>
              <a:gd name="connsiteX4" fmla="*/ 4597 w 12114253"/>
              <a:gd name="connsiteY4" fmla="*/ 909146 h 6335587"/>
              <a:gd name="connsiteX5" fmla="*/ 88972 w 12114253"/>
              <a:gd name="connsiteY5" fmla="*/ 3523848 h 6335587"/>
              <a:gd name="connsiteX6" fmla="*/ 148480 w 12114253"/>
              <a:gd name="connsiteY6" fmla="*/ 5930841 h 6335587"/>
              <a:gd name="connsiteX7" fmla="*/ 2638911 w 12114253"/>
              <a:gd name="connsiteY7" fmla="*/ 5933377 h 6335587"/>
              <a:gd name="connsiteX8" fmla="*/ 4080684 w 12114253"/>
              <a:gd name="connsiteY8" fmla="*/ 5926717 h 6335587"/>
              <a:gd name="connsiteX9" fmla="*/ 5045206 w 12114253"/>
              <a:gd name="connsiteY9" fmla="*/ 5927859 h 6335587"/>
              <a:gd name="connsiteX10" fmla="*/ 5855834 w 12114253"/>
              <a:gd name="connsiteY10" fmla="*/ 6335587 h 6335587"/>
              <a:gd name="connsiteX11" fmla="*/ 6274422 w 12114253"/>
              <a:gd name="connsiteY11" fmla="*/ 5903346 h 6335587"/>
              <a:gd name="connsiteX12" fmla="*/ 9098386 w 12114253"/>
              <a:gd name="connsiteY12" fmla="*/ 5911624 h 6335587"/>
              <a:gd name="connsiteX13" fmla="*/ 10007288 w 12114253"/>
              <a:gd name="connsiteY13" fmla="*/ 5914499 h 6335587"/>
              <a:gd name="connsiteX14" fmla="*/ 10927227 w 12114253"/>
              <a:gd name="connsiteY14" fmla="*/ 5922366 h 6335587"/>
              <a:gd name="connsiteX15" fmla="*/ 12085310 w 12114253"/>
              <a:gd name="connsiteY15" fmla="*/ 5921320 h 6335587"/>
              <a:gd name="connsiteX16" fmla="*/ 12063456 w 12114253"/>
              <a:gd name="connsiteY16" fmla="*/ 2621674 h 6335587"/>
              <a:gd name="connsiteX17" fmla="*/ 12054104 w 12114253"/>
              <a:gd name="connsiteY17" fmla="*/ 176313 h 6335587"/>
              <a:gd name="connsiteX18" fmla="*/ 11289537 w 12114253"/>
              <a:gd name="connsiteY18" fmla="*/ 107615 h 6335587"/>
              <a:gd name="connsiteX19" fmla="*/ 10259313 w 12114253"/>
              <a:gd name="connsiteY19" fmla="*/ 101059 h 6335587"/>
              <a:gd name="connsiteX20" fmla="*/ 7599878 w 12114253"/>
              <a:gd name="connsiteY20" fmla="*/ 75910 h 6335587"/>
              <a:gd name="connsiteX21" fmla="*/ 1892744 w 12114253"/>
              <a:gd name="connsiteY21" fmla="*/ 0 h 6335587"/>
              <a:gd name="connsiteX0" fmla="*/ 1892744 w 12114255"/>
              <a:gd name="connsiteY0" fmla="*/ 0 h 6335587"/>
              <a:gd name="connsiteX1" fmla="*/ 304663 w 12114255"/>
              <a:gd name="connsiteY1" fmla="*/ 10761 h 6335587"/>
              <a:gd name="connsiteX2" fmla="*/ 0 w 12114255"/>
              <a:gd name="connsiteY2" fmla="*/ 47942 h 6335587"/>
              <a:gd name="connsiteX3" fmla="*/ 0 w 12114255"/>
              <a:gd name="connsiteY3" fmla="*/ 909146 h 6335587"/>
              <a:gd name="connsiteX4" fmla="*/ 4597 w 12114255"/>
              <a:gd name="connsiteY4" fmla="*/ 909146 h 6335587"/>
              <a:gd name="connsiteX5" fmla="*/ 88972 w 12114255"/>
              <a:gd name="connsiteY5" fmla="*/ 3523848 h 6335587"/>
              <a:gd name="connsiteX6" fmla="*/ 148480 w 12114255"/>
              <a:gd name="connsiteY6" fmla="*/ 5930841 h 6335587"/>
              <a:gd name="connsiteX7" fmla="*/ 2638911 w 12114255"/>
              <a:gd name="connsiteY7" fmla="*/ 5933377 h 6335587"/>
              <a:gd name="connsiteX8" fmla="*/ 4080684 w 12114255"/>
              <a:gd name="connsiteY8" fmla="*/ 5926717 h 6335587"/>
              <a:gd name="connsiteX9" fmla="*/ 5045206 w 12114255"/>
              <a:gd name="connsiteY9" fmla="*/ 5927859 h 6335587"/>
              <a:gd name="connsiteX10" fmla="*/ 5855834 w 12114255"/>
              <a:gd name="connsiteY10" fmla="*/ 6335587 h 6335587"/>
              <a:gd name="connsiteX11" fmla="*/ 6274422 w 12114255"/>
              <a:gd name="connsiteY11" fmla="*/ 5903346 h 6335587"/>
              <a:gd name="connsiteX12" fmla="*/ 9098386 w 12114255"/>
              <a:gd name="connsiteY12" fmla="*/ 5911624 h 6335587"/>
              <a:gd name="connsiteX13" fmla="*/ 10007288 w 12114255"/>
              <a:gd name="connsiteY13" fmla="*/ 5914499 h 6335587"/>
              <a:gd name="connsiteX14" fmla="*/ 10927227 w 12114255"/>
              <a:gd name="connsiteY14" fmla="*/ 5922366 h 6335587"/>
              <a:gd name="connsiteX15" fmla="*/ 12085310 w 12114255"/>
              <a:gd name="connsiteY15" fmla="*/ 5921320 h 6335587"/>
              <a:gd name="connsiteX16" fmla="*/ 12063456 w 12114255"/>
              <a:gd name="connsiteY16" fmla="*/ 2621674 h 6335587"/>
              <a:gd name="connsiteX17" fmla="*/ 12054104 w 12114255"/>
              <a:gd name="connsiteY17" fmla="*/ 176313 h 6335587"/>
              <a:gd name="connsiteX18" fmla="*/ 11289537 w 12114255"/>
              <a:gd name="connsiteY18" fmla="*/ 107615 h 6335587"/>
              <a:gd name="connsiteX19" fmla="*/ 10259313 w 12114255"/>
              <a:gd name="connsiteY19" fmla="*/ 101059 h 6335587"/>
              <a:gd name="connsiteX20" fmla="*/ 7599878 w 12114255"/>
              <a:gd name="connsiteY20" fmla="*/ 75910 h 6335587"/>
              <a:gd name="connsiteX21" fmla="*/ 1892744 w 12114255"/>
              <a:gd name="connsiteY21" fmla="*/ 0 h 6335587"/>
              <a:gd name="connsiteX0" fmla="*/ 1892744 w 12114253"/>
              <a:gd name="connsiteY0" fmla="*/ 0 h 6330524"/>
              <a:gd name="connsiteX1" fmla="*/ 304663 w 12114253"/>
              <a:gd name="connsiteY1" fmla="*/ 10761 h 6330524"/>
              <a:gd name="connsiteX2" fmla="*/ 0 w 12114253"/>
              <a:gd name="connsiteY2" fmla="*/ 47942 h 6330524"/>
              <a:gd name="connsiteX3" fmla="*/ 0 w 12114253"/>
              <a:gd name="connsiteY3" fmla="*/ 909146 h 6330524"/>
              <a:gd name="connsiteX4" fmla="*/ 4597 w 12114253"/>
              <a:gd name="connsiteY4" fmla="*/ 909146 h 6330524"/>
              <a:gd name="connsiteX5" fmla="*/ 88972 w 12114253"/>
              <a:gd name="connsiteY5" fmla="*/ 3523848 h 6330524"/>
              <a:gd name="connsiteX6" fmla="*/ 148480 w 12114253"/>
              <a:gd name="connsiteY6" fmla="*/ 5930841 h 6330524"/>
              <a:gd name="connsiteX7" fmla="*/ 2638911 w 12114253"/>
              <a:gd name="connsiteY7" fmla="*/ 5933377 h 6330524"/>
              <a:gd name="connsiteX8" fmla="*/ 4080684 w 12114253"/>
              <a:gd name="connsiteY8" fmla="*/ 5926717 h 6330524"/>
              <a:gd name="connsiteX9" fmla="*/ 5045206 w 12114253"/>
              <a:gd name="connsiteY9" fmla="*/ 5927859 h 6330524"/>
              <a:gd name="connsiteX10" fmla="*/ 5731339 w 12114253"/>
              <a:gd name="connsiteY10" fmla="*/ 6330524 h 6330524"/>
              <a:gd name="connsiteX11" fmla="*/ 6274422 w 12114253"/>
              <a:gd name="connsiteY11" fmla="*/ 5903346 h 6330524"/>
              <a:gd name="connsiteX12" fmla="*/ 9098386 w 12114253"/>
              <a:gd name="connsiteY12" fmla="*/ 5911624 h 6330524"/>
              <a:gd name="connsiteX13" fmla="*/ 10007288 w 12114253"/>
              <a:gd name="connsiteY13" fmla="*/ 5914499 h 6330524"/>
              <a:gd name="connsiteX14" fmla="*/ 10927227 w 12114253"/>
              <a:gd name="connsiteY14" fmla="*/ 5922366 h 6330524"/>
              <a:gd name="connsiteX15" fmla="*/ 12085310 w 12114253"/>
              <a:gd name="connsiteY15" fmla="*/ 5921320 h 6330524"/>
              <a:gd name="connsiteX16" fmla="*/ 12063456 w 12114253"/>
              <a:gd name="connsiteY16" fmla="*/ 2621674 h 6330524"/>
              <a:gd name="connsiteX17" fmla="*/ 12054104 w 12114253"/>
              <a:gd name="connsiteY17" fmla="*/ 176313 h 6330524"/>
              <a:gd name="connsiteX18" fmla="*/ 11289537 w 12114253"/>
              <a:gd name="connsiteY18" fmla="*/ 107615 h 6330524"/>
              <a:gd name="connsiteX19" fmla="*/ 10259313 w 12114253"/>
              <a:gd name="connsiteY19" fmla="*/ 101059 h 6330524"/>
              <a:gd name="connsiteX20" fmla="*/ 7599878 w 12114253"/>
              <a:gd name="connsiteY20" fmla="*/ 75910 h 6330524"/>
              <a:gd name="connsiteX21" fmla="*/ 1892744 w 12114253"/>
              <a:gd name="connsiteY21" fmla="*/ 0 h 6330524"/>
              <a:gd name="connsiteX0" fmla="*/ 1892744 w 12114255"/>
              <a:gd name="connsiteY0" fmla="*/ 0 h 6330524"/>
              <a:gd name="connsiteX1" fmla="*/ 304663 w 12114255"/>
              <a:gd name="connsiteY1" fmla="*/ 10761 h 6330524"/>
              <a:gd name="connsiteX2" fmla="*/ 0 w 12114255"/>
              <a:gd name="connsiteY2" fmla="*/ 47942 h 6330524"/>
              <a:gd name="connsiteX3" fmla="*/ 0 w 12114255"/>
              <a:gd name="connsiteY3" fmla="*/ 909146 h 6330524"/>
              <a:gd name="connsiteX4" fmla="*/ 4597 w 12114255"/>
              <a:gd name="connsiteY4" fmla="*/ 909146 h 6330524"/>
              <a:gd name="connsiteX5" fmla="*/ 88972 w 12114255"/>
              <a:gd name="connsiteY5" fmla="*/ 3523848 h 6330524"/>
              <a:gd name="connsiteX6" fmla="*/ 148480 w 12114255"/>
              <a:gd name="connsiteY6" fmla="*/ 5930841 h 6330524"/>
              <a:gd name="connsiteX7" fmla="*/ 2638911 w 12114255"/>
              <a:gd name="connsiteY7" fmla="*/ 5933377 h 6330524"/>
              <a:gd name="connsiteX8" fmla="*/ 4080684 w 12114255"/>
              <a:gd name="connsiteY8" fmla="*/ 5926717 h 6330524"/>
              <a:gd name="connsiteX9" fmla="*/ 5045206 w 12114255"/>
              <a:gd name="connsiteY9" fmla="*/ 5927859 h 6330524"/>
              <a:gd name="connsiteX10" fmla="*/ 5731339 w 12114255"/>
              <a:gd name="connsiteY10" fmla="*/ 6330524 h 6330524"/>
              <a:gd name="connsiteX11" fmla="*/ 6077302 w 12114255"/>
              <a:gd name="connsiteY11" fmla="*/ 5908409 h 6330524"/>
              <a:gd name="connsiteX12" fmla="*/ 9098386 w 12114255"/>
              <a:gd name="connsiteY12" fmla="*/ 5911624 h 6330524"/>
              <a:gd name="connsiteX13" fmla="*/ 10007288 w 12114255"/>
              <a:gd name="connsiteY13" fmla="*/ 5914499 h 6330524"/>
              <a:gd name="connsiteX14" fmla="*/ 10927227 w 12114255"/>
              <a:gd name="connsiteY14" fmla="*/ 5922366 h 6330524"/>
              <a:gd name="connsiteX15" fmla="*/ 12085310 w 12114255"/>
              <a:gd name="connsiteY15" fmla="*/ 5921320 h 6330524"/>
              <a:gd name="connsiteX16" fmla="*/ 12063456 w 12114255"/>
              <a:gd name="connsiteY16" fmla="*/ 2621674 h 6330524"/>
              <a:gd name="connsiteX17" fmla="*/ 12054104 w 12114255"/>
              <a:gd name="connsiteY17" fmla="*/ 176313 h 6330524"/>
              <a:gd name="connsiteX18" fmla="*/ 11289537 w 12114255"/>
              <a:gd name="connsiteY18" fmla="*/ 107615 h 6330524"/>
              <a:gd name="connsiteX19" fmla="*/ 10259313 w 12114255"/>
              <a:gd name="connsiteY19" fmla="*/ 101059 h 6330524"/>
              <a:gd name="connsiteX20" fmla="*/ 7599878 w 12114255"/>
              <a:gd name="connsiteY20" fmla="*/ 75910 h 6330524"/>
              <a:gd name="connsiteX21" fmla="*/ 1892744 w 12114255"/>
              <a:gd name="connsiteY21" fmla="*/ 0 h 6330524"/>
              <a:gd name="connsiteX0" fmla="*/ 1892744 w 12114253"/>
              <a:gd name="connsiteY0" fmla="*/ 0 h 6330524"/>
              <a:gd name="connsiteX1" fmla="*/ 304663 w 12114253"/>
              <a:gd name="connsiteY1" fmla="*/ 10761 h 6330524"/>
              <a:gd name="connsiteX2" fmla="*/ 0 w 12114253"/>
              <a:gd name="connsiteY2" fmla="*/ 47942 h 6330524"/>
              <a:gd name="connsiteX3" fmla="*/ 0 w 12114253"/>
              <a:gd name="connsiteY3" fmla="*/ 909146 h 6330524"/>
              <a:gd name="connsiteX4" fmla="*/ 4597 w 12114253"/>
              <a:gd name="connsiteY4" fmla="*/ 909146 h 6330524"/>
              <a:gd name="connsiteX5" fmla="*/ 88972 w 12114253"/>
              <a:gd name="connsiteY5" fmla="*/ 3523848 h 6330524"/>
              <a:gd name="connsiteX6" fmla="*/ 148480 w 12114253"/>
              <a:gd name="connsiteY6" fmla="*/ 5930841 h 6330524"/>
              <a:gd name="connsiteX7" fmla="*/ 2638911 w 12114253"/>
              <a:gd name="connsiteY7" fmla="*/ 5933377 h 6330524"/>
              <a:gd name="connsiteX8" fmla="*/ 4080684 w 12114253"/>
              <a:gd name="connsiteY8" fmla="*/ 5926717 h 6330524"/>
              <a:gd name="connsiteX9" fmla="*/ 5045206 w 12114253"/>
              <a:gd name="connsiteY9" fmla="*/ 5927859 h 6330524"/>
              <a:gd name="connsiteX10" fmla="*/ 5731339 w 12114253"/>
              <a:gd name="connsiteY10" fmla="*/ 6330524 h 6330524"/>
              <a:gd name="connsiteX11" fmla="*/ 6077302 w 12114253"/>
              <a:gd name="connsiteY11" fmla="*/ 5908409 h 6330524"/>
              <a:gd name="connsiteX12" fmla="*/ 9098386 w 12114253"/>
              <a:gd name="connsiteY12" fmla="*/ 5911624 h 6330524"/>
              <a:gd name="connsiteX13" fmla="*/ 10007288 w 12114253"/>
              <a:gd name="connsiteY13" fmla="*/ 5914499 h 6330524"/>
              <a:gd name="connsiteX14" fmla="*/ 10927227 w 12114253"/>
              <a:gd name="connsiteY14" fmla="*/ 5922366 h 6330524"/>
              <a:gd name="connsiteX15" fmla="*/ 12085310 w 12114253"/>
              <a:gd name="connsiteY15" fmla="*/ 5921320 h 6330524"/>
              <a:gd name="connsiteX16" fmla="*/ 12063456 w 12114253"/>
              <a:gd name="connsiteY16" fmla="*/ 2621674 h 6330524"/>
              <a:gd name="connsiteX17" fmla="*/ 12054104 w 12114253"/>
              <a:gd name="connsiteY17" fmla="*/ 176313 h 6330524"/>
              <a:gd name="connsiteX18" fmla="*/ 11289537 w 12114253"/>
              <a:gd name="connsiteY18" fmla="*/ 107615 h 6330524"/>
              <a:gd name="connsiteX19" fmla="*/ 10259313 w 12114253"/>
              <a:gd name="connsiteY19" fmla="*/ 101059 h 6330524"/>
              <a:gd name="connsiteX20" fmla="*/ 7599878 w 12114253"/>
              <a:gd name="connsiteY20" fmla="*/ 75910 h 6330524"/>
              <a:gd name="connsiteX21" fmla="*/ 1892744 w 12114253"/>
              <a:gd name="connsiteY21" fmla="*/ 0 h 6330524"/>
              <a:gd name="connsiteX0" fmla="*/ 1892744 w 12114255"/>
              <a:gd name="connsiteY0" fmla="*/ 0 h 6330524"/>
              <a:gd name="connsiteX1" fmla="*/ 304663 w 12114255"/>
              <a:gd name="connsiteY1" fmla="*/ 10761 h 6330524"/>
              <a:gd name="connsiteX2" fmla="*/ 0 w 12114255"/>
              <a:gd name="connsiteY2" fmla="*/ 47942 h 6330524"/>
              <a:gd name="connsiteX3" fmla="*/ 0 w 12114255"/>
              <a:gd name="connsiteY3" fmla="*/ 909146 h 6330524"/>
              <a:gd name="connsiteX4" fmla="*/ 4597 w 12114255"/>
              <a:gd name="connsiteY4" fmla="*/ 909146 h 6330524"/>
              <a:gd name="connsiteX5" fmla="*/ 88972 w 12114255"/>
              <a:gd name="connsiteY5" fmla="*/ 3523848 h 6330524"/>
              <a:gd name="connsiteX6" fmla="*/ 148480 w 12114255"/>
              <a:gd name="connsiteY6" fmla="*/ 5930841 h 6330524"/>
              <a:gd name="connsiteX7" fmla="*/ 2638911 w 12114255"/>
              <a:gd name="connsiteY7" fmla="*/ 5933377 h 6330524"/>
              <a:gd name="connsiteX8" fmla="*/ 4308929 w 12114255"/>
              <a:gd name="connsiteY8" fmla="*/ 5926717 h 6330524"/>
              <a:gd name="connsiteX9" fmla="*/ 5045206 w 12114255"/>
              <a:gd name="connsiteY9" fmla="*/ 5927859 h 6330524"/>
              <a:gd name="connsiteX10" fmla="*/ 5731339 w 12114255"/>
              <a:gd name="connsiteY10" fmla="*/ 6330524 h 6330524"/>
              <a:gd name="connsiteX11" fmla="*/ 6077302 w 12114255"/>
              <a:gd name="connsiteY11" fmla="*/ 5908409 h 6330524"/>
              <a:gd name="connsiteX12" fmla="*/ 9098386 w 12114255"/>
              <a:gd name="connsiteY12" fmla="*/ 5911624 h 6330524"/>
              <a:gd name="connsiteX13" fmla="*/ 10007288 w 12114255"/>
              <a:gd name="connsiteY13" fmla="*/ 5914499 h 6330524"/>
              <a:gd name="connsiteX14" fmla="*/ 10927227 w 12114255"/>
              <a:gd name="connsiteY14" fmla="*/ 5922366 h 6330524"/>
              <a:gd name="connsiteX15" fmla="*/ 12085310 w 12114255"/>
              <a:gd name="connsiteY15" fmla="*/ 5921320 h 6330524"/>
              <a:gd name="connsiteX16" fmla="*/ 12063456 w 12114255"/>
              <a:gd name="connsiteY16" fmla="*/ 2621674 h 6330524"/>
              <a:gd name="connsiteX17" fmla="*/ 12054104 w 12114255"/>
              <a:gd name="connsiteY17" fmla="*/ 176313 h 6330524"/>
              <a:gd name="connsiteX18" fmla="*/ 11289537 w 12114255"/>
              <a:gd name="connsiteY18" fmla="*/ 107615 h 6330524"/>
              <a:gd name="connsiteX19" fmla="*/ 10259313 w 12114255"/>
              <a:gd name="connsiteY19" fmla="*/ 101059 h 6330524"/>
              <a:gd name="connsiteX20" fmla="*/ 7599878 w 12114255"/>
              <a:gd name="connsiteY20" fmla="*/ 75910 h 6330524"/>
              <a:gd name="connsiteX21" fmla="*/ 1892744 w 12114255"/>
              <a:gd name="connsiteY21" fmla="*/ 0 h 6330524"/>
              <a:gd name="connsiteX0" fmla="*/ 1892744 w 12114253"/>
              <a:gd name="connsiteY0" fmla="*/ 0 h 6330524"/>
              <a:gd name="connsiteX1" fmla="*/ 304663 w 12114253"/>
              <a:gd name="connsiteY1" fmla="*/ 10761 h 6330524"/>
              <a:gd name="connsiteX2" fmla="*/ 0 w 12114253"/>
              <a:gd name="connsiteY2" fmla="*/ 47942 h 6330524"/>
              <a:gd name="connsiteX3" fmla="*/ 0 w 12114253"/>
              <a:gd name="connsiteY3" fmla="*/ 909146 h 6330524"/>
              <a:gd name="connsiteX4" fmla="*/ 4597 w 12114253"/>
              <a:gd name="connsiteY4" fmla="*/ 909146 h 6330524"/>
              <a:gd name="connsiteX5" fmla="*/ 88972 w 12114253"/>
              <a:gd name="connsiteY5" fmla="*/ 3523848 h 6330524"/>
              <a:gd name="connsiteX6" fmla="*/ 148480 w 12114253"/>
              <a:gd name="connsiteY6" fmla="*/ 5930841 h 6330524"/>
              <a:gd name="connsiteX7" fmla="*/ 2638911 w 12114253"/>
              <a:gd name="connsiteY7" fmla="*/ 5933377 h 6330524"/>
              <a:gd name="connsiteX8" fmla="*/ 4308929 w 12114253"/>
              <a:gd name="connsiteY8" fmla="*/ 5926717 h 6330524"/>
              <a:gd name="connsiteX9" fmla="*/ 5141474 w 12114253"/>
              <a:gd name="connsiteY9" fmla="*/ 5927859 h 6330524"/>
              <a:gd name="connsiteX10" fmla="*/ 5731339 w 12114253"/>
              <a:gd name="connsiteY10" fmla="*/ 6330524 h 6330524"/>
              <a:gd name="connsiteX11" fmla="*/ 6077302 w 12114253"/>
              <a:gd name="connsiteY11" fmla="*/ 5908409 h 6330524"/>
              <a:gd name="connsiteX12" fmla="*/ 9098386 w 12114253"/>
              <a:gd name="connsiteY12" fmla="*/ 5911624 h 6330524"/>
              <a:gd name="connsiteX13" fmla="*/ 10007288 w 12114253"/>
              <a:gd name="connsiteY13" fmla="*/ 5914499 h 6330524"/>
              <a:gd name="connsiteX14" fmla="*/ 10927227 w 12114253"/>
              <a:gd name="connsiteY14" fmla="*/ 5922366 h 6330524"/>
              <a:gd name="connsiteX15" fmla="*/ 12085310 w 12114253"/>
              <a:gd name="connsiteY15" fmla="*/ 5921320 h 6330524"/>
              <a:gd name="connsiteX16" fmla="*/ 12063456 w 12114253"/>
              <a:gd name="connsiteY16" fmla="*/ 2621674 h 6330524"/>
              <a:gd name="connsiteX17" fmla="*/ 12054104 w 12114253"/>
              <a:gd name="connsiteY17" fmla="*/ 176313 h 6330524"/>
              <a:gd name="connsiteX18" fmla="*/ 11289537 w 12114253"/>
              <a:gd name="connsiteY18" fmla="*/ 107615 h 6330524"/>
              <a:gd name="connsiteX19" fmla="*/ 10259313 w 12114253"/>
              <a:gd name="connsiteY19" fmla="*/ 101059 h 6330524"/>
              <a:gd name="connsiteX20" fmla="*/ 7599878 w 12114253"/>
              <a:gd name="connsiteY20" fmla="*/ 75910 h 6330524"/>
              <a:gd name="connsiteX21" fmla="*/ 1892744 w 12114253"/>
              <a:gd name="connsiteY21" fmla="*/ 0 h 6330524"/>
              <a:gd name="connsiteX0" fmla="*/ 1892744 w 12114253"/>
              <a:gd name="connsiteY0" fmla="*/ 0 h 6330524"/>
              <a:gd name="connsiteX1" fmla="*/ 304663 w 12114253"/>
              <a:gd name="connsiteY1" fmla="*/ 10761 h 6330524"/>
              <a:gd name="connsiteX2" fmla="*/ 0 w 12114253"/>
              <a:gd name="connsiteY2" fmla="*/ 47942 h 6330524"/>
              <a:gd name="connsiteX3" fmla="*/ 0 w 12114253"/>
              <a:gd name="connsiteY3" fmla="*/ 909146 h 6330524"/>
              <a:gd name="connsiteX4" fmla="*/ 4597 w 12114253"/>
              <a:gd name="connsiteY4" fmla="*/ 909146 h 6330524"/>
              <a:gd name="connsiteX5" fmla="*/ 88972 w 12114253"/>
              <a:gd name="connsiteY5" fmla="*/ 3523848 h 6330524"/>
              <a:gd name="connsiteX6" fmla="*/ 148480 w 12114253"/>
              <a:gd name="connsiteY6" fmla="*/ 5930841 h 6330524"/>
              <a:gd name="connsiteX7" fmla="*/ 2638911 w 12114253"/>
              <a:gd name="connsiteY7" fmla="*/ 5933377 h 6330524"/>
              <a:gd name="connsiteX8" fmla="*/ 4308929 w 12114253"/>
              <a:gd name="connsiteY8" fmla="*/ 5926717 h 6330524"/>
              <a:gd name="connsiteX9" fmla="*/ 5141474 w 12114253"/>
              <a:gd name="connsiteY9" fmla="*/ 5927859 h 6330524"/>
              <a:gd name="connsiteX10" fmla="*/ 5731339 w 12114253"/>
              <a:gd name="connsiteY10" fmla="*/ 6330524 h 6330524"/>
              <a:gd name="connsiteX11" fmla="*/ 6196455 w 12114253"/>
              <a:gd name="connsiteY11" fmla="*/ 5908410 h 6330524"/>
              <a:gd name="connsiteX12" fmla="*/ 9098386 w 12114253"/>
              <a:gd name="connsiteY12" fmla="*/ 5911624 h 6330524"/>
              <a:gd name="connsiteX13" fmla="*/ 10007288 w 12114253"/>
              <a:gd name="connsiteY13" fmla="*/ 5914499 h 6330524"/>
              <a:gd name="connsiteX14" fmla="*/ 10927227 w 12114253"/>
              <a:gd name="connsiteY14" fmla="*/ 5922366 h 6330524"/>
              <a:gd name="connsiteX15" fmla="*/ 12085310 w 12114253"/>
              <a:gd name="connsiteY15" fmla="*/ 5921320 h 6330524"/>
              <a:gd name="connsiteX16" fmla="*/ 12063456 w 12114253"/>
              <a:gd name="connsiteY16" fmla="*/ 2621674 h 6330524"/>
              <a:gd name="connsiteX17" fmla="*/ 12054104 w 12114253"/>
              <a:gd name="connsiteY17" fmla="*/ 176313 h 6330524"/>
              <a:gd name="connsiteX18" fmla="*/ 11289537 w 12114253"/>
              <a:gd name="connsiteY18" fmla="*/ 107615 h 6330524"/>
              <a:gd name="connsiteX19" fmla="*/ 10259313 w 12114253"/>
              <a:gd name="connsiteY19" fmla="*/ 101059 h 6330524"/>
              <a:gd name="connsiteX20" fmla="*/ 7599878 w 12114253"/>
              <a:gd name="connsiteY20" fmla="*/ 75910 h 6330524"/>
              <a:gd name="connsiteX21" fmla="*/ 1892744 w 12114253"/>
              <a:gd name="connsiteY21" fmla="*/ 0 h 6330524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141474 w 12114253"/>
              <a:gd name="connsiteY9" fmla="*/ 5927859 h 6231011"/>
              <a:gd name="connsiteX10" fmla="*/ 5707509 w 12114253"/>
              <a:gd name="connsiteY10" fmla="*/ 6231011 h 6231011"/>
              <a:gd name="connsiteX11" fmla="*/ 6196455 w 12114253"/>
              <a:gd name="connsiteY11" fmla="*/ 5908410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236797 w 12114253"/>
              <a:gd name="connsiteY9" fmla="*/ 5927859 h 6231011"/>
              <a:gd name="connsiteX10" fmla="*/ 5707509 w 12114253"/>
              <a:gd name="connsiteY10" fmla="*/ 6231011 h 6231011"/>
              <a:gd name="connsiteX11" fmla="*/ 6196455 w 12114253"/>
              <a:gd name="connsiteY11" fmla="*/ 5908410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196455 w 12114253"/>
              <a:gd name="connsiteY11" fmla="*/ 5908410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196455 w 12114253"/>
              <a:gd name="connsiteY11" fmla="*/ 5908410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196455 w 12114253"/>
              <a:gd name="connsiteY11" fmla="*/ 5908410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092239 w 12114253"/>
              <a:gd name="connsiteY11" fmla="*/ 5912762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071394 w 12114253"/>
              <a:gd name="connsiteY11" fmla="*/ 5917114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071394 w 12114253"/>
              <a:gd name="connsiteY11" fmla="*/ 5917114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071394 w 12114253"/>
              <a:gd name="connsiteY11" fmla="*/ 5917114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071394 w 12114253"/>
              <a:gd name="connsiteY11" fmla="*/ 5917114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3319168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071394 w 12114253"/>
              <a:gd name="connsiteY11" fmla="*/ 5917114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07348"/>
              <a:gd name="connsiteY0" fmla="*/ 0 h 6231011"/>
              <a:gd name="connsiteX1" fmla="*/ 304663 w 12107348"/>
              <a:gd name="connsiteY1" fmla="*/ 10761 h 6231011"/>
              <a:gd name="connsiteX2" fmla="*/ 0 w 12107348"/>
              <a:gd name="connsiteY2" fmla="*/ 47942 h 6231011"/>
              <a:gd name="connsiteX3" fmla="*/ 0 w 12107348"/>
              <a:gd name="connsiteY3" fmla="*/ 909146 h 6231011"/>
              <a:gd name="connsiteX4" fmla="*/ 4597 w 12107348"/>
              <a:gd name="connsiteY4" fmla="*/ 909146 h 6231011"/>
              <a:gd name="connsiteX5" fmla="*/ 88972 w 12107348"/>
              <a:gd name="connsiteY5" fmla="*/ 3523848 h 6231011"/>
              <a:gd name="connsiteX6" fmla="*/ 148480 w 12107348"/>
              <a:gd name="connsiteY6" fmla="*/ 5930841 h 6231011"/>
              <a:gd name="connsiteX7" fmla="*/ 3319168 w 12107348"/>
              <a:gd name="connsiteY7" fmla="*/ 5933377 h 6231011"/>
              <a:gd name="connsiteX8" fmla="*/ 4308929 w 12107348"/>
              <a:gd name="connsiteY8" fmla="*/ 5926717 h 6231011"/>
              <a:gd name="connsiteX9" fmla="*/ 5308288 w 12107348"/>
              <a:gd name="connsiteY9" fmla="*/ 5937810 h 6231011"/>
              <a:gd name="connsiteX10" fmla="*/ 5707509 w 12107348"/>
              <a:gd name="connsiteY10" fmla="*/ 6231011 h 6231011"/>
              <a:gd name="connsiteX11" fmla="*/ 6071394 w 12107348"/>
              <a:gd name="connsiteY11" fmla="*/ 5917114 h 6231011"/>
              <a:gd name="connsiteX12" fmla="*/ 9098386 w 12107348"/>
              <a:gd name="connsiteY12" fmla="*/ 5911624 h 6231011"/>
              <a:gd name="connsiteX13" fmla="*/ 10007288 w 12107348"/>
              <a:gd name="connsiteY13" fmla="*/ 5914499 h 6231011"/>
              <a:gd name="connsiteX14" fmla="*/ 10927227 w 12107348"/>
              <a:gd name="connsiteY14" fmla="*/ 5922366 h 6231011"/>
              <a:gd name="connsiteX15" fmla="*/ 12085310 w 12107348"/>
              <a:gd name="connsiteY15" fmla="*/ 5921320 h 6231011"/>
              <a:gd name="connsiteX16" fmla="*/ 12063456 w 12107348"/>
              <a:gd name="connsiteY16" fmla="*/ 2621674 h 6231011"/>
              <a:gd name="connsiteX17" fmla="*/ 12054104 w 12107348"/>
              <a:gd name="connsiteY17" fmla="*/ 176313 h 6231011"/>
              <a:gd name="connsiteX18" fmla="*/ 11289537 w 12107348"/>
              <a:gd name="connsiteY18" fmla="*/ 107615 h 6231011"/>
              <a:gd name="connsiteX19" fmla="*/ 10259313 w 12107348"/>
              <a:gd name="connsiteY19" fmla="*/ 101059 h 6231011"/>
              <a:gd name="connsiteX20" fmla="*/ 7599878 w 12107348"/>
              <a:gd name="connsiteY20" fmla="*/ 75910 h 6231011"/>
              <a:gd name="connsiteX21" fmla="*/ 1892744 w 12107348"/>
              <a:gd name="connsiteY21" fmla="*/ 0 h 6231011"/>
              <a:gd name="connsiteX0" fmla="*/ 1892744 w 12107348"/>
              <a:gd name="connsiteY0" fmla="*/ 0 h 6231011"/>
              <a:gd name="connsiteX1" fmla="*/ 304663 w 12107348"/>
              <a:gd name="connsiteY1" fmla="*/ 10761 h 6231011"/>
              <a:gd name="connsiteX2" fmla="*/ 0 w 12107348"/>
              <a:gd name="connsiteY2" fmla="*/ 47942 h 6231011"/>
              <a:gd name="connsiteX3" fmla="*/ 0 w 12107348"/>
              <a:gd name="connsiteY3" fmla="*/ 909146 h 6231011"/>
              <a:gd name="connsiteX4" fmla="*/ 4597 w 12107348"/>
              <a:gd name="connsiteY4" fmla="*/ 909146 h 6231011"/>
              <a:gd name="connsiteX5" fmla="*/ 88972 w 12107348"/>
              <a:gd name="connsiteY5" fmla="*/ 3523848 h 6231011"/>
              <a:gd name="connsiteX6" fmla="*/ 148480 w 12107348"/>
              <a:gd name="connsiteY6" fmla="*/ 5930841 h 6231011"/>
              <a:gd name="connsiteX7" fmla="*/ 3319168 w 12107348"/>
              <a:gd name="connsiteY7" fmla="*/ 5933377 h 6231011"/>
              <a:gd name="connsiteX8" fmla="*/ 4308929 w 12107348"/>
              <a:gd name="connsiteY8" fmla="*/ 5926717 h 6231011"/>
              <a:gd name="connsiteX9" fmla="*/ 5308288 w 12107348"/>
              <a:gd name="connsiteY9" fmla="*/ 5937810 h 6231011"/>
              <a:gd name="connsiteX10" fmla="*/ 5707509 w 12107348"/>
              <a:gd name="connsiteY10" fmla="*/ 6231011 h 6231011"/>
              <a:gd name="connsiteX11" fmla="*/ 6071394 w 12107348"/>
              <a:gd name="connsiteY11" fmla="*/ 5917114 h 6231011"/>
              <a:gd name="connsiteX12" fmla="*/ 9098386 w 12107348"/>
              <a:gd name="connsiteY12" fmla="*/ 5911624 h 6231011"/>
              <a:gd name="connsiteX13" fmla="*/ 10007288 w 12107348"/>
              <a:gd name="connsiteY13" fmla="*/ 5914499 h 6231011"/>
              <a:gd name="connsiteX14" fmla="*/ 10927227 w 12107348"/>
              <a:gd name="connsiteY14" fmla="*/ 5922366 h 6231011"/>
              <a:gd name="connsiteX15" fmla="*/ 12085310 w 12107348"/>
              <a:gd name="connsiteY15" fmla="*/ 5921320 h 6231011"/>
              <a:gd name="connsiteX16" fmla="*/ 12063456 w 12107348"/>
              <a:gd name="connsiteY16" fmla="*/ 2621674 h 6231011"/>
              <a:gd name="connsiteX17" fmla="*/ 12054104 w 12107348"/>
              <a:gd name="connsiteY17" fmla="*/ 176313 h 6231011"/>
              <a:gd name="connsiteX18" fmla="*/ 11289537 w 12107348"/>
              <a:gd name="connsiteY18" fmla="*/ 107615 h 6231011"/>
              <a:gd name="connsiteX19" fmla="*/ 10259313 w 12107348"/>
              <a:gd name="connsiteY19" fmla="*/ 101059 h 6231011"/>
              <a:gd name="connsiteX20" fmla="*/ 7599878 w 12107348"/>
              <a:gd name="connsiteY20" fmla="*/ 75910 h 6231011"/>
              <a:gd name="connsiteX21" fmla="*/ 1892744 w 12107348"/>
              <a:gd name="connsiteY21" fmla="*/ 0 h 6231011"/>
              <a:gd name="connsiteX0" fmla="*/ 1892744 w 12113512"/>
              <a:gd name="connsiteY0" fmla="*/ 25991 h 6257002"/>
              <a:gd name="connsiteX1" fmla="*/ 304663 w 12113512"/>
              <a:gd name="connsiteY1" fmla="*/ 36752 h 6257002"/>
              <a:gd name="connsiteX2" fmla="*/ 0 w 12113512"/>
              <a:gd name="connsiteY2" fmla="*/ 73933 h 6257002"/>
              <a:gd name="connsiteX3" fmla="*/ 0 w 12113512"/>
              <a:gd name="connsiteY3" fmla="*/ 935137 h 6257002"/>
              <a:gd name="connsiteX4" fmla="*/ 4597 w 12113512"/>
              <a:gd name="connsiteY4" fmla="*/ 935137 h 6257002"/>
              <a:gd name="connsiteX5" fmla="*/ 88972 w 12113512"/>
              <a:gd name="connsiteY5" fmla="*/ 3549839 h 6257002"/>
              <a:gd name="connsiteX6" fmla="*/ 148480 w 12113512"/>
              <a:gd name="connsiteY6" fmla="*/ 5956832 h 6257002"/>
              <a:gd name="connsiteX7" fmla="*/ 3319168 w 12113512"/>
              <a:gd name="connsiteY7" fmla="*/ 5959368 h 6257002"/>
              <a:gd name="connsiteX8" fmla="*/ 4308929 w 12113512"/>
              <a:gd name="connsiteY8" fmla="*/ 5952708 h 6257002"/>
              <a:gd name="connsiteX9" fmla="*/ 5308288 w 12113512"/>
              <a:gd name="connsiteY9" fmla="*/ 5963801 h 6257002"/>
              <a:gd name="connsiteX10" fmla="*/ 5707509 w 12113512"/>
              <a:gd name="connsiteY10" fmla="*/ 6257002 h 6257002"/>
              <a:gd name="connsiteX11" fmla="*/ 6071394 w 12113512"/>
              <a:gd name="connsiteY11" fmla="*/ 5943105 h 6257002"/>
              <a:gd name="connsiteX12" fmla="*/ 9098386 w 12113512"/>
              <a:gd name="connsiteY12" fmla="*/ 5937615 h 6257002"/>
              <a:gd name="connsiteX13" fmla="*/ 10007288 w 12113512"/>
              <a:gd name="connsiteY13" fmla="*/ 5940490 h 6257002"/>
              <a:gd name="connsiteX14" fmla="*/ 10927227 w 12113512"/>
              <a:gd name="connsiteY14" fmla="*/ 5948357 h 6257002"/>
              <a:gd name="connsiteX15" fmla="*/ 12085310 w 12113512"/>
              <a:gd name="connsiteY15" fmla="*/ 5947311 h 6257002"/>
              <a:gd name="connsiteX16" fmla="*/ 12063456 w 12113512"/>
              <a:gd name="connsiteY16" fmla="*/ 2647665 h 6257002"/>
              <a:gd name="connsiteX17" fmla="*/ 12054104 w 12113512"/>
              <a:gd name="connsiteY17" fmla="*/ 202304 h 6257002"/>
              <a:gd name="connsiteX18" fmla="*/ 11486459 w 12113512"/>
              <a:gd name="connsiteY18" fmla="*/ 141081 h 6257002"/>
              <a:gd name="connsiteX19" fmla="*/ 10259313 w 12113512"/>
              <a:gd name="connsiteY19" fmla="*/ 127050 h 6257002"/>
              <a:gd name="connsiteX20" fmla="*/ 7599878 w 12113512"/>
              <a:gd name="connsiteY20" fmla="*/ 101901 h 6257002"/>
              <a:gd name="connsiteX21" fmla="*/ 1892744 w 12113512"/>
              <a:gd name="connsiteY21" fmla="*/ 25991 h 6257002"/>
              <a:gd name="connsiteX0" fmla="*/ 1892744 w 12117505"/>
              <a:gd name="connsiteY0" fmla="*/ 0 h 6231011"/>
              <a:gd name="connsiteX1" fmla="*/ 304663 w 12117505"/>
              <a:gd name="connsiteY1" fmla="*/ 10761 h 6231011"/>
              <a:gd name="connsiteX2" fmla="*/ 0 w 12117505"/>
              <a:gd name="connsiteY2" fmla="*/ 47942 h 6231011"/>
              <a:gd name="connsiteX3" fmla="*/ 0 w 12117505"/>
              <a:gd name="connsiteY3" fmla="*/ 909146 h 6231011"/>
              <a:gd name="connsiteX4" fmla="*/ 4597 w 12117505"/>
              <a:gd name="connsiteY4" fmla="*/ 909146 h 6231011"/>
              <a:gd name="connsiteX5" fmla="*/ 88972 w 12117505"/>
              <a:gd name="connsiteY5" fmla="*/ 3523848 h 6231011"/>
              <a:gd name="connsiteX6" fmla="*/ 148480 w 12117505"/>
              <a:gd name="connsiteY6" fmla="*/ 5930841 h 6231011"/>
              <a:gd name="connsiteX7" fmla="*/ 3319168 w 12117505"/>
              <a:gd name="connsiteY7" fmla="*/ 5933377 h 6231011"/>
              <a:gd name="connsiteX8" fmla="*/ 4308929 w 12117505"/>
              <a:gd name="connsiteY8" fmla="*/ 5926717 h 6231011"/>
              <a:gd name="connsiteX9" fmla="*/ 5308288 w 12117505"/>
              <a:gd name="connsiteY9" fmla="*/ 5937810 h 6231011"/>
              <a:gd name="connsiteX10" fmla="*/ 5707509 w 12117505"/>
              <a:gd name="connsiteY10" fmla="*/ 6231011 h 6231011"/>
              <a:gd name="connsiteX11" fmla="*/ 6071394 w 12117505"/>
              <a:gd name="connsiteY11" fmla="*/ 5917114 h 6231011"/>
              <a:gd name="connsiteX12" fmla="*/ 9098386 w 12117505"/>
              <a:gd name="connsiteY12" fmla="*/ 5911624 h 6231011"/>
              <a:gd name="connsiteX13" fmla="*/ 10007288 w 12117505"/>
              <a:gd name="connsiteY13" fmla="*/ 5914499 h 6231011"/>
              <a:gd name="connsiteX14" fmla="*/ 10927227 w 12117505"/>
              <a:gd name="connsiteY14" fmla="*/ 5922366 h 6231011"/>
              <a:gd name="connsiteX15" fmla="*/ 12085310 w 12117505"/>
              <a:gd name="connsiteY15" fmla="*/ 5921320 h 6231011"/>
              <a:gd name="connsiteX16" fmla="*/ 12063456 w 12117505"/>
              <a:gd name="connsiteY16" fmla="*/ 2621674 h 6231011"/>
              <a:gd name="connsiteX17" fmla="*/ 12054104 w 12117505"/>
              <a:gd name="connsiteY17" fmla="*/ 176313 h 6231011"/>
              <a:gd name="connsiteX18" fmla="*/ 11486459 w 12117505"/>
              <a:gd name="connsiteY18" fmla="*/ 115090 h 6231011"/>
              <a:gd name="connsiteX19" fmla="*/ 10259313 w 12117505"/>
              <a:gd name="connsiteY19" fmla="*/ 101059 h 6231011"/>
              <a:gd name="connsiteX20" fmla="*/ 7599878 w 12117505"/>
              <a:gd name="connsiteY20" fmla="*/ 75910 h 6231011"/>
              <a:gd name="connsiteX21" fmla="*/ 1892744 w 12117505"/>
              <a:gd name="connsiteY21" fmla="*/ 0 h 6231011"/>
              <a:gd name="connsiteX0" fmla="*/ 1892744 w 12117505"/>
              <a:gd name="connsiteY0" fmla="*/ 0 h 6231011"/>
              <a:gd name="connsiteX1" fmla="*/ 304663 w 12117505"/>
              <a:gd name="connsiteY1" fmla="*/ 10761 h 6231011"/>
              <a:gd name="connsiteX2" fmla="*/ 0 w 12117505"/>
              <a:gd name="connsiteY2" fmla="*/ 47942 h 6231011"/>
              <a:gd name="connsiteX3" fmla="*/ 0 w 12117505"/>
              <a:gd name="connsiteY3" fmla="*/ 909146 h 6231011"/>
              <a:gd name="connsiteX4" fmla="*/ 4597 w 12117505"/>
              <a:gd name="connsiteY4" fmla="*/ 909146 h 6231011"/>
              <a:gd name="connsiteX5" fmla="*/ 88972 w 12117505"/>
              <a:gd name="connsiteY5" fmla="*/ 3523848 h 6231011"/>
              <a:gd name="connsiteX6" fmla="*/ 148480 w 12117505"/>
              <a:gd name="connsiteY6" fmla="*/ 5930841 h 6231011"/>
              <a:gd name="connsiteX7" fmla="*/ 3319168 w 12117505"/>
              <a:gd name="connsiteY7" fmla="*/ 5933377 h 6231011"/>
              <a:gd name="connsiteX8" fmla="*/ 4308929 w 12117505"/>
              <a:gd name="connsiteY8" fmla="*/ 5926717 h 6231011"/>
              <a:gd name="connsiteX9" fmla="*/ 5308288 w 12117505"/>
              <a:gd name="connsiteY9" fmla="*/ 5937810 h 6231011"/>
              <a:gd name="connsiteX10" fmla="*/ 5707509 w 12117505"/>
              <a:gd name="connsiteY10" fmla="*/ 6231011 h 6231011"/>
              <a:gd name="connsiteX11" fmla="*/ 6071394 w 12117505"/>
              <a:gd name="connsiteY11" fmla="*/ 5917114 h 6231011"/>
              <a:gd name="connsiteX12" fmla="*/ 9098386 w 12117505"/>
              <a:gd name="connsiteY12" fmla="*/ 5911624 h 6231011"/>
              <a:gd name="connsiteX13" fmla="*/ 10007288 w 12117505"/>
              <a:gd name="connsiteY13" fmla="*/ 5914499 h 6231011"/>
              <a:gd name="connsiteX14" fmla="*/ 10927227 w 12117505"/>
              <a:gd name="connsiteY14" fmla="*/ 5922366 h 6231011"/>
              <a:gd name="connsiteX15" fmla="*/ 12085310 w 12117505"/>
              <a:gd name="connsiteY15" fmla="*/ 5921320 h 6231011"/>
              <a:gd name="connsiteX16" fmla="*/ 12063456 w 12117505"/>
              <a:gd name="connsiteY16" fmla="*/ 2621674 h 6231011"/>
              <a:gd name="connsiteX17" fmla="*/ 12054104 w 12117505"/>
              <a:gd name="connsiteY17" fmla="*/ 176313 h 6231011"/>
              <a:gd name="connsiteX18" fmla="*/ 11486459 w 12117505"/>
              <a:gd name="connsiteY18" fmla="*/ 115090 h 6231011"/>
              <a:gd name="connsiteX19" fmla="*/ 10223511 w 12117505"/>
              <a:gd name="connsiteY19" fmla="*/ 101059 h 6231011"/>
              <a:gd name="connsiteX20" fmla="*/ 7599878 w 12117505"/>
              <a:gd name="connsiteY20" fmla="*/ 75910 h 6231011"/>
              <a:gd name="connsiteX21" fmla="*/ 1892744 w 12117505"/>
              <a:gd name="connsiteY21" fmla="*/ 0 h 6231011"/>
              <a:gd name="connsiteX0" fmla="*/ 2161267 w 12117505"/>
              <a:gd name="connsiteY0" fmla="*/ 19141 h 6220250"/>
              <a:gd name="connsiteX1" fmla="*/ 304663 w 12117505"/>
              <a:gd name="connsiteY1" fmla="*/ 0 h 6220250"/>
              <a:gd name="connsiteX2" fmla="*/ 0 w 12117505"/>
              <a:gd name="connsiteY2" fmla="*/ 37181 h 6220250"/>
              <a:gd name="connsiteX3" fmla="*/ 0 w 12117505"/>
              <a:gd name="connsiteY3" fmla="*/ 898385 h 6220250"/>
              <a:gd name="connsiteX4" fmla="*/ 4597 w 12117505"/>
              <a:gd name="connsiteY4" fmla="*/ 898385 h 6220250"/>
              <a:gd name="connsiteX5" fmla="*/ 88972 w 12117505"/>
              <a:gd name="connsiteY5" fmla="*/ 3513087 h 6220250"/>
              <a:gd name="connsiteX6" fmla="*/ 148480 w 12117505"/>
              <a:gd name="connsiteY6" fmla="*/ 5920080 h 6220250"/>
              <a:gd name="connsiteX7" fmla="*/ 3319168 w 12117505"/>
              <a:gd name="connsiteY7" fmla="*/ 5922616 h 6220250"/>
              <a:gd name="connsiteX8" fmla="*/ 4308929 w 12117505"/>
              <a:gd name="connsiteY8" fmla="*/ 5915956 h 6220250"/>
              <a:gd name="connsiteX9" fmla="*/ 5308288 w 12117505"/>
              <a:gd name="connsiteY9" fmla="*/ 5927049 h 6220250"/>
              <a:gd name="connsiteX10" fmla="*/ 5707509 w 12117505"/>
              <a:gd name="connsiteY10" fmla="*/ 6220250 h 6220250"/>
              <a:gd name="connsiteX11" fmla="*/ 6071394 w 12117505"/>
              <a:gd name="connsiteY11" fmla="*/ 5906353 h 6220250"/>
              <a:gd name="connsiteX12" fmla="*/ 9098386 w 12117505"/>
              <a:gd name="connsiteY12" fmla="*/ 5900863 h 6220250"/>
              <a:gd name="connsiteX13" fmla="*/ 10007288 w 12117505"/>
              <a:gd name="connsiteY13" fmla="*/ 5903738 h 6220250"/>
              <a:gd name="connsiteX14" fmla="*/ 10927227 w 12117505"/>
              <a:gd name="connsiteY14" fmla="*/ 5911605 h 6220250"/>
              <a:gd name="connsiteX15" fmla="*/ 12085310 w 12117505"/>
              <a:gd name="connsiteY15" fmla="*/ 5910559 h 6220250"/>
              <a:gd name="connsiteX16" fmla="*/ 12063456 w 12117505"/>
              <a:gd name="connsiteY16" fmla="*/ 2610913 h 6220250"/>
              <a:gd name="connsiteX17" fmla="*/ 12054104 w 12117505"/>
              <a:gd name="connsiteY17" fmla="*/ 165552 h 6220250"/>
              <a:gd name="connsiteX18" fmla="*/ 11486459 w 12117505"/>
              <a:gd name="connsiteY18" fmla="*/ 104329 h 6220250"/>
              <a:gd name="connsiteX19" fmla="*/ 10223511 w 12117505"/>
              <a:gd name="connsiteY19" fmla="*/ 90298 h 6220250"/>
              <a:gd name="connsiteX20" fmla="*/ 7599878 w 12117505"/>
              <a:gd name="connsiteY20" fmla="*/ 65149 h 6220250"/>
              <a:gd name="connsiteX21" fmla="*/ 2161267 w 12117505"/>
              <a:gd name="connsiteY21" fmla="*/ 19141 h 6220250"/>
              <a:gd name="connsiteX0" fmla="*/ 2161267 w 12117505"/>
              <a:gd name="connsiteY0" fmla="*/ 19141 h 6220250"/>
              <a:gd name="connsiteX1" fmla="*/ 304663 w 12117505"/>
              <a:gd name="connsiteY1" fmla="*/ 0 h 6220250"/>
              <a:gd name="connsiteX2" fmla="*/ 0 w 12117505"/>
              <a:gd name="connsiteY2" fmla="*/ 140095 h 6220250"/>
              <a:gd name="connsiteX3" fmla="*/ 0 w 12117505"/>
              <a:gd name="connsiteY3" fmla="*/ 898385 h 6220250"/>
              <a:gd name="connsiteX4" fmla="*/ 4597 w 12117505"/>
              <a:gd name="connsiteY4" fmla="*/ 898385 h 6220250"/>
              <a:gd name="connsiteX5" fmla="*/ 88972 w 12117505"/>
              <a:gd name="connsiteY5" fmla="*/ 3513087 h 6220250"/>
              <a:gd name="connsiteX6" fmla="*/ 148480 w 12117505"/>
              <a:gd name="connsiteY6" fmla="*/ 5920080 h 6220250"/>
              <a:gd name="connsiteX7" fmla="*/ 3319168 w 12117505"/>
              <a:gd name="connsiteY7" fmla="*/ 5922616 h 6220250"/>
              <a:gd name="connsiteX8" fmla="*/ 4308929 w 12117505"/>
              <a:gd name="connsiteY8" fmla="*/ 5915956 h 6220250"/>
              <a:gd name="connsiteX9" fmla="*/ 5308288 w 12117505"/>
              <a:gd name="connsiteY9" fmla="*/ 5927049 h 6220250"/>
              <a:gd name="connsiteX10" fmla="*/ 5707509 w 12117505"/>
              <a:gd name="connsiteY10" fmla="*/ 6220250 h 6220250"/>
              <a:gd name="connsiteX11" fmla="*/ 6071394 w 12117505"/>
              <a:gd name="connsiteY11" fmla="*/ 5906353 h 6220250"/>
              <a:gd name="connsiteX12" fmla="*/ 9098386 w 12117505"/>
              <a:gd name="connsiteY12" fmla="*/ 5900863 h 6220250"/>
              <a:gd name="connsiteX13" fmla="*/ 10007288 w 12117505"/>
              <a:gd name="connsiteY13" fmla="*/ 5903738 h 6220250"/>
              <a:gd name="connsiteX14" fmla="*/ 10927227 w 12117505"/>
              <a:gd name="connsiteY14" fmla="*/ 5911605 h 6220250"/>
              <a:gd name="connsiteX15" fmla="*/ 12085310 w 12117505"/>
              <a:gd name="connsiteY15" fmla="*/ 5910559 h 6220250"/>
              <a:gd name="connsiteX16" fmla="*/ 12063456 w 12117505"/>
              <a:gd name="connsiteY16" fmla="*/ 2610913 h 6220250"/>
              <a:gd name="connsiteX17" fmla="*/ 12054104 w 12117505"/>
              <a:gd name="connsiteY17" fmla="*/ 165552 h 6220250"/>
              <a:gd name="connsiteX18" fmla="*/ 11486459 w 12117505"/>
              <a:gd name="connsiteY18" fmla="*/ 104329 h 6220250"/>
              <a:gd name="connsiteX19" fmla="*/ 10223511 w 12117505"/>
              <a:gd name="connsiteY19" fmla="*/ 90298 h 6220250"/>
              <a:gd name="connsiteX20" fmla="*/ 7599878 w 12117505"/>
              <a:gd name="connsiteY20" fmla="*/ 65149 h 6220250"/>
              <a:gd name="connsiteX21" fmla="*/ 2161267 w 12117505"/>
              <a:gd name="connsiteY21" fmla="*/ 19141 h 6220250"/>
              <a:gd name="connsiteX0" fmla="*/ 2161267 w 12117505"/>
              <a:gd name="connsiteY0" fmla="*/ 0 h 6201109"/>
              <a:gd name="connsiteX1" fmla="*/ 705111 w 12117505"/>
              <a:gd name="connsiteY1" fmla="*/ 15164 h 6201109"/>
              <a:gd name="connsiteX2" fmla="*/ 0 w 12117505"/>
              <a:gd name="connsiteY2" fmla="*/ 120954 h 6201109"/>
              <a:gd name="connsiteX3" fmla="*/ 0 w 12117505"/>
              <a:gd name="connsiteY3" fmla="*/ 879244 h 6201109"/>
              <a:gd name="connsiteX4" fmla="*/ 4597 w 12117505"/>
              <a:gd name="connsiteY4" fmla="*/ 879244 h 6201109"/>
              <a:gd name="connsiteX5" fmla="*/ 88972 w 12117505"/>
              <a:gd name="connsiteY5" fmla="*/ 3493946 h 6201109"/>
              <a:gd name="connsiteX6" fmla="*/ 148480 w 12117505"/>
              <a:gd name="connsiteY6" fmla="*/ 5900939 h 6201109"/>
              <a:gd name="connsiteX7" fmla="*/ 3319168 w 12117505"/>
              <a:gd name="connsiteY7" fmla="*/ 5903475 h 6201109"/>
              <a:gd name="connsiteX8" fmla="*/ 4308929 w 12117505"/>
              <a:gd name="connsiteY8" fmla="*/ 5896815 h 6201109"/>
              <a:gd name="connsiteX9" fmla="*/ 5308288 w 12117505"/>
              <a:gd name="connsiteY9" fmla="*/ 5907908 h 6201109"/>
              <a:gd name="connsiteX10" fmla="*/ 5707509 w 12117505"/>
              <a:gd name="connsiteY10" fmla="*/ 6201109 h 6201109"/>
              <a:gd name="connsiteX11" fmla="*/ 6071394 w 12117505"/>
              <a:gd name="connsiteY11" fmla="*/ 5887212 h 6201109"/>
              <a:gd name="connsiteX12" fmla="*/ 9098386 w 12117505"/>
              <a:gd name="connsiteY12" fmla="*/ 5881722 h 6201109"/>
              <a:gd name="connsiteX13" fmla="*/ 10007288 w 12117505"/>
              <a:gd name="connsiteY13" fmla="*/ 5884597 h 6201109"/>
              <a:gd name="connsiteX14" fmla="*/ 10927227 w 12117505"/>
              <a:gd name="connsiteY14" fmla="*/ 5892464 h 6201109"/>
              <a:gd name="connsiteX15" fmla="*/ 12085310 w 12117505"/>
              <a:gd name="connsiteY15" fmla="*/ 5891418 h 6201109"/>
              <a:gd name="connsiteX16" fmla="*/ 12063456 w 12117505"/>
              <a:gd name="connsiteY16" fmla="*/ 2591772 h 6201109"/>
              <a:gd name="connsiteX17" fmla="*/ 12054104 w 12117505"/>
              <a:gd name="connsiteY17" fmla="*/ 146411 h 6201109"/>
              <a:gd name="connsiteX18" fmla="*/ 11486459 w 12117505"/>
              <a:gd name="connsiteY18" fmla="*/ 85188 h 6201109"/>
              <a:gd name="connsiteX19" fmla="*/ 10223511 w 12117505"/>
              <a:gd name="connsiteY19" fmla="*/ 71157 h 6201109"/>
              <a:gd name="connsiteX20" fmla="*/ 7599878 w 12117505"/>
              <a:gd name="connsiteY20" fmla="*/ 46008 h 6201109"/>
              <a:gd name="connsiteX21" fmla="*/ 2161267 w 12117505"/>
              <a:gd name="connsiteY21" fmla="*/ 0 h 6201109"/>
              <a:gd name="connsiteX0" fmla="*/ 2695196 w 12117505"/>
              <a:gd name="connsiteY0" fmla="*/ 36292 h 6185945"/>
              <a:gd name="connsiteX1" fmla="*/ 705111 w 12117505"/>
              <a:gd name="connsiteY1" fmla="*/ 0 h 6185945"/>
              <a:gd name="connsiteX2" fmla="*/ 0 w 12117505"/>
              <a:gd name="connsiteY2" fmla="*/ 105790 h 6185945"/>
              <a:gd name="connsiteX3" fmla="*/ 0 w 12117505"/>
              <a:gd name="connsiteY3" fmla="*/ 864080 h 6185945"/>
              <a:gd name="connsiteX4" fmla="*/ 4597 w 12117505"/>
              <a:gd name="connsiteY4" fmla="*/ 864080 h 6185945"/>
              <a:gd name="connsiteX5" fmla="*/ 88972 w 12117505"/>
              <a:gd name="connsiteY5" fmla="*/ 3478782 h 6185945"/>
              <a:gd name="connsiteX6" fmla="*/ 148480 w 12117505"/>
              <a:gd name="connsiteY6" fmla="*/ 5885775 h 6185945"/>
              <a:gd name="connsiteX7" fmla="*/ 3319168 w 12117505"/>
              <a:gd name="connsiteY7" fmla="*/ 5888311 h 6185945"/>
              <a:gd name="connsiteX8" fmla="*/ 4308929 w 12117505"/>
              <a:gd name="connsiteY8" fmla="*/ 5881651 h 6185945"/>
              <a:gd name="connsiteX9" fmla="*/ 5308288 w 12117505"/>
              <a:gd name="connsiteY9" fmla="*/ 5892744 h 6185945"/>
              <a:gd name="connsiteX10" fmla="*/ 5707509 w 12117505"/>
              <a:gd name="connsiteY10" fmla="*/ 6185945 h 6185945"/>
              <a:gd name="connsiteX11" fmla="*/ 6071394 w 12117505"/>
              <a:gd name="connsiteY11" fmla="*/ 5872048 h 6185945"/>
              <a:gd name="connsiteX12" fmla="*/ 9098386 w 12117505"/>
              <a:gd name="connsiteY12" fmla="*/ 5866558 h 6185945"/>
              <a:gd name="connsiteX13" fmla="*/ 10007288 w 12117505"/>
              <a:gd name="connsiteY13" fmla="*/ 5869433 h 6185945"/>
              <a:gd name="connsiteX14" fmla="*/ 10927227 w 12117505"/>
              <a:gd name="connsiteY14" fmla="*/ 5877300 h 6185945"/>
              <a:gd name="connsiteX15" fmla="*/ 12085310 w 12117505"/>
              <a:gd name="connsiteY15" fmla="*/ 5876254 h 6185945"/>
              <a:gd name="connsiteX16" fmla="*/ 12063456 w 12117505"/>
              <a:gd name="connsiteY16" fmla="*/ 2576608 h 6185945"/>
              <a:gd name="connsiteX17" fmla="*/ 12054104 w 12117505"/>
              <a:gd name="connsiteY17" fmla="*/ 131247 h 6185945"/>
              <a:gd name="connsiteX18" fmla="*/ 11486459 w 12117505"/>
              <a:gd name="connsiteY18" fmla="*/ 70024 h 6185945"/>
              <a:gd name="connsiteX19" fmla="*/ 10223511 w 12117505"/>
              <a:gd name="connsiteY19" fmla="*/ 55993 h 6185945"/>
              <a:gd name="connsiteX20" fmla="*/ 7599878 w 12117505"/>
              <a:gd name="connsiteY20" fmla="*/ 30844 h 6185945"/>
              <a:gd name="connsiteX21" fmla="*/ 2695196 w 12117505"/>
              <a:gd name="connsiteY21" fmla="*/ 36292 h 6185945"/>
              <a:gd name="connsiteX0" fmla="*/ 2695196 w 12117505"/>
              <a:gd name="connsiteY0" fmla="*/ 5448 h 6155101"/>
              <a:gd name="connsiteX1" fmla="*/ 604999 w 12117505"/>
              <a:gd name="connsiteY1" fmla="*/ 37768 h 6155101"/>
              <a:gd name="connsiteX2" fmla="*/ 0 w 12117505"/>
              <a:gd name="connsiteY2" fmla="*/ 74946 h 6155101"/>
              <a:gd name="connsiteX3" fmla="*/ 0 w 12117505"/>
              <a:gd name="connsiteY3" fmla="*/ 833236 h 6155101"/>
              <a:gd name="connsiteX4" fmla="*/ 4597 w 12117505"/>
              <a:gd name="connsiteY4" fmla="*/ 833236 h 6155101"/>
              <a:gd name="connsiteX5" fmla="*/ 88972 w 12117505"/>
              <a:gd name="connsiteY5" fmla="*/ 3447938 h 6155101"/>
              <a:gd name="connsiteX6" fmla="*/ 148480 w 12117505"/>
              <a:gd name="connsiteY6" fmla="*/ 5854931 h 6155101"/>
              <a:gd name="connsiteX7" fmla="*/ 3319168 w 12117505"/>
              <a:gd name="connsiteY7" fmla="*/ 5857467 h 6155101"/>
              <a:gd name="connsiteX8" fmla="*/ 4308929 w 12117505"/>
              <a:gd name="connsiteY8" fmla="*/ 5850807 h 6155101"/>
              <a:gd name="connsiteX9" fmla="*/ 5308288 w 12117505"/>
              <a:gd name="connsiteY9" fmla="*/ 5861900 h 6155101"/>
              <a:gd name="connsiteX10" fmla="*/ 5707509 w 12117505"/>
              <a:gd name="connsiteY10" fmla="*/ 6155101 h 6155101"/>
              <a:gd name="connsiteX11" fmla="*/ 6071394 w 12117505"/>
              <a:gd name="connsiteY11" fmla="*/ 5841204 h 6155101"/>
              <a:gd name="connsiteX12" fmla="*/ 9098386 w 12117505"/>
              <a:gd name="connsiteY12" fmla="*/ 5835714 h 6155101"/>
              <a:gd name="connsiteX13" fmla="*/ 10007288 w 12117505"/>
              <a:gd name="connsiteY13" fmla="*/ 5838589 h 6155101"/>
              <a:gd name="connsiteX14" fmla="*/ 10927227 w 12117505"/>
              <a:gd name="connsiteY14" fmla="*/ 5846456 h 6155101"/>
              <a:gd name="connsiteX15" fmla="*/ 12085310 w 12117505"/>
              <a:gd name="connsiteY15" fmla="*/ 5845410 h 6155101"/>
              <a:gd name="connsiteX16" fmla="*/ 12063456 w 12117505"/>
              <a:gd name="connsiteY16" fmla="*/ 2545764 h 6155101"/>
              <a:gd name="connsiteX17" fmla="*/ 12054104 w 12117505"/>
              <a:gd name="connsiteY17" fmla="*/ 100403 h 6155101"/>
              <a:gd name="connsiteX18" fmla="*/ 11486459 w 12117505"/>
              <a:gd name="connsiteY18" fmla="*/ 39180 h 6155101"/>
              <a:gd name="connsiteX19" fmla="*/ 10223511 w 12117505"/>
              <a:gd name="connsiteY19" fmla="*/ 25149 h 6155101"/>
              <a:gd name="connsiteX20" fmla="*/ 7599878 w 12117505"/>
              <a:gd name="connsiteY20" fmla="*/ 0 h 6155101"/>
              <a:gd name="connsiteX21" fmla="*/ 2695196 w 12117505"/>
              <a:gd name="connsiteY21" fmla="*/ 5448 h 6155101"/>
              <a:gd name="connsiteX0" fmla="*/ 2695196 w 12117505"/>
              <a:gd name="connsiteY0" fmla="*/ 5448 h 6155101"/>
              <a:gd name="connsiteX1" fmla="*/ 604999 w 12117505"/>
              <a:gd name="connsiteY1" fmla="*/ 37768 h 6155101"/>
              <a:gd name="connsiteX2" fmla="*/ 0 w 12117505"/>
              <a:gd name="connsiteY2" fmla="*/ 74946 h 6155101"/>
              <a:gd name="connsiteX3" fmla="*/ 0 w 12117505"/>
              <a:gd name="connsiteY3" fmla="*/ 833236 h 6155101"/>
              <a:gd name="connsiteX4" fmla="*/ 4597 w 12117505"/>
              <a:gd name="connsiteY4" fmla="*/ 833236 h 6155101"/>
              <a:gd name="connsiteX5" fmla="*/ 88972 w 12117505"/>
              <a:gd name="connsiteY5" fmla="*/ 3447938 h 6155101"/>
              <a:gd name="connsiteX6" fmla="*/ 148480 w 12117505"/>
              <a:gd name="connsiteY6" fmla="*/ 5854931 h 6155101"/>
              <a:gd name="connsiteX7" fmla="*/ 3319168 w 12117505"/>
              <a:gd name="connsiteY7" fmla="*/ 5857467 h 6155101"/>
              <a:gd name="connsiteX8" fmla="*/ 4308929 w 12117505"/>
              <a:gd name="connsiteY8" fmla="*/ 5850807 h 6155101"/>
              <a:gd name="connsiteX9" fmla="*/ 5308288 w 12117505"/>
              <a:gd name="connsiteY9" fmla="*/ 5861900 h 6155101"/>
              <a:gd name="connsiteX10" fmla="*/ 5707509 w 12117505"/>
              <a:gd name="connsiteY10" fmla="*/ 6155101 h 6155101"/>
              <a:gd name="connsiteX11" fmla="*/ 6254140 w 12117505"/>
              <a:gd name="connsiteY11" fmla="*/ 5841204 h 6155101"/>
              <a:gd name="connsiteX12" fmla="*/ 9098386 w 12117505"/>
              <a:gd name="connsiteY12" fmla="*/ 5835714 h 6155101"/>
              <a:gd name="connsiteX13" fmla="*/ 10007288 w 12117505"/>
              <a:gd name="connsiteY13" fmla="*/ 5838589 h 6155101"/>
              <a:gd name="connsiteX14" fmla="*/ 10927227 w 12117505"/>
              <a:gd name="connsiteY14" fmla="*/ 5846456 h 6155101"/>
              <a:gd name="connsiteX15" fmla="*/ 12085310 w 12117505"/>
              <a:gd name="connsiteY15" fmla="*/ 5845410 h 6155101"/>
              <a:gd name="connsiteX16" fmla="*/ 12063456 w 12117505"/>
              <a:gd name="connsiteY16" fmla="*/ 2545764 h 6155101"/>
              <a:gd name="connsiteX17" fmla="*/ 12054104 w 12117505"/>
              <a:gd name="connsiteY17" fmla="*/ 100403 h 6155101"/>
              <a:gd name="connsiteX18" fmla="*/ 11486459 w 12117505"/>
              <a:gd name="connsiteY18" fmla="*/ 39180 h 6155101"/>
              <a:gd name="connsiteX19" fmla="*/ 10223511 w 12117505"/>
              <a:gd name="connsiteY19" fmla="*/ 25149 h 6155101"/>
              <a:gd name="connsiteX20" fmla="*/ 7599878 w 12117505"/>
              <a:gd name="connsiteY20" fmla="*/ 0 h 6155101"/>
              <a:gd name="connsiteX21" fmla="*/ 2695196 w 12117505"/>
              <a:gd name="connsiteY21" fmla="*/ 5448 h 6155101"/>
              <a:gd name="connsiteX0" fmla="*/ 2695196 w 12117505"/>
              <a:gd name="connsiteY0" fmla="*/ 5448 h 6210525"/>
              <a:gd name="connsiteX1" fmla="*/ 604999 w 12117505"/>
              <a:gd name="connsiteY1" fmla="*/ 37768 h 6210525"/>
              <a:gd name="connsiteX2" fmla="*/ 0 w 12117505"/>
              <a:gd name="connsiteY2" fmla="*/ 74946 h 6210525"/>
              <a:gd name="connsiteX3" fmla="*/ 0 w 12117505"/>
              <a:gd name="connsiteY3" fmla="*/ 833236 h 6210525"/>
              <a:gd name="connsiteX4" fmla="*/ 4597 w 12117505"/>
              <a:gd name="connsiteY4" fmla="*/ 833236 h 6210525"/>
              <a:gd name="connsiteX5" fmla="*/ 88972 w 12117505"/>
              <a:gd name="connsiteY5" fmla="*/ 3447938 h 6210525"/>
              <a:gd name="connsiteX6" fmla="*/ 148480 w 12117505"/>
              <a:gd name="connsiteY6" fmla="*/ 5854931 h 6210525"/>
              <a:gd name="connsiteX7" fmla="*/ 3319168 w 12117505"/>
              <a:gd name="connsiteY7" fmla="*/ 5857467 h 6210525"/>
              <a:gd name="connsiteX8" fmla="*/ 4308929 w 12117505"/>
              <a:gd name="connsiteY8" fmla="*/ 5850807 h 6210525"/>
              <a:gd name="connsiteX9" fmla="*/ 5308288 w 12117505"/>
              <a:gd name="connsiteY9" fmla="*/ 5861900 h 6210525"/>
              <a:gd name="connsiteX10" fmla="*/ 5877202 w 12117505"/>
              <a:gd name="connsiteY10" fmla="*/ 6210525 h 6210525"/>
              <a:gd name="connsiteX11" fmla="*/ 6254140 w 12117505"/>
              <a:gd name="connsiteY11" fmla="*/ 5841204 h 6210525"/>
              <a:gd name="connsiteX12" fmla="*/ 9098386 w 12117505"/>
              <a:gd name="connsiteY12" fmla="*/ 5835714 h 6210525"/>
              <a:gd name="connsiteX13" fmla="*/ 10007288 w 12117505"/>
              <a:gd name="connsiteY13" fmla="*/ 5838589 h 6210525"/>
              <a:gd name="connsiteX14" fmla="*/ 10927227 w 12117505"/>
              <a:gd name="connsiteY14" fmla="*/ 5846456 h 6210525"/>
              <a:gd name="connsiteX15" fmla="*/ 12085310 w 12117505"/>
              <a:gd name="connsiteY15" fmla="*/ 5845410 h 6210525"/>
              <a:gd name="connsiteX16" fmla="*/ 12063456 w 12117505"/>
              <a:gd name="connsiteY16" fmla="*/ 2545764 h 6210525"/>
              <a:gd name="connsiteX17" fmla="*/ 12054104 w 12117505"/>
              <a:gd name="connsiteY17" fmla="*/ 100403 h 6210525"/>
              <a:gd name="connsiteX18" fmla="*/ 11486459 w 12117505"/>
              <a:gd name="connsiteY18" fmla="*/ 39180 h 6210525"/>
              <a:gd name="connsiteX19" fmla="*/ 10223511 w 12117505"/>
              <a:gd name="connsiteY19" fmla="*/ 25149 h 6210525"/>
              <a:gd name="connsiteX20" fmla="*/ 7599878 w 12117505"/>
              <a:gd name="connsiteY20" fmla="*/ 0 h 6210525"/>
              <a:gd name="connsiteX21" fmla="*/ 2695196 w 12117505"/>
              <a:gd name="connsiteY21" fmla="*/ 5448 h 6210525"/>
              <a:gd name="connsiteX0" fmla="*/ 2695196 w 12117505"/>
              <a:gd name="connsiteY0" fmla="*/ 5448 h 6259020"/>
              <a:gd name="connsiteX1" fmla="*/ 604999 w 12117505"/>
              <a:gd name="connsiteY1" fmla="*/ 37768 h 6259020"/>
              <a:gd name="connsiteX2" fmla="*/ 0 w 12117505"/>
              <a:gd name="connsiteY2" fmla="*/ 74946 h 6259020"/>
              <a:gd name="connsiteX3" fmla="*/ 0 w 12117505"/>
              <a:gd name="connsiteY3" fmla="*/ 833236 h 6259020"/>
              <a:gd name="connsiteX4" fmla="*/ 4597 w 12117505"/>
              <a:gd name="connsiteY4" fmla="*/ 833236 h 6259020"/>
              <a:gd name="connsiteX5" fmla="*/ 88972 w 12117505"/>
              <a:gd name="connsiteY5" fmla="*/ 3447938 h 6259020"/>
              <a:gd name="connsiteX6" fmla="*/ 148480 w 12117505"/>
              <a:gd name="connsiteY6" fmla="*/ 5854931 h 6259020"/>
              <a:gd name="connsiteX7" fmla="*/ 3319168 w 12117505"/>
              <a:gd name="connsiteY7" fmla="*/ 5857467 h 6259020"/>
              <a:gd name="connsiteX8" fmla="*/ 4308929 w 12117505"/>
              <a:gd name="connsiteY8" fmla="*/ 5850807 h 6259020"/>
              <a:gd name="connsiteX9" fmla="*/ 5308288 w 12117505"/>
              <a:gd name="connsiteY9" fmla="*/ 5861900 h 6259020"/>
              <a:gd name="connsiteX10" fmla="*/ 5903311 w 12117505"/>
              <a:gd name="connsiteY10" fmla="*/ 6259020 h 6259020"/>
              <a:gd name="connsiteX11" fmla="*/ 6254140 w 12117505"/>
              <a:gd name="connsiteY11" fmla="*/ 5841204 h 6259020"/>
              <a:gd name="connsiteX12" fmla="*/ 9098386 w 12117505"/>
              <a:gd name="connsiteY12" fmla="*/ 5835714 h 6259020"/>
              <a:gd name="connsiteX13" fmla="*/ 10007288 w 12117505"/>
              <a:gd name="connsiteY13" fmla="*/ 5838589 h 6259020"/>
              <a:gd name="connsiteX14" fmla="*/ 10927227 w 12117505"/>
              <a:gd name="connsiteY14" fmla="*/ 5846456 h 6259020"/>
              <a:gd name="connsiteX15" fmla="*/ 12085310 w 12117505"/>
              <a:gd name="connsiteY15" fmla="*/ 5845410 h 6259020"/>
              <a:gd name="connsiteX16" fmla="*/ 12063456 w 12117505"/>
              <a:gd name="connsiteY16" fmla="*/ 2545764 h 6259020"/>
              <a:gd name="connsiteX17" fmla="*/ 12054104 w 12117505"/>
              <a:gd name="connsiteY17" fmla="*/ 100403 h 6259020"/>
              <a:gd name="connsiteX18" fmla="*/ 11486459 w 12117505"/>
              <a:gd name="connsiteY18" fmla="*/ 39180 h 6259020"/>
              <a:gd name="connsiteX19" fmla="*/ 10223511 w 12117505"/>
              <a:gd name="connsiteY19" fmla="*/ 25149 h 6259020"/>
              <a:gd name="connsiteX20" fmla="*/ 7599878 w 12117505"/>
              <a:gd name="connsiteY20" fmla="*/ 0 h 6259020"/>
              <a:gd name="connsiteX21" fmla="*/ 2695196 w 12117505"/>
              <a:gd name="connsiteY21" fmla="*/ 5448 h 6259020"/>
              <a:gd name="connsiteX0" fmla="*/ 2695196 w 12117505"/>
              <a:gd name="connsiteY0" fmla="*/ 5448 h 6259020"/>
              <a:gd name="connsiteX1" fmla="*/ 604999 w 12117505"/>
              <a:gd name="connsiteY1" fmla="*/ 37768 h 6259020"/>
              <a:gd name="connsiteX2" fmla="*/ 0 w 12117505"/>
              <a:gd name="connsiteY2" fmla="*/ 74946 h 6259020"/>
              <a:gd name="connsiteX3" fmla="*/ 0 w 12117505"/>
              <a:gd name="connsiteY3" fmla="*/ 833236 h 6259020"/>
              <a:gd name="connsiteX4" fmla="*/ 4597 w 12117505"/>
              <a:gd name="connsiteY4" fmla="*/ 833236 h 6259020"/>
              <a:gd name="connsiteX5" fmla="*/ 88972 w 12117505"/>
              <a:gd name="connsiteY5" fmla="*/ 3447938 h 6259020"/>
              <a:gd name="connsiteX6" fmla="*/ 148480 w 12117505"/>
              <a:gd name="connsiteY6" fmla="*/ 5854931 h 6259020"/>
              <a:gd name="connsiteX7" fmla="*/ 3319168 w 12117505"/>
              <a:gd name="connsiteY7" fmla="*/ 5857467 h 6259020"/>
              <a:gd name="connsiteX8" fmla="*/ 4308929 w 12117505"/>
              <a:gd name="connsiteY8" fmla="*/ 5850807 h 6259020"/>
              <a:gd name="connsiteX9" fmla="*/ 5308288 w 12117505"/>
              <a:gd name="connsiteY9" fmla="*/ 5861900 h 6259020"/>
              <a:gd name="connsiteX10" fmla="*/ 5903311 w 12117505"/>
              <a:gd name="connsiteY10" fmla="*/ 6259020 h 6259020"/>
              <a:gd name="connsiteX11" fmla="*/ 6358569 w 12117505"/>
              <a:gd name="connsiteY11" fmla="*/ 5841208 h 6259020"/>
              <a:gd name="connsiteX12" fmla="*/ 9098386 w 12117505"/>
              <a:gd name="connsiteY12" fmla="*/ 5835714 h 6259020"/>
              <a:gd name="connsiteX13" fmla="*/ 10007288 w 12117505"/>
              <a:gd name="connsiteY13" fmla="*/ 5838589 h 6259020"/>
              <a:gd name="connsiteX14" fmla="*/ 10927227 w 12117505"/>
              <a:gd name="connsiteY14" fmla="*/ 5846456 h 6259020"/>
              <a:gd name="connsiteX15" fmla="*/ 12085310 w 12117505"/>
              <a:gd name="connsiteY15" fmla="*/ 5845410 h 6259020"/>
              <a:gd name="connsiteX16" fmla="*/ 12063456 w 12117505"/>
              <a:gd name="connsiteY16" fmla="*/ 2545764 h 6259020"/>
              <a:gd name="connsiteX17" fmla="*/ 12054104 w 12117505"/>
              <a:gd name="connsiteY17" fmla="*/ 100403 h 6259020"/>
              <a:gd name="connsiteX18" fmla="*/ 11486459 w 12117505"/>
              <a:gd name="connsiteY18" fmla="*/ 39180 h 6259020"/>
              <a:gd name="connsiteX19" fmla="*/ 10223511 w 12117505"/>
              <a:gd name="connsiteY19" fmla="*/ 25149 h 6259020"/>
              <a:gd name="connsiteX20" fmla="*/ 7599878 w 12117505"/>
              <a:gd name="connsiteY20" fmla="*/ 0 h 6259020"/>
              <a:gd name="connsiteX21" fmla="*/ 2695196 w 12117505"/>
              <a:gd name="connsiteY21" fmla="*/ 5448 h 6259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2117505" h="6259020">
                <a:moveTo>
                  <a:pt x="2695196" y="5448"/>
                </a:moveTo>
                <a:lnTo>
                  <a:pt x="604999" y="37768"/>
                </a:lnTo>
                <a:cubicBezTo>
                  <a:pt x="485777" y="44401"/>
                  <a:pt x="30881" y="27994"/>
                  <a:pt x="0" y="74946"/>
                </a:cubicBezTo>
                <a:lnTo>
                  <a:pt x="0" y="833236"/>
                </a:lnTo>
                <a:lnTo>
                  <a:pt x="4597" y="833236"/>
                </a:lnTo>
                <a:cubicBezTo>
                  <a:pt x="19426" y="1269020"/>
                  <a:pt x="64992" y="2610989"/>
                  <a:pt x="88972" y="3447938"/>
                </a:cubicBezTo>
                <a:cubicBezTo>
                  <a:pt x="105117" y="5555727"/>
                  <a:pt x="7283" y="5882511"/>
                  <a:pt x="148480" y="5854931"/>
                </a:cubicBezTo>
                <a:cubicBezTo>
                  <a:pt x="1104834" y="5841902"/>
                  <a:pt x="1937287" y="5880951"/>
                  <a:pt x="3319168" y="5857467"/>
                </a:cubicBezTo>
                <a:lnTo>
                  <a:pt x="4308929" y="5850807"/>
                </a:lnTo>
                <a:lnTo>
                  <a:pt x="5308288" y="5861900"/>
                </a:lnTo>
                <a:cubicBezTo>
                  <a:pt x="5547231" y="6002161"/>
                  <a:pt x="5692022" y="6126648"/>
                  <a:pt x="5903311" y="6259020"/>
                </a:cubicBezTo>
                <a:cubicBezTo>
                  <a:pt x="6036995" y="6157144"/>
                  <a:pt x="6233063" y="5970792"/>
                  <a:pt x="6358569" y="5841208"/>
                </a:cubicBezTo>
                <a:cubicBezTo>
                  <a:pt x="6445558" y="5838468"/>
                  <a:pt x="8737174" y="5842629"/>
                  <a:pt x="9098386" y="5835714"/>
                </a:cubicBezTo>
                <a:lnTo>
                  <a:pt x="10007288" y="5838589"/>
                </a:lnTo>
                <a:lnTo>
                  <a:pt x="10927227" y="5846456"/>
                </a:lnTo>
                <a:cubicBezTo>
                  <a:pt x="11284890" y="5836792"/>
                  <a:pt x="12058379" y="5889163"/>
                  <a:pt x="12085310" y="5845410"/>
                </a:cubicBezTo>
                <a:cubicBezTo>
                  <a:pt x="12123753" y="5639890"/>
                  <a:pt x="12050112" y="4331065"/>
                  <a:pt x="12063456" y="2545764"/>
                </a:cubicBezTo>
                <a:cubicBezTo>
                  <a:pt x="12111817" y="1464496"/>
                  <a:pt x="12159998" y="515808"/>
                  <a:pt x="12054104" y="100403"/>
                </a:cubicBezTo>
                <a:cubicBezTo>
                  <a:pt x="12029550" y="4082"/>
                  <a:pt x="11791558" y="51722"/>
                  <a:pt x="11486459" y="39180"/>
                </a:cubicBezTo>
                <a:cubicBezTo>
                  <a:pt x="11181360" y="26638"/>
                  <a:pt x="10644494" y="29826"/>
                  <a:pt x="10223511" y="25149"/>
                </a:cubicBezTo>
                <a:lnTo>
                  <a:pt x="7599878" y="0"/>
                </a:lnTo>
                <a:lnTo>
                  <a:pt x="2695196" y="5448"/>
                </a:ln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AFECA9-5DED-6CB0-663F-6826F81272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2814" y="1378226"/>
            <a:ext cx="3363687" cy="2708744"/>
          </a:xfrm>
        </p:spPr>
        <p:txBody>
          <a:bodyPr vert="horz" lIns="91440" tIns="45720" rIns="91440" bIns="45720" rtlCol="0" anchor="b">
            <a:normAutofit/>
          </a:bodyPr>
          <a:lstStyle/>
          <a:p>
            <a:endParaRPr lang="en-US" sz="480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A53320-F5C1-9939-D7FB-09B2989E35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0568" y="4337892"/>
            <a:ext cx="3363687" cy="1082247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sz="3200">
              <a:solidFill>
                <a:schemeClr val="tx1"/>
              </a:solidFill>
            </a:endParaRPr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4EBFF269-CFB5-EDC8-A9AA-FEA6EBBD0D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8648" y="1354535"/>
            <a:ext cx="6085217" cy="3924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7036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96A35EAA-ED80-4FF1-942C-82B1D483AF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33683" flipH="1">
            <a:off x="977627" y="481134"/>
            <a:ext cx="9378187" cy="5238589"/>
          </a:xfrm>
          <a:custGeom>
            <a:avLst/>
            <a:gdLst/>
            <a:ahLst/>
            <a:cxnLst/>
            <a:rect l="l" t="t" r="r" b="b"/>
            <a:pathLst>
              <a:path w="1237972" h="852489">
                <a:moveTo>
                  <a:pt x="633056" y="852489"/>
                </a:moveTo>
                <a:cubicBezTo>
                  <a:pt x="716495" y="841059"/>
                  <a:pt x="733789" y="812455"/>
                  <a:pt x="825461" y="773218"/>
                </a:cubicBezTo>
                <a:cubicBezTo>
                  <a:pt x="917133" y="733981"/>
                  <a:pt x="1120276" y="716959"/>
                  <a:pt x="1183087" y="617069"/>
                </a:cubicBezTo>
                <a:cubicBezTo>
                  <a:pt x="1245898" y="517180"/>
                  <a:pt x="1258148" y="283568"/>
                  <a:pt x="1202325" y="173881"/>
                </a:cubicBezTo>
                <a:cubicBezTo>
                  <a:pt x="1146502" y="64194"/>
                  <a:pt x="1083676" y="36572"/>
                  <a:pt x="981005" y="19225"/>
                </a:cubicBezTo>
                <a:cubicBezTo>
                  <a:pt x="823274" y="-7425"/>
                  <a:pt x="446352" y="-23746"/>
                  <a:pt x="245994" y="92349"/>
                </a:cubicBezTo>
                <a:cubicBezTo>
                  <a:pt x="45636" y="208444"/>
                  <a:pt x="-47145" y="246094"/>
                  <a:pt x="23501" y="568036"/>
                </a:cubicBezTo>
                <a:cubicBezTo>
                  <a:pt x="51046" y="756743"/>
                  <a:pt x="510357" y="722029"/>
                  <a:pt x="552172" y="730697"/>
                </a:cubicBezTo>
                <a:cubicBezTo>
                  <a:pt x="733623" y="767368"/>
                  <a:pt x="633056" y="852489"/>
                  <a:pt x="633056" y="852489"/>
                </a:cubicBezTo>
                <a:close/>
              </a:path>
            </a:pathLst>
          </a:custGeom>
          <a:solidFill>
            <a:schemeClr val="bg1"/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D415F49B-3CBC-46CF-AFB5-988852D047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33683" flipH="1">
            <a:off x="1010574" y="456230"/>
            <a:ext cx="9378187" cy="5238589"/>
          </a:xfrm>
          <a:custGeom>
            <a:avLst/>
            <a:gdLst/>
            <a:ahLst/>
            <a:cxnLst/>
            <a:rect l="l" t="t" r="r" b="b"/>
            <a:pathLst>
              <a:path w="1237972" h="852489">
                <a:moveTo>
                  <a:pt x="633056" y="852489"/>
                </a:moveTo>
                <a:cubicBezTo>
                  <a:pt x="716495" y="841059"/>
                  <a:pt x="733789" y="812455"/>
                  <a:pt x="825461" y="773218"/>
                </a:cubicBezTo>
                <a:cubicBezTo>
                  <a:pt x="917133" y="733981"/>
                  <a:pt x="1120276" y="716959"/>
                  <a:pt x="1183087" y="617069"/>
                </a:cubicBezTo>
                <a:cubicBezTo>
                  <a:pt x="1245898" y="517180"/>
                  <a:pt x="1258148" y="283568"/>
                  <a:pt x="1202325" y="173881"/>
                </a:cubicBezTo>
                <a:cubicBezTo>
                  <a:pt x="1146502" y="64194"/>
                  <a:pt x="1083676" y="36572"/>
                  <a:pt x="981005" y="19225"/>
                </a:cubicBezTo>
                <a:cubicBezTo>
                  <a:pt x="823274" y="-7425"/>
                  <a:pt x="446352" y="-23746"/>
                  <a:pt x="245994" y="92349"/>
                </a:cubicBezTo>
                <a:cubicBezTo>
                  <a:pt x="45636" y="208444"/>
                  <a:pt x="-47145" y="246094"/>
                  <a:pt x="23501" y="568036"/>
                </a:cubicBezTo>
                <a:cubicBezTo>
                  <a:pt x="51046" y="756743"/>
                  <a:pt x="510357" y="722029"/>
                  <a:pt x="552172" y="730697"/>
                </a:cubicBezTo>
                <a:cubicBezTo>
                  <a:pt x="733623" y="767368"/>
                  <a:pt x="633056" y="852489"/>
                  <a:pt x="633056" y="852489"/>
                </a:cubicBez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9D31FA12-62D3-45F2-A54B-C528BB0E1C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0DDBA102-7785-4932-A4DF-3C6A403A4E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1103327">
            <a:off x="816371" y="858598"/>
            <a:ext cx="5769228" cy="5282168"/>
          </a:xfrm>
          <a:custGeom>
            <a:avLst/>
            <a:gdLst>
              <a:gd name="connsiteX0" fmla="*/ -39 w 914430"/>
              <a:gd name="connsiteY0" fmla="*/ 747812 h 753584"/>
              <a:gd name="connsiteX1" fmla="*/ 400011 w 914430"/>
              <a:gd name="connsiteY1" fmla="*/ 737144 h 753584"/>
              <a:gd name="connsiteX2" fmla="*/ 891787 w 914430"/>
              <a:gd name="connsiteY2" fmla="*/ 487303 h 753584"/>
              <a:gd name="connsiteX3" fmla="*/ 665854 w 914430"/>
              <a:gd name="connsiteY3" fmla="*/ 3528 h 753584"/>
              <a:gd name="connsiteX4" fmla="*/ 136835 w 914430"/>
              <a:gd name="connsiteY4" fmla="*/ 319854 h 753584"/>
              <a:gd name="connsiteX5" fmla="*/ 134168 w 914430"/>
              <a:gd name="connsiteY5" fmla="*/ 630845 h 753584"/>
              <a:gd name="connsiteX6" fmla="*/ -39 w 914430"/>
              <a:gd name="connsiteY6" fmla="*/ 747812 h 753584"/>
              <a:gd name="connsiteX0" fmla="*/ 0 w 855235"/>
              <a:gd name="connsiteY0" fmla="*/ 741453 h 759943"/>
              <a:gd name="connsiteX1" fmla="*/ 340855 w 855235"/>
              <a:gd name="connsiteY1" fmla="*/ 737153 h 759943"/>
              <a:gd name="connsiteX2" fmla="*/ 832631 w 855235"/>
              <a:gd name="connsiteY2" fmla="*/ 487312 h 759943"/>
              <a:gd name="connsiteX3" fmla="*/ 606698 w 855235"/>
              <a:gd name="connsiteY3" fmla="*/ 3537 h 759943"/>
              <a:gd name="connsiteX4" fmla="*/ 77679 w 855235"/>
              <a:gd name="connsiteY4" fmla="*/ 319863 h 759943"/>
              <a:gd name="connsiteX5" fmla="*/ 75012 w 855235"/>
              <a:gd name="connsiteY5" fmla="*/ 630854 h 759943"/>
              <a:gd name="connsiteX6" fmla="*/ 0 w 855235"/>
              <a:gd name="connsiteY6" fmla="*/ 741453 h 759943"/>
              <a:gd name="connsiteX0" fmla="*/ 0 w 850882"/>
              <a:gd name="connsiteY0" fmla="*/ 741453 h 766485"/>
              <a:gd name="connsiteX1" fmla="*/ 348748 w 850882"/>
              <a:gd name="connsiteY1" fmla="*/ 746704 h 766485"/>
              <a:gd name="connsiteX2" fmla="*/ 832631 w 850882"/>
              <a:gd name="connsiteY2" fmla="*/ 487312 h 766485"/>
              <a:gd name="connsiteX3" fmla="*/ 606698 w 850882"/>
              <a:gd name="connsiteY3" fmla="*/ 3537 h 766485"/>
              <a:gd name="connsiteX4" fmla="*/ 77679 w 850882"/>
              <a:gd name="connsiteY4" fmla="*/ 319863 h 766485"/>
              <a:gd name="connsiteX5" fmla="*/ 75012 w 850882"/>
              <a:gd name="connsiteY5" fmla="*/ 630854 h 766485"/>
              <a:gd name="connsiteX6" fmla="*/ 0 w 850882"/>
              <a:gd name="connsiteY6" fmla="*/ 741453 h 766485"/>
              <a:gd name="connsiteX0" fmla="*/ 0 w 850882"/>
              <a:gd name="connsiteY0" fmla="*/ 741453 h 764365"/>
              <a:gd name="connsiteX1" fmla="*/ 348748 w 850882"/>
              <a:gd name="connsiteY1" fmla="*/ 746704 h 764365"/>
              <a:gd name="connsiteX2" fmla="*/ 832631 w 850882"/>
              <a:gd name="connsiteY2" fmla="*/ 487312 h 764365"/>
              <a:gd name="connsiteX3" fmla="*/ 606698 w 850882"/>
              <a:gd name="connsiteY3" fmla="*/ 3537 h 764365"/>
              <a:gd name="connsiteX4" fmla="*/ 77679 w 850882"/>
              <a:gd name="connsiteY4" fmla="*/ 319863 h 764365"/>
              <a:gd name="connsiteX5" fmla="*/ 75012 w 850882"/>
              <a:gd name="connsiteY5" fmla="*/ 630854 h 764365"/>
              <a:gd name="connsiteX6" fmla="*/ 0 w 850882"/>
              <a:gd name="connsiteY6" fmla="*/ 741453 h 764365"/>
              <a:gd name="connsiteX0" fmla="*/ 0 w 832466"/>
              <a:gd name="connsiteY0" fmla="*/ 731902 h 763437"/>
              <a:gd name="connsiteX1" fmla="*/ 330332 w 832466"/>
              <a:gd name="connsiteY1" fmla="*/ 746704 h 763437"/>
              <a:gd name="connsiteX2" fmla="*/ 814215 w 832466"/>
              <a:gd name="connsiteY2" fmla="*/ 487312 h 763437"/>
              <a:gd name="connsiteX3" fmla="*/ 588282 w 832466"/>
              <a:gd name="connsiteY3" fmla="*/ 3537 h 763437"/>
              <a:gd name="connsiteX4" fmla="*/ 59263 w 832466"/>
              <a:gd name="connsiteY4" fmla="*/ 319863 h 763437"/>
              <a:gd name="connsiteX5" fmla="*/ 56596 w 832466"/>
              <a:gd name="connsiteY5" fmla="*/ 630854 h 763437"/>
              <a:gd name="connsiteX6" fmla="*/ 0 w 832466"/>
              <a:gd name="connsiteY6" fmla="*/ 731902 h 763437"/>
              <a:gd name="connsiteX0" fmla="*/ 0 w 831373"/>
              <a:gd name="connsiteY0" fmla="*/ 731902 h 763086"/>
              <a:gd name="connsiteX1" fmla="*/ 330332 w 831373"/>
              <a:gd name="connsiteY1" fmla="*/ 746704 h 763086"/>
              <a:gd name="connsiteX2" fmla="*/ 812900 w 831373"/>
              <a:gd name="connsiteY2" fmla="*/ 492088 h 763086"/>
              <a:gd name="connsiteX3" fmla="*/ 588282 w 831373"/>
              <a:gd name="connsiteY3" fmla="*/ 3537 h 763086"/>
              <a:gd name="connsiteX4" fmla="*/ 59263 w 831373"/>
              <a:gd name="connsiteY4" fmla="*/ 319863 h 763086"/>
              <a:gd name="connsiteX5" fmla="*/ 56596 w 831373"/>
              <a:gd name="connsiteY5" fmla="*/ 630854 h 763086"/>
              <a:gd name="connsiteX6" fmla="*/ 0 w 831373"/>
              <a:gd name="connsiteY6" fmla="*/ 731902 h 763086"/>
              <a:gd name="connsiteX0" fmla="*/ 0 w 830248"/>
              <a:gd name="connsiteY0" fmla="*/ 731902 h 763086"/>
              <a:gd name="connsiteX1" fmla="*/ 330332 w 830248"/>
              <a:gd name="connsiteY1" fmla="*/ 746704 h 763086"/>
              <a:gd name="connsiteX2" fmla="*/ 812900 w 830248"/>
              <a:gd name="connsiteY2" fmla="*/ 492088 h 763086"/>
              <a:gd name="connsiteX3" fmla="*/ 588282 w 830248"/>
              <a:gd name="connsiteY3" fmla="*/ 3537 h 763086"/>
              <a:gd name="connsiteX4" fmla="*/ 59263 w 830248"/>
              <a:gd name="connsiteY4" fmla="*/ 319863 h 763086"/>
              <a:gd name="connsiteX5" fmla="*/ 56596 w 830248"/>
              <a:gd name="connsiteY5" fmla="*/ 630854 h 763086"/>
              <a:gd name="connsiteX6" fmla="*/ 0 w 830248"/>
              <a:gd name="connsiteY6" fmla="*/ 731902 h 763086"/>
              <a:gd name="connsiteX0" fmla="*/ 0 w 828752"/>
              <a:gd name="connsiteY0" fmla="*/ 731902 h 769484"/>
              <a:gd name="connsiteX1" fmla="*/ 367164 w 828752"/>
              <a:gd name="connsiteY1" fmla="*/ 754664 h 769484"/>
              <a:gd name="connsiteX2" fmla="*/ 812900 w 828752"/>
              <a:gd name="connsiteY2" fmla="*/ 492088 h 769484"/>
              <a:gd name="connsiteX3" fmla="*/ 588282 w 828752"/>
              <a:gd name="connsiteY3" fmla="*/ 3537 h 769484"/>
              <a:gd name="connsiteX4" fmla="*/ 59263 w 828752"/>
              <a:gd name="connsiteY4" fmla="*/ 319863 h 769484"/>
              <a:gd name="connsiteX5" fmla="*/ 56596 w 828752"/>
              <a:gd name="connsiteY5" fmla="*/ 630854 h 769484"/>
              <a:gd name="connsiteX6" fmla="*/ 0 w 828752"/>
              <a:gd name="connsiteY6" fmla="*/ 731902 h 769484"/>
              <a:gd name="connsiteX0" fmla="*/ 0 w 828752"/>
              <a:gd name="connsiteY0" fmla="*/ 731902 h 761354"/>
              <a:gd name="connsiteX1" fmla="*/ 367164 w 828752"/>
              <a:gd name="connsiteY1" fmla="*/ 754664 h 761354"/>
              <a:gd name="connsiteX2" fmla="*/ 812900 w 828752"/>
              <a:gd name="connsiteY2" fmla="*/ 492088 h 761354"/>
              <a:gd name="connsiteX3" fmla="*/ 588282 w 828752"/>
              <a:gd name="connsiteY3" fmla="*/ 3537 h 761354"/>
              <a:gd name="connsiteX4" fmla="*/ 59263 w 828752"/>
              <a:gd name="connsiteY4" fmla="*/ 319863 h 761354"/>
              <a:gd name="connsiteX5" fmla="*/ 56596 w 828752"/>
              <a:gd name="connsiteY5" fmla="*/ 630854 h 761354"/>
              <a:gd name="connsiteX6" fmla="*/ 0 w 828752"/>
              <a:gd name="connsiteY6" fmla="*/ 731902 h 761354"/>
              <a:gd name="connsiteX0" fmla="*/ 0 w 828286"/>
              <a:gd name="connsiteY0" fmla="*/ 731902 h 764135"/>
              <a:gd name="connsiteX1" fmla="*/ 373741 w 828286"/>
              <a:gd name="connsiteY1" fmla="*/ 757848 h 764135"/>
              <a:gd name="connsiteX2" fmla="*/ 812900 w 828286"/>
              <a:gd name="connsiteY2" fmla="*/ 492088 h 764135"/>
              <a:gd name="connsiteX3" fmla="*/ 588282 w 828286"/>
              <a:gd name="connsiteY3" fmla="*/ 3537 h 764135"/>
              <a:gd name="connsiteX4" fmla="*/ 59263 w 828286"/>
              <a:gd name="connsiteY4" fmla="*/ 319863 h 764135"/>
              <a:gd name="connsiteX5" fmla="*/ 56596 w 828286"/>
              <a:gd name="connsiteY5" fmla="*/ 630854 h 764135"/>
              <a:gd name="connsiteX6" fmla="*/ 0 w 828286"/>
              <a:gd name="connsiteY6" fmla="*/ 731902 h 764135"/>
              <a:gd name="connsiteX0" fmla="*/ 0 w 826698"/>
              <a:gd name="connsiteY0" fmla="*/ 684914 h 717147"/>
              <a:gd name="connsiteX1" fmla="*/ 373741 w 826698"/>
              <a:gd name="connsiteY1" fmla="*/ 710860 h 717147"/>
              <a:gd name="connsiteX2" fmla="*/ 812900 w 826698"/>
              <a:gd name="connsiteY2" fmla="*/ 445100 h 717147"/>
              <a:gd name="connsiteX3" fmla="*/ 581207 w 826698"/>
              <a:gd name="connsiteY3" fmla="*/ 14091 h 717147"/>
              <a:gd name="connsiteX4" fmla="*/ 59263 w 826698"/>
              <a:gd name="connsiteY4" fmla="*/ 272875 h 717147"/>
              <a:gd name="connsiteX5" fmla="*/ 56596 w 826698"/>
              <a:gd name="connsiteY5" fmla="*/ 583866 h 717147"/>
              <a:gd name="connsiteX6" fmla="*/ 0 w 826698"/>
              <a:gd name="connsiteY6" fmla="*/ 684914 h 717147"/>
              <a:gd name="connsiteX0" fmla="*/ 0 w 824673"/>
              <a:gd name="connsiteY0" fmla="*/ 684914 h 717147"/>
              <a:gd name="connsiteX1" fmla="*/ 373741 w 824673"/>
              <a:gd name="connsiteY1" fmla="*/ 710860 h 717147"/>
              <a:gd name="connsiteX2" fmla="*/ 812900 w 824673"/>
              <a:gd name="connsiteY2" fmla="*/ 445100 h 717147"/>
              <a:gd name="connsiteX3" fmla="*/ 581207 w 824673"/>
              <a:gd name="connsiteY3" fmla="*/ 14091 h 717147"/>
              <a:gd name="connsiteX4" fmla="*/ 59263 w 824673"/>
              <a:gd name="connsiteY4" fmla="*/ 272875 h 717147"/>
              <a:gd name="connsiteX5" fmla="*/ 56596 w 824673"/>
              <a:gd name="connsiteY5" fmla="*/ 583866 h 717147"/>
              <a:gd name="connsiteX6" fmla="*/ 0 w 824673"/>
              <a:gd name="connsiteY6" fmla="*/ 684914 h 717147"/>
              <a:gd name="connsiteX0" fmla="*/ 0 w 824673"/>
              <a:gd name="connsiteY0" fmla="*/ 674404 h 706637"/>
              <a:gd name="connsiteX1" fmla="*/ 373741 w 824673"/>
              <a:gd name="connsiteY1" fmla="*/ 700350 h 706637"/>
              <a:gd name="connsiteX2" fmla="*/ 812900 w 824673"/>
              <a:gd name="connsiteY2" fmla="*/ 434590 h 706637"/>
              <a:gd name="connsiteX3" fmla="*/ 581207 w 824673"/>
              <a:gd name="connsiteY3" fmla="*/ 3581 h 706637"/>
              <a:gd name="connsiteX4" fmla="*/ 59263 w 824673"/>
              <a:gd name="connsiteY4" fmla="*/ 262365 h 706637"/>
              <a:gd name="connsiteX5" fmla="*/ 56596 w 824673"/>
              <a:gd name="connsiteY5" fmla="*/ 573356 h 706637"/>
              <a:gd name="connsiteX6" fmla="*/ 0 w 824673"/>
              <a:gd name="connsiteY6" fmla="*/ 674404 h 706637"/>
              <a:gd name="connsiteX0" fmla="*/ 0 w 824673"/>
              <a:gd name="connsiteY0" fmla="*/ 674404 h 705498"/>
              <a:gd name="connsiteX1" fmla="*/ 373741 w 824673"/>
              <a:gd name="connsiteY1" fmla="*/ 700350 h 705498"/>
              <a:gd name="connsiteX2" fmla="*/ 812900 w 824673"/>
              <a:gd name="connsiteY2" fmla="*/ 434590 h 705498"/>
              <a:gd name="connsiteX3" fmla="*/ 581207 w 824673"/>
              <a:gd name="connsiteY3" fmla="*/ 3581 h 705498"/>
              <a:gd name="connsiteX4" fmla="*/ 59263 w 824673"/>
              <a:gd name="connsiteY4" fmla="*/ 262365 h 705498"/>
              <a:gd name="connsiteX5" fmla="*/ 56596 w 824673"/>
              <a:gd name="connsiteY5" fmla="*/ 573356 h 705498"/>
              <a:gd name="connsiteX6" fmla="*/ 0 w 824673"/>
              <a:gd name="connsiteY6" fmla="*/ 674404 h 705498"/>
              <a:gd name="connsiteX0" fmla="*/ 0 w 825801"/>
              <a:gd name="connsiteY0" fmla="*/ 674404 h 712003"/>
              <a:gd name="connsiteX1" fmla="*/ 373741 w 825801"/>
              <a:gd name="connsiteY1" fmla="*/ 700350 h 712003"/>
              <a:gd name="connsiteX2" fmla="*/ 814209 w 825801"/>
              <a:gd name="connsiteY2" fmla="*/ 448725 h 712003"/>
              <a:gd name="connsiteX3" fmla="*/ 581207 w 825801"/>
              <a:gd name="connsiteY3" fmla="*/ 3581 h 712003"/>
              <a:gd name="connsiteX4" fmla="*/ 59263 w 825801"/>
              <a:gd name="connsiteY4" fmla="*/ 262365 h 712003"/>
              <a:gd name="connsiteX5" fmla="*/ 56596 w 825801"/>
              <a:gd name="connsiteY5" fmla="*/ 573356 h 712003"/>
              <a:gd name="connsiteX6" fmla="*/ 0 w 825801"/>
              <a:gd name="connsiteY6" fmla="*/ 674404 h 712003"/>
              <a:gd name="connsiteX0" fmla="*/ 0 w 825354"/>
              <a:gd name="connsiteY0" fmla="*/ 674404 h 712003"/>
              <a:gd name="connsiteX1" fmla="*/ 373741 w 825354"/>
              <a:gd name="connsiteY1" fmla="*/ 700350 h 712003"/>
              <a:gd name="connsiteX2" fmla="*/ 814209 w 825354"/>
              <a:gd name="connsiteY2" fmla="*/ 448725 h 712003"/>
              <a:gd name="connsiteX3" fmla="*/ 581207 w 825354"/>
              <a:gd name="connsiteY3" fmla="*/ 3581 h 712003"/>
              <a:gd name="connsiteX4" fmla="*/ 59263 w 825354"/>
              <a:gd name="connsiteY4" fmla="*/ 262365 h 712003"/>
              <a:gd name="connsiteX5" fmla="*/ 56596 w 825354"/>
              <a:gd name="connsiteY5" fmla="*/ 573356 h 712003"/>
              <a:gd name="connsiteX6" fmla="*/ 0 w 825354"/>
              <a:gd name="connsiteY6" fmla="*/ 674404 h 712003"/>
              <a:gd name="connsiteX0" fmla="*/ 0 w 824001"/>
              <a:gd name="connsiteY0" fmla="*/ 674404 h 702198"/>
              <a:gd name="connsiteX1" fmla="*/ 429494 w 824001"/>
              <a:gd name="connsiteY1" fmla="*/ 688873 h 702198"/>
              <a:gd name="connsiteX2" fmla="*/ 814209 w 824001"/>
              <a:gd name="connsiteY2" fmla="*/ 448725 h 702198"/>
              <a:gd name="connsiteX3" fmla="*/ 581207 w 824001"/>
              <a:gd name="connsiteY3" fmla="*/ 3581 h 702198"/>
              <a:gd name="connsiteX4" fmla="*/ 59263 w 824001"/>
              <a:gd name="connsiteY4" fmla="*/ 262365 h 702198"/>
              <a:gd name="connsiteX5" fmla="*/ 56596 w 824001"/>
              <a:gd name="connsiteY5" fmla="*/ 573356 h 702198"/>
              <a:gd name="connsiteX6" fmla="*/ 0 w 824001"/>
              <a:gd name="connsiteY6" fmla="*/ 674404 h 702198"/>
              <a:gd name="connsiteX0" fmla="*/ 0 w 824001"/>
              <a:gd name="connsiteY0" fmla="*/ 674404 h 693317"/>
              <a:gd name="connsiteX1" fmla="*/ 429494 w 824001"/>
              <a:gd name="connsiteY1" fmla="*/ 688873 h 693317"/>
              <a:gd name="connsiteX2" fmla="*/ 814209 w 824001"/>
              <a:gd name="connsiteY2" fmla="*/ 448725 h 693317"/>
              <a:gd name="connsiteX3" fmla="*/ 581207 w 824001"/>
              <a:gd name="connsiteY3" fmla="*/ 3581 h 693317"/>
              <a:gd name="connsiteX4" fmla="*/ 59263 w 824001"/>
              <a:gd name="connsiteY4" fmla="*/ 262365 h 693317"/>
              <a:gd name="connsiteX5" fmla="*/ 56596 w 824001"/>
              <a:gd name="connsiteY5" fmla="*/ 573356 h 693317"/>
              <a:gd name="connsiteX6" fmla="*/ 0 w 824001"/>
              <a:gd name="connsiteY6" fmla="*/ 674404 h 693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24001" h="693317">
                <a:moveTo>
                  <a:pt x="0" y="674404"/>
                </a:moveTo>
                <a:cubicBezTo>
                  <a:pt x="170947" y="672309"/>
                  <a:pt x="289590" y="704889"/>
                  <a:pt x="429494" y="688873"/>
                </a:cubicBezTo>
                <a:cubicBezTo>
                  <a:pt x="585106" y="671059"/>
                  <a:pt x="788924" y="562940"/>
                  <a:pt x="814209" y="448725"/>
                </a:cubicBezTo>
                <a:cubicBezTo>
                  <a:pt x="839495" y="334510"/>
                  <a:pt x="832857" y="49206"/>
                  <a:pt x="581207" y="3581"/>
                </a:cubicBezTo>
                <a:cubicBezTo>
                  <a:pt x="485480" y="-3562"/>
                  <a:pt x="91955" y="-26684"/>
                  <a:pt x="59263" y="262365"/>
                </a:cubicBezTo>
                <a:cubicBezTo>
                  <a:pt x="43357" y="371331"/>
                  <a:pt x="56596" y="510015"/>
                  <a:pt x="56596" y="573356"/>
                </a:cubicBezTo>
                <a:cubicBezTo>
                  <a:pt x="57073" y="645079"/>
                  <a:pt x="0" y="674404"/>
                  <a:pt x="0" y="674404"/>
                </a:cubicBezTo>
                <a:close/>
              </a:path>
            </a:pathLst>
          </a:custGeom>
          <a:solidFill>
            <a:schemeClr val="bg1"/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C131AA-92D9-2864-BB6C-08A4531D1A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2895" y="1656784"/>
            <a:ext cx="3995225" cy="2276042"/>
          </a:xfrm>
        </p:spPr>
        <p:txBody>
          <a:bodyPr vert="horz" lIns="91440" tIns="45720" rIns="91440" bIns="45720" rtlCol="0" anchor="b">
            <a:normAutofit/>
          </a:bodyPr>
          <a:lstStyle/>
          <a:p>
            <a:endParaRPr lang="en-US" sz="480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546E40-A60B-BE2D-8364-87F3A6BD89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32895" y="4129775"/>
            <a:ext cx="3910819" cy="1308295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sz="3200">
              <a:solidFill>
                <a:schemeClr val="tx1"/>
              </a:solidFill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2C3EC99C-998B-4A39-8BC5-20DE58110C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6833463" y="464233"/>
            <a:ext cx="4205615" cy="2838157"/>
          </a:xfrm>
          <a:custGeom>
            <a:avLst/>
            <a:gdLst>
              <a:gd name="connsiteX0" fmla="*/ 7142118 w 7680682"/>
              <a:gd name="connsiteY0" fmla="*/ 6405352 h 6405386"/>
              <a:gd name="connsiteX1" fmla="*/ 6552830 w 7680682"/>
              <a:gd name="connsiteY1" fmla="*/ 6396252 h 6405386"/>
              <a:gd name="connsiteX2" fmla="*/ 987782 w 7680682"/>
              <a:gd name="connsiteY2" fmla="*/ 6365722 h 6405386"/>
              <a:gd name="connsiteX3" fmla="*/ 0 w 7680682"/>
              <a:gd name="connsiteY3" fmla="*/ 6336938 h 6405386"/>
              <a:gd name="connsiteX4" fmla="*/ 0 w 7680682"/>
              <a:gd name="connsiteY4" fmla="*/ 32372 h 6405386"/>
              <a:gd name="connsiteX5" fmla="*/ 157934 w 7680682"/>
              <a:gd name="connsiteY5" fmla="*/ 32797 h 6405386"/>
              <a:gd name="connsiteX6" fmla="*/ 6431319 w 7680682"/>
              <a:gd name="connsiteY6" fmla="*/ 0 h 6405386"/>
              <a:gd name="connsiteX7" fmla="*/ 7631470 w 7680682"/>
              <a:gd name="connsiteY7" fmla="*/ 30531 h 6405386"/>
              <a:gd name="connsiteX8" fmla="*/ 7560032 w 7680682"/>
              <a:gd name="connsiteY8" fmla="*/ 6274128 h 6405386"/>
              <a:gd name="connsiteX9" fmla="*/ 7394324 w 7680682"/>
              <a:gd name="connsiteY9" fmla="*/ 6402154 h 6405386"/>
              <a:gd name="connsiteX10" fmla="*/ 7142118 w 7680682"/>
              <a:gd name="connsiteY10" fmla="*/ 6405352 h 64053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680682" h="6405386">
                <a:moveTo>
                  <a:pt x="7142118" y="6405352"/>
                </a:moveTo>
                <a:cubicBezTo>
                  <a:pt x="6967357" y="6404963"/>
                  <a:pt x="6748379" y="6401325"/>
                  <a:pt x="6552830" y="6396252"/>
                </a:cubicBezTo>
                <a:lnTo>
                  <a:pt x="987782" y="6365722"/>
                </a:lnTo>
                <a:lnTo>
                  <a:pt x="0" y="6336938"/>
                </a:lnTo>
                <a:lnTo>
                  <a:pt x="0" y="32372"/>
                </a:lnTo>
                <a:lnTo>
                  <a:pt x="157934" y="32797"/>
                </a:lnTo>
                <a:cubicBezTo>
                  <a:pt x="2047215" y="35779"/>
                  <a:pt x="4666218" y="0"/>
                  <a:pt x="6431319" y="0"/>
                </a:cubicBezTo>
                <a:cubicBezTo>
                  <a:pt x="6931382" y="30531"/>
                  <a:pt x="7288570" y="-1"/>
                  <a:pt x="7631470" y="30531"/>
                </a:cubicBezTo>
                <a:cubicBezTo>
                  <a:pt x="7736245" y="2096465"/>
                  <a:pt x="7655283" y="4971471"/>
                  <a:pt x="7560032" y="6274128"/>
                </a:cubicBezTo>
                <a:cubicBezTo>
                  <a:pt x="7551842" y="6434165"/>
                  <a:pt x="7558630" y="6381800"/>
                  <a:pt x="7394324" y="6402154"/>
                </a:cubicBezTo>
                <a:cubicBezTo>
                  <a:pt x="7335914" y="6404650"/>
                  <a:pt x="7246975" y="6405586"/>
                  <a:pt x="7142118" y="6405352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Picture 6" descr="Chart, bar chart&#10;&#10;Description automatically generated">
            <a:extLst>
              <a:ext uri="{FF2B5EF4-FFF2-40B4-BE49-F238E27FC236}">
                <a16:creationId xmlns:a16="http://schemas.microsoft.com/office/drawing/2014/main" id="{884D49F8-09DB-C295-B06D-8817F14AB7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7248" y="757481"/>
            <a:ext cx="2835835" cy="2268669"/>
          </a:xfrm>
          <a:prstGeom prst="rect">
            <a:avLst/>
          </a:prstGeom>
        </p:spPr>
      </p:pic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B7642B0E-A915-4B4E-87A4-AB6F541231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61598" y="3439202"/>
            <a:ext cx="4205615" cy="2838157"/>
          </a:xfrm>
          <a:custGeom>
            <a:avLst/>
            <a:gdLst>
              <a:gd name="connsiteX0" fmla="*/ 7142118 w 7680682"/>
              <a:gd name="connsiteY0" fmla="*/ 6405352 h 6405386"/>
              <a:gd name="connsiteX1" fmla="*/ 6552830 w 7680682"/>
              <a:gd name="connsiteY1" fmla="*/ 6396252 h 6405386"/>
              <a:gd name="connsiteX2" fmla="*/ 987782 w 7680682"/>
              <a:gd name="connsiteY2" fmla="*/ 6365722 h 6405386"/>
              <a:gd name="connsiteX3" fmla="*/ 0 w 7680682"/>
              <a:gd name="connsiteY3" fmla="*/ 6336938 h 6405386"/>
              <a:gd name="connsiteX4" fmla="*/ 0 w 7680682"/>
              <a:gd name="connsiteY4" fmla="*/ 32372 h 6405386"/>
              <a:gd name="connsiteX5" fmla="*/ 157934 w 7680682"/>
              <a:gd name="connsiteY5" fmla="*/ 32797 h 6405386"/>
              <a:gd name="connsiteX6" fmla="*/ 6431319 w 7680682"/>
              <a:gd name="connsiteY6" fmla="*/ 0 h 6405386"/>
              <a:gd name="connsiteX7" fmla="*/ 7631470 w 7680682"/>
              <a:gd name="connsiteY7" fmla="*/ 30531 h 6405386"/>
              <a:gd name="connsiteX8" fmla="*/ 7560032 w 7680682"/>
              <a:gd name="connsiteY8" fmla="*/ 6274128 h 6405386"/>
              <a:gd name="connsiteX9" fmla="*/ 7394324 w 7680682"/>
              <a:gd name="connsiteY9" fmla="*/ 6402154 h 6405386"/>
              <a:gd name="connsiteX10" fmla="*/ 7142118 w 7680682"/>
              <a:gd name="connsiteY10" fmla="*/ 6405352 h 64053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680682" h="6405386">
                <a:moveTo>
                  <a:pt x="7142118" y="6405352"/>
                </a:moveTo>
                <a:cubicBezTo>
                  <a:pt x="6967357" y="6404963"/>
                  <a:pt x="6748379" y="6401325"/>
                  <a:pt x="6552830" y="6396252"/>
                </a:cubicBezTo>
                <a:lnTo>
                  <a:pt x="987782" y="6365722"/>
                </a:lnTo>
                <a:lnTo>
                  <a:pt x="0" y="6336938"/>
                </a:lnTo>
                <a:lnTo>
                  <a:pt x="0" y="32372"/>
                </a:lnTo>
                <a:lnTo>
                  <a:pt x="157934" y="32797"/>
                </a:lnTo>
                <a:cubicBezTo>
                  <a:pt x="2047215" y="35779"/>
                  <a:pt x="4666218" y="0"/>
                  <a:pt x="6431319" y="0"/>
                </a:cubicBezTo>
                <a:cubicBezTo>
                  <a:pt x="6931382" y="30531"/>
                  <a:pt x="7288570" y="-1"/>
                  <a:pt x="7631470" y="30531"/>
                </a:cubicBezTo>
                <a:cubicBezTo>
                  <a:pt x="7736245" y="2096465"/>
                  <a:pt x="7655283" y="4971471"/>
                  <a:pt x="7560032" y="6274128"/>
                </a:cubicBezTo>
                <a:cubicBezTo>
                  <a:pt x="7551842" y="6434165"/>
                  <a:pt x="7558630" y="6381800"/>
                  <a:pt x="7394324" y="6402154"/>
                </a:cubicBezTo>
                <a:cubicBezTo>
                  <a:pt x="7335914" y="6404650"/>
                  <a:pt x="7246975" y="6405586"/>
                  <a:pt x="7142118" y="6405352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83B9612E-95A5-8606-927C-04ADBD0225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7248" y="3716593"/>
            <a:ext cx="2835835" cy="2268669"/>
          </a:xfrm>
          <a:prstGeom prst="rect">
            <a:avLst/>
          </a:prstGeom>
        </p:spPr>
      </p:pic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B6B3B227-F126-4423-BE87-30F92B3840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1103327">
            <a:off x="856843" y="866355"/>
            <a:ext cx="5799328" cy="5282168"/>
          </a:xfrm>
          <a:custGeom>
            <a:avLst/>
            <a:gdLst>
              <a:gd name="connsiteX0" fmla="*/ -39 w 914430"/>
              <a:gd name="connsiteY0" fmla="*/ 747812 h 753584"/>
              <a:gd name="connsiteX1" fmla="*/ 400011 w 914430"/>
              <a:gd name="connsiteY1" fmla="*/ 737144 h 753584"/>
              <a:gd name="connsiteX2" fmla="*/ 891787 w 914430"/>
              <a:gd name="connsiteY2" fmla="*/ 487303 h 753584"/>
              <a:gd name="connsiteX3" fmla="*/ 665854 w 914430"/>
              <a:gd name="connsiteY3" fmla="*/ 3528 h 753584"/>
              <a:gd name="connsiteX4" fmla="*/ 136835 w 914430"/>
              <a:gd name="connsiteY4" fmla="*/ 319854 h 753584"/>
              <a:gd name="connsiteX5" fmla="*/ 134168 w 914430"/>
              <a:gd name="connsiteY5" fmla="*/ 630845 h 753584"/>
              <a:gd name="connsiteX6" fmla="*/ -39 w 914430"/>
              <a:gd name="connsiteY6" fmla="*/ 747812 h 753584"/>
              <a:gd name="connsiteX0" fmla="*/ 0 w 855235"/>
              <a:gd name="connsiteY0" fmla="*/ 741453 h 759943"/>
              <a:gd name="connsiteX1" fmla="*/ 340855 w 855235"/>
              <a:gd name="connsiteY1" fmla="*/ 737153 h 759943"/>
              <a:gd name="connsiteX2" fmla="*/ 832631 w 855235"/>
              <a:gd name="connsiteY2" fmla="*/ 487312 h 759943"/>
              <a:gd name="connsiteX3" fmla="*/ 606698 w 855235"/>
              <a:gd name="connsiteY3" fmla="*/ 3537 h 759943"/>
              <a:gd name="connsiteX4" fmla="*/ 77679 w 855235"/>
              <a:gd name="connsiteY4" fmla="*/ 319863 h 759943"/>
              <a:gd name="connsiteX5" fmla="*/ 75012 w 855235"/>
              <a:gd name="connsiteY5" fmla="*/ 630854 h 759943"/>
              <a:gd name="connsiteX6" fmla="*/ 0 w 855235"/>
              <a:gd name="connsiteY6" fmla="*/ 741453 h 759943"/>
              <a:gd name="connsiteX0" fmla="*/ 0 w 850882"/>
              <a:gd name="connsiteY0" fmla="*/ 741453 h 766485"/>
              <a:gd name="connsiteX1" fmla="*/ 348748 w 850882"/>
              <a:gd name="connsiteY1" fmla="*/ 746704 h 766485"/>
              <a:gd name="connsiteX2" fmla="*/ 832631 w 850882"/>
              <a:gd name="connsiteY2" fmla="*/ 487312 h 766485"/>
              <a:gd name="connsiteX3" fmla="*/ 606698 w 850882"/>
              <a:gd name="connsiteY3" fmla="*/ 3537 h 766485"/>
              <a:gd name="connsiteX4" fmla="*/ 77679 w 850882"/>
              <a:gd name="connsiteY4" fmla="*/ 319863 h 766485"/>
              <a:gd name="connsiteX5" fmla="*/ 75012 w 850882"/>
              <a:gd name="connsiteY5" fmla="*/ 630854 h 766485"/>
              <a:gd name="connsiteX6" fmla="*/ 0 w 850882"/>
              <a:gd name="connsiteY6" fmla="*/ 741453 h 766485"/>
              <a:gd name="connsiteX0" fmla="*/ 0 w 850882"/>
              <a:gd name="connsiteY0" fmla="*/ 741453 h 764365"/>
              <a:gd name="connsiteX1" fmla="*/ 348748 w 850882"/>
              <a:gd name="connsiteY1" fmla="*/ 746704 h 764365"/>
              <a:gd name="connsiteX2" fmla="*/ 832631 w 850882"/>
              <a:gd name="connsiteY2" fmla="*/ 487312 h 764365"/>
              <a:gd name="connsiteX3" fmla="*/ 606698 w 850882"/>
              <a:gd name="connsiteY3" fmla="*/ 3537 h 764365"/>
              <a:gd name="connsiteX4" fmla="*/ 77679 w 850882"/>
              <a:gd name="connsiteY4" fmla="*/ 319863 h 764365"/>
              <a:gd name="connsiteX5" fmla="*/ 75012 w 850882"/>
              <a:gd name="connsiteY5" fmla="*/ 630854 h 764365"/>
              <a:gd name="connsiteX6" fmla="*/ 0 w 850882"/>
              <a:gd name="connsiteY6" fmla="*/ 741453 h 764365"/>
              <a:gd name="connsiteX0" fmla="*/ 0 w 832466"/>
              <a:gd name="connsiteY0" fmla="*/ 731902 h 763437"/>
              <a:gd name="connsiteX1" fmla="*/ 330332 w 832466"/>
              <a:gd name="connsiteY1" fmla="*/ 746704 h 763437"/>
              <a:gd name="connsiteX2" fmla="*/ 814215 w 832466"/>
              <a:gd name="connsiteY2" fmla="*/ 487312 h 763437"/>
              <a:gd name="connsiteX3" fmla="*/ 588282 w 832466"/>
              <a:gd name="connsiteY3" fmla="*/ 3537 h 763437"/>
              <a:gd name="connsiteX4" fmla="*/ 59263 w 832466"/>
              <a:gd name="connsiteY4" fmla="*/ 319863 h 763437"/>
              <a:gd name="connsiteX5" fmla="*/ 56596 w 832466"/>
              <a:gd name="connsiteY5" fmla="*/ 630854 h 763437"/>
              <a:gd name="connsiteX6" fmla="*/ 0 w 832466"/>
              <a:gd name="connsiteY6" fmla="*/ 731902 h 763437"/>
              <a:gd name="connsiteX0" fmla="*/ 0 w 831373"/>
              <a:gd name="connsiteY0" fmla="*/ 731902 h 763086"/>
              <a:gd name="connsiteX1" fmla="*/ 330332 w 831373"/>
              <a:gd name="connsiteY1" fmla="*/ 746704 h 763086"/>
              <a:gd name="connsiteX2" fmla="*/ 812900 w 831373"/>
              <a:gd name="connsiteY2" fmla="*/ 492088 h 763086"/>
              <a:gd name="connsiteX3" fmla="*/ 588282 w 831373"/>
              <a:gd name="connsiteY3" fmla="*/ 3537 h 763086"/>
              <a:gd name="connsiteX4" fmla="*/ 59263 w 831373"/>
              <a:gd name="connsiteY4" fmla="*/ 319863 h 763086"/>
              <a:gd name="connsiteX5" fmla="*/ 56596 w 831373"/>
              <a:gd name="connsiteY5" fmla="*/ 630854 h 763086"/>
              <a:gd name="connsiteX6" fmla="*/ 0 w 831373"/>
              <a:gd name="connsiteY6" fmla="*/ 731902 h 763086"/>
              <a:gd name="connsiteX0" fmla="*/ 0 w 830248"/>
              <a:gd name="connsiteY0" fmla="*/ 731902 h 763086"/>
              <a:gd name="connsiteX1" fmla="*/ 330332 w 830248"/>
              <a:gd name="connsiteY1" fmla="*/ 746704 h 763086"/>
              <a:gd name="connsiteX2" fmla="*/ 812900 w 830248"/>
              <a:gd name="connsiteY2" fmla="*/ 492088 h 763086"/>
              <a:gd name="connsiteX3" fmla="*/ 588282 w 830248"/>
              <a:gd name="connsiteY3" fmla="*/ 3537 h 763086"/>
              <a:gd name="connsiteX4" fmla="*/ 59263 w 830248"/>
              <a:gd name="connsiteY4" fmla="*/ 319863 h 763086"/>
              <a:gd name="connsiteX5" fmla="*/ 56596 w 830248"/>
              <a:gd name="connsiteY5" fmla="*/ 630854 h 763086"/>
              <a:gd name="connsiteX6" fmla="*/ 0 w 830248"/>
              <a:gd name="connsiteY6" fmla="*/ 731902 h 763086"/>
              <a:gd name="connsiteX0" fmla="*/ 0 w 828752"/>
              <a:gd name="connsiteY0" fmla="*/ 731902 h 769484"/>
              <a:gd name="connsiteX1" fmla="*/ 367164 w 828752"/>
              <a:gd name="connsiteY1" fmla="*/ 754664 h 769484"/>
              <a:gd name="connsiteX2" fmla="*/ 812900 w 828752"/>
              <a:gd name="connsiteY2" fmla="*/ 492088 h 769484"/>
              <a:gd name="connsiteX3" fmla="*/ 588282 w 828752"/>
              <a:gd name="connsiteY3" fmla="*/ 3537 h 769484"/>
              <a:gd name="connsiteX4" fmla="*/ 59263 w 828752"/>
              <a:gd name="connsiteY4" fmla="*/ 319863 h 769484"/>
              <a:gd name="connsiteX5" fmla="*/ 56596 w 828752"/>
              <a:gd name="connsiteY5" fmla="*/ 630854 h 769484"/>
              <a:gd name="connsiteX6" fmla="*/ 0 w 828752"/>
              <a:gd name="connsiteY6" fmla="*/ 731902 h 769484"/>
              <a:gd name="connsiteX0" fmla="*/ 0 w 828752"/>
              <a:gd name="connsiteY0" fmla="*/ 731902 h 761354"/>
              <a:gd name="connsiteX1" fmla="*/ 367164 w 828752"/>
              <a:gd name="connsiteY1" fmla="*/ 754664 h 761354"/>
              <a:gd name="connsiteX2" fmla="*/ 812900 w 828752"/>
              <a:gd name="connsiteY2" fmla="*/ 492088 h 761354"/>
              <a:gd name="connsiteX3" fmla="*/ 588282 w 828752"/>
              <a:gd name="connsiteY3" fmla="*/ 3537 h 761354"/>
              <a:gd name="connsiteX4" fmla="*/ 59263 w 828752"/>
              <a:gd name="connsiteY4" fmla="*/ 319863 h 761354"/>
              <a:gd name="connsiteX5" fmla="*/ 56596 w 828752"/>
              <a:gd name="connsiteY5" fmla="*/ 630854 h 761354"/>
              <a:gd name="connsiteX6" fmla="*/ 0 w 828752"/>
              <a:gd name="connsiteY6" fmla="*/ 731902 h 761354"/>
              <a:gd name="connsiteX0" fmla="*/ 0 w 828286"/>
              <a:gd name="connsiteY0" fmla="*/ 731902 h 764135"/>
              <a:gd name="connsiteX1" fmla="*/ 373741 w 828286"/>
              <a:gd name="connsiteY1" fmla="*/ 757848 h 764135"/>
              <a:gd name="connsiteX2" fmla="*/ 812900 w 828286"/>
              <a:gd name="connsiteY2" fmla="*/ 492088 h 764135"/>
              <a:gd name="connsiteX3" fmla="*/ 588282 w 828286"/>
              <a:gd name="connsiteY3" fmla="*/ 3537 h 764135"/>
              <a:gd name="connsiteX4" fmla="*/ 59263 w 828286"/>
              <a:gd name="connsiteY4" fmla="*/ 319863 h 764135"/>
              <a:gd name="connsiteX5" fmla="*/ 56596 w 828286"/>
              <a:gd name="connsiteY5" fmla="*/ 630854 h 764135"/>
              <a:gd name="connsiteX6" fmla="*/ 0 w 828286"/>
              <a:gd name="connsiteY6" fmla="*/ 731902 h 764135"/>
              <a:gd name="connsiteX0" fmla="*/ 0 w 826698"/>
              <a:gd name="connsiteY0" fmla="*/ 684914 h 717147"/>
              <a:gd name="connsiteX1" fmla="*/ 373741 w 826698"/>
              <a:gd name="connsiteY1" fmla="*/ 710860 h 717147"/>
              <a:gd name="connsiteX2" fmla="*/ 812900 w 826698"/>
              <a:gd name="connsiteY2" fmla="*/ 445100 h 717147"/>
              <a:gd name="connsiteX3" fmla="*/ 581207 w 826698"/>
              <a:gd name="connsiteY3" fmla="*/ 14091 h 717147"/>
              <a:gd name="connsiteX4" fmla="*/ 59263 w 826698"/>
              <a:gd name="connsiteY4" fmla="*/ 272875 h 717147"/>
              <a:gd name="connsiteX5" fmla="*/ 56596 w 826698"/>
              <a:gd name="connsiteY5" fmla="*/ 583866 h 717147"/>
              <a:gd name="connsiteX6" fmla="*/ 0 w 826698"/>
              <a:gd name="connsiteY6" fmla="*/ 684914 h 717147"/>
              <a:gd name="connsiteX0" fmla="*/ 0 w 824673"/>
              <a:gd name="connsiteY0" fmla="*/ 684914 h 717147"/>
              <a:gd name="connsiteX1" fmla="*/ 373741 w 824673"/>
              <a:gd name="connsiteY1" fmla="*/ 710860 h 717147"/>
              <a:gd name="connsiteX2" fmla="*/ 812900 w 824673"/>
              <a:gd name="connsiteY2" fmla="*/ 445100 h 717147"/>
              <a:gd name="connsiteX3" fmla="*/ 581207 w 824673"/>
              <a:gd name="connsiteY3" fmla="*/ 14091 h 717147"/>
              <a:gd name="connsiteX4" fmla="*/ 59263 w 824673"/>
              <a:gd name="connsiteY4" fmla="*/ 272875 h 717147"/>
              <a:gd name="connsiteX5" fmla="*/ 56596 w 824673"/>
              <a:gd name="connsiteY5" fmla="*/ 583866 h 717147"/>
              <a:gd name="connsiteX6" fmla="*/ 0 w 824673"/>
              <a:gd name="connsiteY6" fmla="*/ 684914 h 717147"/>
              <a:gd name="connsiteX0" fmla="*/ 0 w 824673"/>
              <a:gd name="connsiteY0" fmla="*/ 674404 h 706637"/>
              <a:gd name="connsiteX1" fmla="*/ 373741 w 824673"/>
              <a:gd name="connsiteY1" fmla="*/ 700350 h 706637"/>
              <a:gd name="connsiteX2" fmla="*/ 812900 w 824673"/>
              <a:gd name="connsiteY2" fmla="*/ 434590 h 706637"/>
              <a:gd name="connsiteX3" fmla="*/ 581207 w 824673"/>
              <a:gd name="connsiteY3" fmla="*/ 3581 h 706637"/>
              <a:gd name="connsiteX4" fmla="*/ 59263 w 824673"/>
              <a:gd name="connsiteY4" fmla="*/ 262365 h 706637"/>
              <a:gd name="connsiteX5" fmla="*/ 56596 w 824673"/>
              <a:gd name="connsiteY5" fmla="*/ 573356 h 706637"/>
              <a:gd name="connsiteX6" fmla="*/ 0 w 824673"/>
              <a:gd name="connsiteY6" fmla="*/ 674404 h 706637"/>
              <a:gd name="connsiteX0" fmla="*/ 0 w 824673"/>
              <a:gd name="connsiteY0" fmla="*/ 674404 h 705498"/>
              <a:gd name="connsiteX1" fmla="*/ 373741 w 824673"/>
              <a:gd name="connsiteY1" fmla="*/ 700350 h 705498"/>
              <a:gd name="connsiteX2" fmla="*/ 812900 w 824673"/>
              <a:gd name="connsiteY2" fmla="*/ 434590 h 705498"/>
              <a:gd name="connsiteX3" fmla="*/ 581207 w 824673"/>
              <a:gd name="connsiteY3" fmla="*/ 3581 h 705498"/>
              <a:gd name="connsiteX4" fmla="*/ 59263 w 824673"/>
              <a:gd name="connsiteY4" fmla="*/ 262365 h 705498"/>
              <a:gd name="connsiteX5" fmla="*/ 56596 w 824673"/>
              <a:gd name="connsiteY5" fmla="*/ 573356 h 705498"/>
              <a:gd name="connsiteX6" fmla="*/ 0 w 824673"/>
              <a:gd name="connsiteY6" fmla="*/ 674404 h 705498"/>
              <a:gd name="connsiteX0" fmla="*/ 0 w 825801"/>
              <a:gd name="connsiteY0" fmla="*/ 674404 h 712003"/>
              <a:gd name="connsiteX1" fmla="*/ 373741 w 825801"/>
              <a:gd name="connsiteY1" fmla="*/ 700350 h 712003"/>
              <a:gd name="connsiteX2" fmla="*/ 814209 w 825801"/>
              <a:gd name="connsiteY2" fmla="*/ 448725 h 712003"/>
              <a:gd name="connsiteX3" fmla="*/ 581207 w 825801"/>
              <a:gd name="connsiteY3" fmla="*/ 3581 h 712003"/>
              <a:gd name="connsiteX4" fmla="*/ 59263 w 825801"/>
              <a:gd name="connsiteY4" fmla="*/ 262365 h 712003"/>
              <a:gd name="connsiteX5" fmla="*/ 56596 w 825801"/>
              <a:gd name="connsiteY5" fmla="*/ 573356 h 712003"/>
              <a:gd name="connsiteX6" fmla="*/ 0 w 825801"/>
              <a:gd name="connsiteY6" fmla="*/ 674404 h 712003"/>
              <a:gd name="connsiteX0" fmla="*/ 0 w 825354"/>
              <a:gd name="connsiteY0" fmla="*/ 674404 h 712003"/>
              <a:gd name="connsiteX1" fmla="*/ 373741 w 825354"/>
              <a:gd name="connsiteY1" fmla="*/ 700350 h 712003"/>
              <a:gd name="connsiteX2" fmla="*/ 814209 w 825354"/>
              <a:gd name="connsiteY2" fmla="*/ 448725 h 712003"/>
              <a:gd name="connsiteX3" fmla="*/ 581207 w 825354"/>
              <a:gd name="connsiteY3" fmla="*/ 3581 h 712003"/>
              <a:gd name="connsiteX4" fmla="*/ 59263 w 825354"/>
              <a:gd name="connsiteY4" fmla="*/ 262365 h 712003"/>
              <a:gd name="connsiteX5" fmla="*/ 56596 w 825354"/>
              <a:gd name="connsiteY5" fmla="*/ 573356 h 712003"/>
              <a:gd name="connsiteX6" fmla="*/ 0 w 825354"/>
              <a:gd name="connsiteY6" fmla="*/ 674404 h 712003"/>
              <a:gd name="connsiteX0" fmla="*/ 0 w 824001"/>
              <a:gd name="connsiteY0" fmla="*/ 674404 h 702198"/>
              <a:gd name="connsiteX1" fmla="*/ 429494 w 824001"/>
              <a:gd name="connsiteY1" fmla="*/ 688873 h 702198"/>
              <a:gd name="connsiteX2" fmla="*/ 814209 w 824001"/>
              <a:gd name="connsiteY2" fmla="*/ 448725 h 702198"/>
              <a:gd name="connsiteX3" fmla="*/ 581207 w 824001"/>
              <a:gd name="connsiteY3" fmla="*/ 3581 h 702198"/>
              <a:gd name="connsiteX4" fmla="*/ 59263 w 824001"/>
              <a:gd name="connsiteY4" fmla="*/ 262365 h 702198"/>
              <a:gd name="connsiteX5" fmla="*/ 56596 w 824001"/>
              <a:gd name="connsiteY5" fmla="*/ 573356 h 702198"/>
              <a:gd name="connsiteX6" fmla="*/ 0 w 824001"/>
              <a:gd name="connsiteY6" fmla="*/ 674404 h 702198"/>
              <a:gd name="connsiteX0" fmla="*/ 0 w 824001"/>
              <a:gd name="connsiteY0" fmla="*/ 674404 h 693317"/>
              <a:gd name="connsiteX1" fmla="*/ 429494 w 824001"/>
              <a:gd name="connsiteY1" fmla="*/ 688873 h 693317"/>
              <a:gd name="connsiteX2" fmla="*/ 814209 w 824001"/>
              <a:gd name="connsiteY2" fmla="*/ 448725 h 693317"/>
              <a:gd name="connsiteX3" fmla="*/ 581207 w 824001"/>
              <a:gd name="connsiteY3" fmla="*/ 3581 h 693317"/>
              <a:gd name="connsiteX4" fmla="*/ 59263 w 824001"/>
              <a:gd name="connsiteY4" fmla="*/ 262365 h 693317"/>
              <a:gd name="connsiteX5" fmla="*/ 56596 w 824001"/>
              <a:gd name="connsiteY5" fmla="*/ 573356 h 693317"/>
              <a:gd name="connsiteX6" fmla="*/ 0 w 824001"/>
              <a:gd name="connsiteY6" fmla="*/ 674404 h 693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24001" h="693317">
                <a:moveTo>
                  <a:pt x="0" y="674404"/>
                </a:moveTo>
                <a:cubicBezTo>
                  <a:pt x="170947" y="672309"/>
                  <a:pt x="289590" y="704889"/>
                  <a:pt x="429494" y="688873"/>
                </a:cubicBezTo>
                <a:cubicBezTo>
                  <a:pt x="585106" y="671059"/>
                  <a:pt x="788924" y="562940"/>
                  <a:pt x="814209" y="448725"/>
                </a:cubicBezTo>
                <a:cubicBezTo>
                  <a:pt x="839495" y="334510"/>
                  <a:pt x="832857" y="49206"/>
                  <a:pt x="581207" y="3581"/>
                </a:cubicBezTo>
                <a:cubicBezTo>
                  <a:pt x="485480" y="-3562"/>
                  <a:pt x="91955" y="-26684"/>
                  <a:pt x="59263" y="262365"/>
                </a:cubicBezTo>
                <a:cubicBezTo>
                  <a:pt x="43357" y="371331"/>
                  <a:pt x="56596" y="510015"/>
                  <a:pt x="56596" y="573356"/>
                </a:cubicBezTo>
                <a:cubicBezTo>
                  <a:pt x="57073" y="645079"/>
                  <a:pt x="0" y="674404"/>
                  <a:pt x="0" y="674404"/>
                </a:cubicBez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4913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96A35EAA-ED80-4FF1-942C-82B1D483AF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33683" flipH="1">
            <a:off x="977627" y="481134"/>
            <a:ext cx="9378187" cy="5238589"/>
          </a:xfrm>
          <a:custGeom>
            <a:avLst/>
            <a:gdLst/>
            <a:ahLst/>
            <a:cxnLst/>
            <a:rect l="l" t="t" r="r" b="b"/>
            <a:pathLst>
              <a:path w="1237972" h="852489">
                <a:moveTo>
                  <a:pt x="633056" y="852489"/>
                </a:moveTo>
                <a:cubicBezTo>
                  <a:pt x="716495" y="841059"/>
                  <a:pt x="733789" y="812455"/>
                  <a:pt x="825461" y="773218"/>
                </a:cubicBezTo>
                <a:cubicBezTo>
                  <a:pt x="917133" y="733981"/>
                  <a:pt x="1120276" y="716959"/>
                  <a:pt x="1183087" y="617069"/>
                </a:cubicBezTo>
                <a:cubicBezTo>
                  <a:pt x="1245898" y="517180"/>
                  <a:pt x="1258148" y="283568"/>
                  <a:pt x="1202325" y="173881"/>
                </a:cubicBezTo>
                <a:cubicBezTo>
                  <a:pt x="1146502" y="64194"/>
                  <a:pt x="1083676" y="36572"/>
                  <a:pt x="981005" y="19225"/>
                </a:cubicBezTo>
                <a:cubicBezTo>
                  <a:pt x="823274" y="-7425"/>
                  <a:pt x="446352" y="-23746"/>
                  <a:pt x="245994" y="92349"/>
                </a:cubicBezTo>
                <a:cubicBezTo>
                  <a:pt x="45636" y="208444"/>
                  <a:pt x="-47145" y="246094"/>
                  <a:pt x="23501" y="568036"/>
                </a:cubicBezTo>
                <a:cubicBezTo>
                  <a:pt x="51046" y="756743"/>
                  <a:pt x="510357" y="722029"/>
                  <a:pt x="552172" y="730697"/>
                </a:cubicBezTo>
                <a:cubicBezTo>
                  <a:pt x="733623" y="767368"/>
                  <a:pt x="633056" y="852489"/>
                  <a:pt x="633056" y="852489"/>
                </a:cubicBezTo>
                <a:close/>
              </a:path>
            </a:pathLst>
          </a:custGeom>
          <a:solidFill>
            <a:schemeClr val="bg1"/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415F49B-3CBC-46CF-AFB5-988852D047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33683" flipH="1">
            <a:off x="1010574" y="456230"/>
            <a:ext cx="9378187" cy="5238589"/>
          </a:xfrm>
          <a:custGeom>
            <a:avLst/>
            <a:gdLst/>
            <a:ahLst/>
            <a:cxnLst/>
            <a:rect l="l" t="t" r="r" b="b"/>
            <a:pathLst>
              <a:path w="1237972" h="852489">
                <a:moveTo>
                  <a:pt x="633056" y="852489"/>
                </a:moveTo>
                <a:cubicBezTo>
                  <a:pt x="716495" y="841059"/>
                  <a:pt x="733789" y="812455"/>
                  <a:pt x="825461" y="773218"/>
                </a:cubicBezTo>
                <a:cubicBezTo>
                  <a:pt x="917133" y="733981"/>
                  <a:pt x="1120276" y="716959"/>
                  <a:pt x="1183087" y="617069"/>
                </a:cubicBezTo>
                <a:cubicBezTo>
                  <a:pt x="1245898" y="517180"/>
                  <a:pt x="1258148" y="283568"/>
                  <a:pt x="1202325" y="173881"/>
                </a:cubicBezTo>
                <a:cubicBezTo>
                  <a:pt x="1146502" y="64194"/>
                  <a:pt x="1083676" y="36572"/>
                  <a:pt x="981005" y="19225"/>
                </a:cubicBezTo>
                <a:cubicBezTo>
                  <a:pt x="823274" y="-7425"/>
                  <a:pt x="446352" y="-23746"/>
                  <a:pt x="245994" y="92349"/>
                </a:cubicBezTo>
                <a:cubicBezTo>
                  <a:pt x="45636" y="208444"/>
                  <a:pt x="-47145" y="246094"/>
                  <a:pt x="23501" y="568036"/>
                </a:cubicBezTo>
                <a:cubicBezTo>
                  <a:pt x="51046" y="756743"/>
                  <a:pt x="510357" y="722029"/>
                  <a:pt x="552172" y="730697"/>
                </a:cubicBezTo>
                <a:cubicBezTo>
                  <a:pt x="733623" y="767368"/>
                  <a:pt x="633056" y="852489"/>
                  <a:pt x="633056" y="852489"/>
                </a:cubicBez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421117CB-D197-45F3-B441-4AC4D215E7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4F4BB964-F5AA-45BD-906E-192DA00A90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 flipV="1">
            <a:off x="564605" y="1208504"/>
            <a:ext cx="4728955" cy="4459758"/>
          </a:xfrm>
          <a:custGeom>
            <a:avLst/>
            <a:gdLst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5623915 w 11603130"/>
              <a:gd name="connsiteY8" fmla="*/ 5947064 h 6362961"/>
              <a:gd name="connsiteX9" fmla="*/ 8143603 w 11603130"/>
              <a:gd name="connsiteY9" fmla="*/ 5913030 h 6362961"/>
              <a:gd name="connsiteX10" fmla="*/ 8168400 w 11603130"/>
              <a:gd name="connsiteY10" fmla="*/ 5914173 h 6362961"/>
              <a:gd name="connsiteX11" fmla="*/ 8334742 w 11603130"/>
              <a:gd name="connsiteY11" fmla="*/ 5912754 h 6362961"/>
              <a:gd name="connsiteX12" fmla="*/ 8343333 w 11603130"/>
              <a:gd name="connsiteY12" fmla="*/ 6362961 h 6362961"/>
              <a:gd name="connsiteX13" fmla="*/ 8951337 w 11603130"/>
              <a:gd name="connsiteY13" fmla="*/ 5912879 h 6362961"/>
              <a:gd name="connsiteX14" fmla="*/ 9710371 w 11603130"/>
              <a:gd name="connsiteY14" fmla="*/ 5911624 h 6362961"/>
              <a:gd name="connsiteX15" fmla="*/ 9804791 w 11603130"/>
              <a:gd name="connsiteY15" fmla="*/ 5908320 h 6362961"/>
              <a:gd name="connsiteX16" fmla="*/ 9863784 w 11603130"/>
              <a:gd name="connsiteY16" fmla="*/ 5909115 h 6362961"/>
              <a:gd name="connsiteX17" fmla="*/ 10007288 w 11603130"/>
              <a:gd name="connsiteY17" fmla="*/ 5914499 h 6362961"/>
              <a:gd name="connsiteX18" fmla="*/ 10927227 w 11603130"/>
              <a:gd name="connsiteY18" fmla="*/ 5922366 h 6362961"/>
              <a:gd name="connsiteX19" fmla="*/ 11562333 w 11603130"/>
              <a:gd name="connsiteY19" fmla="*/ 5906085 h 6362961"/>
              <a:gd name="connsiteX20" fmla="*/ 11571244 w 11603130"/>
              <a:gd name="connsiteY20" fmla="*/ 2621674 h 6362961"/>
              <a:gd name="connsiteX21" fmla="*/ 11561892 w 11603130"/>
              <a:gd name="connsiteY21" fmla="*/ 176313 h 6362961"/>
              <a:gd name="connsiteX22" fmla="*/ 11289537 w 11603130"/>
              <a:gd name="connsiteY22" fmla="*/ 107615 h 6362961"/>
              <a:gd name="connsiteX23" fmla="*/ 10689999 w 11603130"/>
              <a:gd name="connsiteY23" fmla="*/ 70591 h 6362961"/>
              <a:gd name="connsiteX24" fmla="*/ 7599878 w 11603130"/>
              <a:gd name="connsiteY24" fmla="*/ 7591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5623915 w 11603130"/>
              <a:gd name="connsiteY8" fmla="*/ 5947064 h 6362961"/>
              <a:gd name="connsiteX9" fmla="*/ 8143603 w 11603130"/>
              <a:gd name="connsiteY9" fmla="*/ 5913030 h 6362961"/>
              <a:gd name="connsiteX10" fmla="*/ 8168400 w 11603130"/>
              <a:gd name="connsiteY10" fmla="*/ 5914173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5623915 w 11603130"/>
              <a:gd name="connsiteY8" fmla="*/ 5947064 h 6362961"/>
              <a:gd name="connsiteX9" fmla="*/ 8143603 w 11603130"/>
              <a:gd name="connsiteY9" fmla="*/ 5913030 h 6362961"/>
              <a:gd name="connsiteX10" fmla="*/ 8444794 w 11603130"/>
              <a:gd name="connsiteY10" fmla="*/ 5914172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5623915 w 11603130"/>
              <a:gd name="connsiteY8" fmla="*/ 5947064 h 6362961"/>
              <a:gd name="connsiteX9" fmla="*/ 6347077 w 11603130"/>
              <a:gd name="connsiteY9" fmla="*/ 5954091 h 6362961"/>
              <a:gd name="connsiteX10" fmla="*/ 8444794 w 11603130"/>
              <a:gd name="connsiteY10" fmla="*/ 5914172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2638911 w 11603130"/>
              <a:gd name="connsiteY8" fmla="*/ 5933377 h 6362961"/>
              <a:gd name="connsiteX9" fmla="*/ 6347077 w 11603130"/>
              <a:gd name="connsiteY9" fmla="*/ 5954091 h 6362961"/>
              <a:gd name="connsiteX10" fmla="*/ 8444794 w 11603130"/>
              <a:gd name="connsiteY10" fmla="*/ 5914172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2638911 w 11603130"/>
              <a:gd name="connsiteY8" fmla="*/ 5933377 h 6362961"/>
              <a:gd name="connsiteX9" fmla="*/ 4080684 w 11603130"/>
              <a:gd name="connsiteY9" fmla="*/ 5926717 h 6362961"/>
              <a:gd name="connsiteX10" fmla="*/ 8444794 w 11603130"/>
              <a:gd name="connsiteY10" fmla="*/ 5914172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2638911 w 11603130"/>
              <a:gd name="connsiteY8" fmla="*/ 5933377 h 6362961"/>
              <a:gd name="connsiteX9" fmla="*/ 4080684 w 11603130"/>
              <a:gd name="connsiteY9" fmla="*/ 5926717 h 6362961"/>
              <a:gd name="connsiteX10" fmla="*/ 5045206 w 11603130"/>
              <a:gd name="connsiteY10" fmla="*/ 5927859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8951337 w 11603130"/>
              <a:gd name="connsiteY12" fmla="*/ 5912879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9863784 w 11603130"/>
              <a:gd name="connsiteY15" fmla="*/ 5909115 h 6335587"/>
              <a:gd name="connsiteX16" fmla="*/ 10007288 w 11603130"/>
              <a:gd name="connsiteY16" fmla="*/ 5914499 h 6335587"/>
              <a:gd name="connsiteX17" fmla="*/ 10927227 w 11603130"/>
              <a:gd name="connsiteY17" fmla="*/ 5922366 h 6335587"/>
              <a:gd name="connsiteX18" fmla="*/ 11562333 w 11603130"/>
              <a:gd name="connsiteY18" fmla="*/ 5906085 h 6335587"/>
              <a:gd name="connsiteX19" fmla="*/ 11571244 w 11603130"/>
              <a:gd name="connsiteY19" fmla="*/ 2621674 h 6335587"/>
              <a:gd name="connsiteX20" fmla="*/ 11561892 w 11603130"/>
              <a:gd name="connsiteY20" fmla="*/ 176313 h 6335587"/>
              <a:gd name="connsiteX21" fmla="*/ 11289537 w 11603130"/>
              <a:gd name="connsiteY21" fmla="*/ 107615 h 6335587"/>
              <a:gd name="connsiteX22" fmla="*/ 10689999 w 11603130"/>
              <a:gd name="connsiteY22" fmla="*/ 70591 h 6335587"/>
              <a:gd name="connsiteX23" fmla="*/ 7599878 w 11603130"/>
              <a:gd name="connsiteY23" fmla="*/ 75910 h 6335587"/>
              <a:gd name="connsiteX24" fmla="*/ 1892744 w 11603130"/>
              <a:gd name="connsiteY24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42722 w 11603130"/>
              <a:gd name="connsiteY12" fmla="*/ 5885506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9863784 w 11603130"/>
              <a:gd name="connsiteY15" fmla="*/ 5909115 h 6335587"/>
              <a:gd name="connsiteX16" fmla="*/ 10007288 w 11603130"/>
              <a:gd name="connsiteY16" fmla="*/ 5914499 h 6335587"/>
              <a:gd name="connsiteX17" fmla="*/ 10927227 w 11603130"/>
              <a:gd name="connsiteY17" fmla="*/ 5922366 h 6335587"/>
              <a:gd name="connsiteX18" fmla="*/ 11562333 w 11603130"/>
              <a:gd name="connsiteY18" fmla="*/ 5906085 h 6335587"/>
              <a:gd name="connsiteX19" fmla="*/ 11571244 w 11603130"/>
              <a:gd name="connsiteY19" fmla="*/ 2621674 h 6335587"/>
              <a:gd name="connsiteX20" fmla="*/ 11561892 w 11603130"/>
              <a:gd name="connsiteY20" fmla="*/ 176313 h 6335587"/>
              <a:gd name="connsiteX21" fmla="*/ 11289537 w 11603130"/>
              <a:gd name="connsiteY21" fmla="*/ 107615 h 6335587"/>
              <a:gd name="connsiteX22" fmla="*/ 10689999 w 11603130"/>
              <a:gd name="connsiteY22" fmla="*/ 70591 h 6335587"/>
              <a:gd name="connsiteX23" fmla="*/ 7599878 w 11603130"/>
              <a:gd name="connsiteY23" fmla="*/ 75910 h 6335587"/>
              <a:gd name="connsiteX24" fmla="*/ 1892744 w 11603130"/>
              <a:gd name="connsiteY24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408556 w 11603130"/>
              <a:gd name="connsiteY12" fmla="*/ 5899194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9863784 w 11603130"/>
              <a:gd name="connsiteY15" fmla="*/ 5909115 h 6335587"/>
              <a:gd name="connsiteX16" fmla="*/ 10007288 w 11603130"/>
              <a:gd name="connsiteY16" fmla="*/ 5914499 h 6335587"/>
              <a:gd name="connsiteX17" fmla="*/ 10927227 w 11603130"/>
              <a:gd name="connsiteY17" fmla="*/ 5922366 h 6335587"/>
              <a:gd name="connsiteX18" fmla="*/ 11562333 w 11603130"/>
              <a:gd name="connsiteY18" fmla="*/ 5906085 h 6335587"/>
              <a:gd name="connsiteX19" fmla="*/ 11571244 w 11603130"/>
              <a:gd name="connsiteY19" fmla="*/ 2621674 h 6335587"/>
              <a:gd name="connsiteX20" fmla="*/ 11561892 w 11603130"/>
              <a:gd name="connsiteY20" fmla="*/ 176313 h 6335587"/>
              <a:gd name="connsiteX21" fmla="*/ 11289537 w 11603130"/>
              <a:gd name="connsiteY21" fmla="*/ 107615 h 6335587"/>
              <a:gd name="connsiteX22" fmla="*/ 10689999 w 11603130"/>
              <a:gd name="connsiteY22" fmla="*/ 70591 h 6335587"/>
              <a:gd name="connsiteX23" fmla="*/ 7599878 w 11603130"/>
              <a:gd name="connsiteY23" fmla="*/ 75910 h 6335587"/>
              <a:gd name="connsiteX24" fmla="*/ 1892744 w 11603130"/>
              <a:gd name="connsiteY24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408556 w 11603130"/>
              <a:gd name="connsiteY12" fmla="*/ 5899194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408556 w 11603130"/>
              <a:gd name="connsiteY12" fmla="*/ 5899194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408556 w 11603130"/>
              <a:gd name="connsiteY12" fmla="*/ 5899194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408556 w 11603130"/>
              <a:gd name="connsiteY12" fmla="*/ 5899194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710371 w 11603130"/>
              <a:gd name="connsiteY13" fmla="*/ 5911624 h 6335587"/>
              <a:gd name="connsiteX14" fmla="*/ 10007288 w 11603130"/>
              <a:gd name="connsiteY14" fmla="*/ 5914499 h 6335587"/>
              <a:gd name="connsiteX15" fmla="*/ 10927227 w 11603130"/>
              <a:gd name="connsiteY15" fmla="*/ 5922366 h 6335587"/>
              <a:gd name="connsiteX16" fmla="*/ 11562333 w 11603130"/>
              <a:gd name="connsiteY16" fmla="*/ 5906085 h 6335587"/>
              <a:gd name="connsiteX17" fmla="*/ 11571244 w 11603130"/>
              <a:gd name="connsiteY17" fmla="*/ 2621674 h 6335587"/>
              <a:gd name="connsiteX18" fmla="*/ 11561892 w 11603130"/>
              <a:gd name="connsiteY18" fmla="*/ 176313 h 6335587"/>
              <a:gd name="connsiteX19" fmla="*/ 11289537 w 11603130"/>
              <a:gd name="connsiteY19" fmla="*/ 107615 h 6335587"/>
              <a:gd name="connsiteX20" fmla="*/ 10689999 w 11603130"/>
              <a:gd name="connsiteY20" fmla="*/ 70591 h 6335587"/>
              <a:gd name="connsiteX21" fmla="*/ 7599878 w 11603130"/>
              <a:gd name="connsiteY21" fmla="*/ 75910 h 6335587"/>
              <a:gd name="connsiteX22" fmla="*/ 1892744 w 11603130"/>
              <a:gd name="connsiteY22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710371 w 11603130"/>
              <a:gd name="connsiteY13" fmla="*/ 5911624 h 6335587"/>
              <a:gd name="connsiteX14" fmla="*/ 10007288 w 11603130"/>
              <a:gd name="connsiteY14" fmla="*/ 5914499 h 6335587"/>
              <a:gd name="connsiteX15" fmla="*/ 10927227 w 11603130"/>
              <a:gd name="connsiteY15" fmla="*/ 5922366 h 6335587"/>
              <a:gd name="connsiteX16" fmla="*/ 11562333 w 11603130"/>
              <a:gd name="connsiteY16" fmla="*/ 5906085 h 6335587"/>
              <a:gd name="connsiteX17" fmla="*/ 11571244 w 11603130"/>
              <a:gd name="connsiteY17" fmla="*/ 2621674 h 6335587"/>
              <a:gd name="connsiteX18" fmla="*/ 11561892 w 11603130"/>
              <a:gd name="connsiteY18" fmla="*/ 176313 h 6335587"/>
              <a:gd name="connsiteX19" fmla="*/ 11289537 w 11603130"/>
              <a:gd name="connsiteY19" fmla="*/ 107615 h 6335587"/>
              <a:gd name="connsiteX20" fmla="*/ 10689999 w 11603130"/>
              <a:gd name="connsiteY20" fmla="*/ 70591 h 6335587"/>
              <a:gd name="connsiteX21" fmla="*/ 7599878 w 11603130"/>
              <a:gd name="connsiteY21" fmla="*/ 75910 h 6335587"/>
              <a:gd name="connsiteX22" fmla="*/ 1892744 w 11603130"/>
              <a:gd name="connsiteY22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710371 w 11603130"/>
              <a:gd name="connsiteY13" fmla="*/ 5911624 h 6335587"/>
              <a:gd name="connsiteX14" fmla="*/ 10007288 w 11603130"/>
              <a:gd name="connsiteY14" fmla="*/ 5914499 h 6335587"/>
              <a:gd name="connsiteX15" fmla="*/ 10927227 w 11603130"/>
              <a:gd name="connsiteY15" fmla="*/ 5922366 h 6335587"/>
              <a:gd name="connsiteX16" fmla="*/ 11562333 w 11603130"/>
              <a:gd name="connsiteY16" fmla="*/ 5906085 h 6335587"/>
              <a:gd name="connsiteX17" fmla="*/ 11571244 w 11603130"/>
              <a:gd name="connsiteY17" fmla="*/ 2621674 h 6335587"/>
              <a:gd name="connsiteX18" fmla="*/ 11561892 w 11603130"/>
              <a:gd name="connsiteY18" fmla="*/ 176313 h 6335587"/>
              <a:gd name="connsiteX19" fmla="*/ 11289537 w 11603130"/>
              <a:gd name="connsiteY19" fmla="*/ 107615 h 6335587"/>
              <a:gd name="connsiteX20" fmla="*/ 10689999 w 11603130"/>
              <a:gd name="connsiteY20" fmla="*/ 70591 h 6335587"/>
              <a:gd name="connsiteX21" fmla="*/ 7599878 w 11603130"/>
              <a:gd name="connsiteY21" fmla="*/ 75910 h 6335587"/>
              <a:gd name="connsiteX22" fmla="*/ 1892744 w 11603130"/>
              <a:gd name="connsiteY22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098386 w 11603130"/>
              <a:gd name="connsiteY13" fmla="*/ 5911624 h 6335587"/>
              <a:gd name="connsiteX14" fmla="*/ 10007288 w 11603130"/>
              <a:gd name="connsiteY14" fmla="*/ 5914499 h 6335587"/>
              <a:gd name="connsiteX15" fmla="*/ 10927227 w 11603130"/>
              <a:gd name="connsiteY15" fmla="*/ 5922366 h 6335587"/>
              <a:gd name="connsiteX16" fmla="*/ 11562333 w 11603130"/>
              <a:gd name="connsiteY16" fmla="*/ 5906085 h 6335587"/>
              <a:gd name="connsiteX17" fmla="*/ 11571244 w 11603130"/>
              <a:gd name="connsiteY17" fmla="*/ 2621674 h 6335587"/>
              <a:gd name="connsiteX18" fmla="*/ 11561892 w 11603130"/>
              <a:gd name="connsiteY18" fmla="*/ 176313 h 6335587"/>
              <a:gd name="connsiteX19" fmla="*/ 11289537 w 11603130"/>
              <a:gd name="connsiteY19" fmla="*/ 107615 h 6335587"/>
              <a:gd name="connsiteX20" fmla="*/ 10689999 w 11603130"/>
              <a:gd name="connsiteY20" fmla="*/ 70591 h 6335587"/>
              <a:gd name="connsiteX21" fmla="*/ 7599878 w 11603130"/>
              <a:gd name="connsiteY21" fmla="*/ 75910 h 6335587"/>
              <a:gd name="connsiteX22" fmla="*/ 1892744 w 11603130"/>
              <a:gd name="connsiteY22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8972 w 11603130"/>
              <a:gd name="connsiteY5" fmla="*/ 3523848 h 6335587"/>
              <a:gd name="connsiteX6" fmla="*/ 148480 w 11603130"/>
              <a:gd name="connsiteY6" fmla="*/ 5930841 h 6335587"/>
              <a:gd name="connsiteX7" fmla="*/ 2638911 w 11603130"/>
              <a:gd name="connsiteY7" fmla="*/ 5933377 h 6335587"/>
              <a:gd name="connsiteX8" fmla="*/ 4080684 w 11603130"/>
              <a:gd name="connsiteY8" fmla="*/ 5926717 h 6335587"/>
              <a:gd name="connsiteX9" fmla="*/ 5045206 w 11603130"/>
              <a:gd name="connsiteY9" fmla="*/ 5927859 h 6335587"/>
              <a:gd name="connsiteX10" fmla="*/ 5855834 w 11603130"/>
              <a:gd name="connsiteY10" fmla="*/ 6335587 h 6335587"/>
              <a:gd name="connsiteX11" fmla="*/ 6274422 w 11603130"/>
              <a:gd name="connsiteY11" fmla="*/ 5903346 h 6335587"/>
              <a:gd name="connsiteX12" fmla="*/ 9098386 w 11603130"/>
              <a:gd name="connsiteY12" fmla="*/ 5911624 h 6335587"/>
              <a:gd name="connsiteX13" fmla="*/ 10007288 w 11603130"/>
              <a:gd name="connsiteY13" fmla="*/ 5914499 h 6335587"/>
              <a:gd name="connsiteX14" fmla="*/ 10927227 w 11603130"/>
              <a:gd name="connsiteY14" fmla="*/ 5922366 h 6335587"/>
              <a:gd name="connsiteX15" fmla="*/ 11562333 w 11603130"/>
              <a:gd name="connsiteY15" fmla="*/ 5906085 h 6335587"/>
              <a:gd name="connsiteX16" fmla="*/ 11571244 w 11603130"/>
              <a:gd name="connsiteY16" fmla="*/ 2621674 h 6335587"/>
              <a:gd name="connsiteX17" fmla="*/ 11561892 w 11603130"/>
              <a:gd name="connsiteY17" fmla="*/ 176313 h 6335587"/>
              <a:gd name="connsiteX18" fmla="*/ 11289537 w 11603130"/>
              <a:gd name="connsiteY18" fmla="*/ 107615 h 6335587"/>
              <a:gd name="connsiteX19" fmla="*/ 10689999 w 11603130"/>
              <a:gd name="connsiteY19" fmla="*/ 70591 h 6335587"/>
              <a:gd name="connsiteX20" fmla="*/ 7599878 w 11603130"/>
              <a:gd name="connsiteY20" fmla="*/ 75910 h 6335587"/>
              <a:gd name="connsiteX21" fmla="*/ 1892744 w 11603130"/>
              <a:gd name="connsiteY21" fmla="*/ 0 h 6335587"/>
              <a:gd name="connsiteX0" fmla="*/ 1892744 w 12087184"/>
              <a:gd name="connsiteY0" fmla="*/ 0 h 6335587"/>
              <a:gd name="connsiteX1" fmla="*/ 304663 w 12087184"/>
              <a:gd name="connsiteY1" fmla="*/ 10761 h 6335587"/>
              <a:gd name="connsiteX2" fmla="*/ 0 w 12087184"/>
              <a:gd name="connsiteY2" fmla="*/ 47942 h 6335587"/>
              <a:gd name="connsiteX3" fmla="*/ 0 w 12087184"/>
              <a:gd name="connsiteY3" fmla="*/ 909146 h 6335587"/>
              <a:gd name="connsiteX4" fmla="*/ 4597 w 12087184"/>
              <a:gd name="connsiteY4" fmla="*/ 909146 h 6335587"/>
              <a:gd name="connsiteX5" fmla="*/ 88972 w 12087184"/>
              <a:gd name="connsiteY5" fmla="*/ 3523848 h 6335587"/>
              <a:gd name="connsiteX6" fmla="*/ 148480 w 12087184"/>
              <a:gd name="connsiteY6" fmla="*/ 5930841 h 6335587"/>
              <a:gd name="connsiteX7" fmla="*/ 2638911 w 12087184"/>
              <a:gd name="connsiteY7" fmla="*/ 5933377 h 6335587"/>
              <a:gd name="connsiteX8" fmla="*/ 4080684 w 12087184"/>
              <a:gd name="connsiteY8" fmla="*/ 5926717 h 6335587"/>
              <a:gd name="connsiteX9" fmla="*/ 5045206 w 12087184"/>
              <a:gd name="connsiteY9" fmla="*/ 5927859 h 6335587"/>
              <a:gd name="connsiteX10" fmla="*/ 5855834 w 12087184"/>
              <a:gd name="connsiteY10" fmla="*/ 6335587 h 6335587"/>
              <a:gd name="connsiteX11" fmla="*/ 6274422 w 12087184"/>
              <a:gd name="connsiteY11" fmla="*/ 5903346 h 6335587"/>
              <a:gd name="connsiteX12" fmla="*/ 9098386 w 12087184"/>
              <a:gd name="connsiteY12" fmla="*/ 5911624 h 6335587"/>
              <a:gd name="connsiteX13" fmla="*/ 10007288 w 12087184"/>
              <a:gd name="connsiteY13" fmla="*/ 5914499 h 6335587"/>
              <a:gd name="connsiteX14" fmla="*/ 10927227 w 12087184"/>
              <a:gd name="connsiteY14" fmla="*/ 5922366 h 6335587"/>
              <a:gd name="connsiteX15" fmla="*/ 12085310 w 12087184"/>
              <a:gd name="connsiteY15" fmla="*/ 5921320 h 6335587"/>
              <a:gd name="connsiteX16" fmla="*/ 11571244 w 12087184"/>
              <a:gd name="connsiteY16" fmla="*/ 2621674 h 6335587"/>
              <a:gd name="connsiteX17" fmla="*/ 11561892 w 12087184"/>
              <a:gd name="connsiteY17" fmla="*/ 176313 h 6335587"/>
              <a:gd name="connsiteX18" fmla="*/ 11289537 w 12087184"/>
              <a:gd name="connsiteY18" fmla="*/ 107615 h 6335587"/>
              <a:gd name="connsiteX19" fmla="*/ 10689999 w 12087184"/>
              <a:gd name="connsiteY19" fmla="*/ 70591 h 6335587"/>
              <a:gd name="connsiteX20" fmla="*/ 7599878 w 12087184"/>
              <a:gd name="connsiteY20" fmla="*/ 75910 h 6335587"/>
              <a:gd name="connsiteX21" fmla="*/ 1892744 w 12087184"/>
              <a:gd name="connsiteY21" fmla="*/ 0 h 6335587"/>
              <a:gd name="connsiteX0" fmla="*/ 1892744 w 12096545"/>
              <a:gd name="connsiteY0" fmla="*/ 24998 h 6360585"/>
              <a:gd name="connsiteX1" fmla="*/ 304663 w 12096545"/>
              <a:gd name="connsiteY1" fmla="*/ 35759 h 6360585"/>
              <a:gd name="connsiteX2" fmla="*/ 0 w 12096545"/>
              <a:gd name="connsiteY2" fmla="*/ 72940 h 6360585"/>
              <a:gd name="connsiteX3" fmla="*/ 0 w 12096545"/>
              <a:gd name="connsiteY3" fmla="*/ 934144 h 6360585"/>
              <a:gd name="connsiteX4" fmla="*/ 4597 w 12096545"/>
              <a:gd name="connsiteY4" fmla="*/ 934144 h 6360585"/>
              <a:gd name="connsiteX5" fmla="*/ 88972 w 12096545"/>
              <a:gd name="connsiteY5" fmla="*/ 3548846 h 6360585"/>
              <a:gd name="connsiteX6" fmla="*/ 148480 w 12096545"/>
              <a:gd name="connsiteY6" fmla="*/ 5955839 h 6360585"/>
              <a:gd name="connsiteX7" fmla="*/ 2638911 w 12096545"/>
              <a:gd name="connsiteY7" fmla="*/ 5958375 h 6360585"/>
              <a:gd name="connsiteX8" fmla="*/ 4080684 w 12096545"/>
              <a:gd name="connsiteY8" fmla="*/ 5951715 h 6360585"/>
              <a:gd name="connsiteX9" fmla="*/ 5045206 w 12096545"/>
              <a:gd name="connsiteY9" fmla="*/ 5952857 h 6360585"/>
              <a:gd name="connsiteX10" fmla="*/ 5855834 w 12096545"/>
              <a:gd name="connsiteY10" fmla="*/ 6360585 h 6360585"/>
              <a:gd name="connsiteX11" fmla="*/ 6274422 w 12096545"/>
              <a:gd name="connsiteY11" fmla="*/ 5928344 h 6360585"/>
              <a:gd name="connsiteX12" fmla="*/ 9098386 w 12096545"/>
              <a:gd name="connsiteY12" fmla="*/ 5936622 h 6360585"/>
              <a:gd name="connsiteX13" fmla="*/ 10007288 w 12096545"/>
              <a:gd name="connsiteY13" fmla="*/ 5939497 h 6360585"/>
              <a:gd name="connsiteX14" fmla="*/ 10927227 w 12096545"/>
              <a:gd name="connsiteY14" fmla="*/ 5947364 h 6360585"/>
              <a:gd name="connsiteX15" fmla="*/ 12085310 w 12096545"/>
              <a:gd name="connsiteY15" fmla="*/ 5946318 h 6360585"/>
              <a:gd name="connsiteX16" fmla="*/ 12063456 w 12096545"/>
              <a:gd name="connsiteY16" fmla="*/ 2646672 h 6360585"/>
              <a:gd name="connsiteX17" fmla="*/ 11561892 w 12096545"/>
              <a:gd name="connsiteY17" fmla="*/ 201311 h 6360585"/>
              <a:gd name="connsiteX18" fmla="*/ 11289537 w 12096545"/>
              <a:gd name="connsiteY18" fmla="*/ 132613 h 6360585"/>
              <a:gd name="connsiteX19" fmla="*/ 10689999 w 12096545"/>
              <a:gd name="connsiteY19" fmla="*/ 95589 h 6360585"/>
              <a:gd name="connsiteX20" fmla="*/ 7599878 w 12096545"/>
              <a:gd name="connsiteY20" fmla="*/ 100908 h 6360585"/>
              <a:gd name="connsiteX21" fmla="*/ 1892744 w 12096545"/>
              <a:gd name="connsiteY21" fmla="*/ 24998 h 6360585"/>
              <a:gd name="connsiteX0" fmla="*/ 1892744 w 12127183"/>
              <a:gd name="connsiteY0" fmla="*/ 24998 h 6360585"/>
              <a:gd name="connsiteX1" fmla="*/ 304663 w 12127183"/>
              <a:gd name="connsiteY1" fmla="*/ 35759 h 6360585"/>
              <a:gd name="connsiteX2" fmla="*/ 0 w 12127183"/>
              <a:gd name="connsiteY2" fmla="*/ 72940 h 6360585"/>
              <a:gd name="connsiteX3" fmla="*/ 0 w 12127183"/>
              <a:gd name="connsiteY3" fmla="*/ 934144 h 6360585"/>
              <a:gd name="connsiteX4" fmla="*/ 4597 w 12127183"/>
              <a:gd name="connsiteY4" fmla="*/ 934144 h 6360585"/>
              <a:gd name="connsiteX5" fmla="*/ 88972 w 12127183"/>
              <a:gd name="connsiteY5" fmla="*/ 3548846 h 6360585"/>
              <a:gd name="connsiteX6" fmla="*/ 148480 w 12127183"/>
              <a:gd name="connsiteY6" fmla="*/ 5955839 h 6360585"/>
              <a:gd name="connsiteX7" fmla="*/ 2638911 w 12127183"/>
              <a:gd name="connsiteY7" fmla="*/ 5958375 h 6360585"/>
              <a:gd name="connsiteX8" fmla="*/ 4080684 w 12127183"/>
              <a:gd name="connsiteY8" fmla="*/ 5951715 h 6360585"/>
              <a:gd name="connsiteX9" fmla="*/ 5045206 w 12127183"/>
              <a:gd name="connsiteY9" fmla="*/ 5952857 h 6360585"/>
              <a:gd name="connsiteX10" fmla="*/ 5855834 w 12127183"/>
              <a:gd name="connsiteY10" fmla="*/ 6360585 h 6360585"/>
              <a:gd name="connsiteX11" fmla="*/ 6274422 w 12127183"/>
              <a:gd name="connsiteY11" fmla="*/ 5928344 h 6360585"/>
              <a:gd name="connsiteX12" fmla="*/ 9098386 w 12127183"/>
              <a:gd name="connsiteY12" fmla="*/ 5936622 h 6360585"/>
              <a:gd name="connsiteX13" fmla="*/ 10007288 w 12127183"/>
              <a:gd name="connsiteY13" fmla="*/ 5939497 h 6360585"/>
              <a:gd name="connsiteX14" fmla="*/ 10927227 w 12127183"/>
              <a:gd name="connsiteY14" fmla="*/ 5947364 h 6360585"/>
              <a:gd name="connsiteX15" fmla="*/ 12085310 w 12127183"/>
              <a:gd name="connsiteY15" fmla="*/ 5946318 h 6360585"/>
              <a:gd name="connsiteX16" fmla="*/ 12063456 w 12127183"/>
              <a:gd name="connsiteY16" fmla="*/ 2646672 h 6360585"/>
              <a:gd name="connsiteX17" fmla="*/ 12054104 w 12127183"/>
              <a:gd name="connsiteY17" fmla="*/ 201311 h 6360585"/>
              <a:gd name="connsiteX18" fmla="*/ 11289537 w 12127183"/>
              <a:gd name="connsiteY18" fmla="*/ 132613 h 6360585"/>
              <a:gd name="connsiteX19" fmla="*/ 10689999 w 12127183"/>
              <a:gd name="connsiteY19" fmla="*/ 95589 h 6360585"/>
              <a:gd name="connsiteX20" fmla="*/ 7599878 w 12127183"/>
              <a:gd name="connsiteY20" fmla="*/ 100908 h 6360585"/>
              <a:gd name="connsiteX21" fmla="*/ 1892744 w 12127183"/>
              <a:gd name="connsiteY21" fmla="*/ 24998 h 6360585"/>
              <a:gd name="connsiteX0" fmla="*/ 1892744 w 12114255"/>
              <a:gd name="connsiteY0" fmla="*/ 0 h 6335587"/>
              <a:gd name="connsiteX1" fmla="*/ 304663 w 12114255"/>
              <a:gd name="connsiteY1" fmla="*/ 10761 h 6335587"/>
              <a:gd name="connsiteX2" fmla="*/ 0 w 12114255"/>
              <a:gd name="connsiteY2" fmla="*/ 47942 h 6335587"/>
              <a:gd name="connsiteX3" fmla="*/ 0 w 12114255"/>
              <a:gd name="connsiteY3" fmla="*/ 909146 h 6335587"/>
              <a:gd name="connsiteX4" fmla="*/ 4597 w 12114255"/>
              <a:gd name="connsiteY4" fmla="*/ 909146 h 6335587"/>
              <a:gd name="connsiteX5" fmla="*/ 88972 w 12114255"/>
              <a:gd name="connsiteY5" fmla="*/ 3523848 h 6335587"/>
              <a:gd name="connsiteX6" fmla="*/ 148480 w 12114255"/>
              <a:gd name="connsiteY6" fmla="*/ 5930841 h 6335587"/>
              <a:gd name="connsiteX7" fmla="*/ 2638911 w 12114255"/>
              <a:gd name="connsiteY7" fmla="*/ 5933377 h 6335587"/>
              <a:gd name="connsiteX8" fmla="*/ 4080684 w 12114255"/>
              <a:gd name="connsiteY8" fmla="*/ 5926717 h 6335587"/>
              <a:gd name="connsiteX9" fmla="*/ 5045206 w 12114255"/>
              <a:gd name="connsiteY9" fmla="*/ 5927859 h 6335587"/>
              <a:gd name="connsiteX10" fmla="*/ 5855834 w 12114255"/>
              <a:gd name="connsiteY10" fmla="*/ 6335587 h 6335587"/>
              <a:gd name="connsiteX11" fmla="*/ 6274422 w 12114255"/>
              <a:gd name="connsiteY11" fmla="*/ 5903346 h 6335587"/>
              <a:gd name="connsiteX12" fmla="*/ 9098386 w 12114255"/>
              <a:gd name="connsiteY12" fmla="*/ 5911624 h 6335587"/>
              <a:gd name="connsiteX13" fmla="*/ 10007288 w 12114255"/>
              <a:gd name="connsiteY13" fmla="*/ 5914499 h 6335587"/>
              <a:gd name="connsiteX14" fmla="*/ 10927227 w 12114255"/>
              <a:gd name="connsiteY14" fmla="*/ 5922366 h 6335587"/>
              <a:gd name="connsiteX15" fmla="*/ 12085310 w 12114255"/>
              <a:gd name="connsiteY15" fmla="*/ 5921320 h 6335587"/>
              <a:gd name="connsiteX16" fmla="*/ 12063456 w 12114255"/>
              <a:gd name="connsiteY16" fmla="*/ 2621674 h 6335587"/>
              <a:gd name="connsiteX17" fmla="*/ 12054104 w 12114255"/>
              <a:gd name="connsiteY17" fmla="*/ 176313 h 6335587"/>
              <a:gd name="connsiteX18" fmla="*/ 11289537 w 12114255"/>
              <a:gd name="connsiteY18" fmla="*/ 107615 h 6335587"/>
              <a:gd name="connsiteX19" fmla="*/ 10689999 w 12114255"/>
              <a:gd name="connsiteY19" fmla="*/ 70591 h 6335587"/>
              <a:gd name="connsiteX20" fmla="*/ 7599878 w 12114255"/>
              <a:gd name="connsiteY20" fmla="*/ 75910 h 6335587"/>
              <a:gd name="connsiteX21" fmla="*/ 1892744 w 12114255"/>
              <a:gd name="connsiteY21" fmla="*/ 0 h 6335587"/>
              <a:gd name="connsiteX0" fmla="*/ 1892744 w 12114253"/>
              <a:gd name="connsiteY0" fmla="*/ 0 h 6335587"/>
              <a:gd name="connsiteX1" fmla="*/ 304663 w 12114253"/>
              <a:gd name="connsiteY1" fmla="*/ 10761 h 6335587"/>
              <a:gd name="connsiteX2" fmla="*/ 0 w 12114253"/>
              <a:gd name="connsiteY2" fmla="*/ 47942 h 6335587"/>
              <a:gd name="connsiteX3" fmla="*/ 0 w 12114253"/>
              <a:gd name="connsiteY3" fmla="*/ 909146 h 6335587"/>
              <a:gd name="connsiteX4" fmla="*/ 4597 w 12114253"/>
              <a:gd name="connsiteY4" fmla="*/ 909146 h 6335587"/>
              <a:gd name="connsiteX5" fmla="*/ 88972 w 12114253"/>
              <a:gd name="connsiteY5" fmla="*/ 3523848 h 6335587"/>
              <a:gd name="connsiteX6" fmla="*/ 148480 w 12114253"/>
              <a:gd name="connsiteY6" fmla="*/ 5930841 h 6335587"/>
              <a:gd name="connsiteX7" fmla="*/ 2638911 w 12114253"/>
              <a:gd name="connsiteY7" fmla="*/ 5933377 h 6335587"/>
              <a:gd name="connsiteX8" fmla="*/ 4080684 w 12114253"/>
              <a:gd name="connsiteY8" fmla="*/ 5926717 h 6335587"/>
              <a:gd name="connsiteX9" fmla="*/ 5045206 w 12114253"/>
              <a:gd name="connsiteY9" fmla="*/ 5927859 h 6335587"/>
              <a:gd name="connsiteX10" fmla="*/ 5855834 w 12114253"/>
              <a:gd name="connsiteY10" fmla="*/ 6335587 h 6335587"/>
              <a:gd name="connsiteX11" fmla="*/ 6274422 w 12114253"/>
              <a:gd name="connsiteY11" fmla="*/ 5903346 h 6335587"/>
              <a:gd name="connsiteX12" fmla="*/ 9098386 w 12114253"/>
              <a:gd name="connsiteY12" fmla="*/ 5911624 h 6335587"/>
              <a:gd name="connsiteX13" fmla="*/ 10007288 w 12114253"/>
              <a:gd name="connsiteY13" fmla="*/ 5914499 h 6335587"/>
              <a:gd name="connsiteX14" fmla="*/ 10927227 w 12114253"/>
              <a:gd name="connsiteY14" fmla="*/ 5922366 h 6335587"/>
              <a:gd name="connsiteX15" fmla="*/ 12085310 w 12114253"/>
              <a:gd name="connsiteY15" fmla="*/ 5921320 h 6335587"/>
              <a:gd name="connsiteX16" fmla="*/ 12063456 w 12114253"/>
              <a:gd name="connsiteY16" fmla="*/ 2621674 h 6335587"/>
              <a:gd name="connsiteX17" fmla="*/ 12054104 w 12114253"/>
              <a:gd name="connsiteY17" fmla="*/ 176313 h 6335587"/>
              <a:gd name="connsiteX18" fmla="*/ 11289537 w 12114253"/>
              <a:gd name="connsiteY18" fmla="*/ 107615 h 6335587"/>
              <a:gd name="connsiteX19" fmla="*/ 10259313 w 12114253"/>
              <a:gd name="connsiteY19" fmla="*/ 101059 h 6335587"/>
              <a:gd name="connsiteX20" fmla="*/ 7599878 w 12114253"/>
              <a:gd name="connsiteY20" fmla="*/ 75910 h 6335587"/>
              <a:gd name="connsiteX21" fmla="*/ 1892744 w 12114253"/>
              <a:gd name="connsiteY21" fmla="*/ 0 h 6335587"/>
              <a:gd name="connsiteX0" fmla="*/ 1892744 w 12114255"/>
              <a:gd name="connsiteY0" fmla="*/ 0 h 6335587"/>
              <a:gd name="connsiteX1" fmla="*/ 304663 w 12114255"/>
              <a:gd name="connsiteY1" fmla="*/ 10761 h 6335587"/>
              <a:gd name="connsiteX2" fmla="*/ 0 w 12114255"/>
              <a:gd name="connsiteY2" fmla="*/ 47942 h 6335587"/>
              <a:gd name="connsiteX3" fmla="*/ 0 w 12114255"/>
              <a:gd name="connsiteY3" fmla="*/ 909146 h 6335587"/>
              <a:gd name="connsiteX4" fmla="*/ 4597 w 12114255"/>
              <a:gd name="connsiteY4" fmla="*/ 909146 h 6335587"/>
              <a:gd name="connsiteX5" fmla="*/ 88972 w 12114255"/>
              <a:gd name="connsiteY5" fmla="*/ 3523848 h 6335587"/>
              <a:gd name="connsiteX6" fmla="*/ 148480 w 12114255"/>
              <a:gd name="connsiteY6" fmla="*/ 5930841 h 6335587"/>
              <a:gd name="connsiteX7" fmla="*/ 2638911 w 12114255"/>
              <a:gd name="connsiteY7" fmla="*/ 5933377 h 6335587"/>
              <a:gd name="connsiteX8" fmla="*/ 4080684 w 12114255"/>
              <a:gd name="connsiteY8" fmla="*/ 5926717 h 6335587"/>
              <a:gd name="connsiteX9" fmla="*/ 5045206 w 12114255"/>
              <a:gd name="connsiteY9" fmla="*/ 5927859 h 6335587"/>
              <a:gd name="connsiteX10" fmla="*/ 5855834 w 12114255"/>
              <a:gd name="connsiteY10" fmla="*/ 6335587 h 6335587"/>
              <a:gd name="connsiteX11" fmla="*/ 6274422 w 12114255"/>
              <a:gd name="connsiteY11" fmla="*/ 5903346 h 6335587"/>
              <a:gd name="connsiteX12" fmla="*/ 9098386 w 12114255"/>
              <a:gd name="connsiteY12" fmla="*/ 5911624 h 6335587"/>
              <a:gd name="connsiteX13" fmla="*/ 10007288 w 12114255"/>
              <a:gd name="connsiteY13" fmla="*/ 5914499 h 6335587"/>
              <a:gd name="connsiteX14" fmla="*/ 10927227 w 12114255"/>
              <a:gd name="connsiteY14" fmla="*/ 5922366 h 6335587"/>
              <a:gd name="connsiteX15" fmla="*/ 12085310 w 12114255"/>
              <a:gd name="connsiteY15" fmla="*/ 5921320 h 6335587"/>
              <a:gd name="connsiteX16" fmla="*/ 12063456 w 12114255"/>
              <a:gd name="connsiteY16" fmla="*/ 2621674 h 6335587"/>
              <a:gd name="connsiteX17" fmla="*/ 12054104 w 12114255"/>
              <a:gd name="connsiteY17" fmla="*/ 176313 h 6335587"/>
              <a:gd name="connsiteX18" fmla="*/ 11289537 w 12114255"/>
              <a:gd name="connsiteY18" fmla="*/ 107615 h 6335587"/>
              <a:gd name="connsiteX19" fmla="*/ 10259313 w 12114255"/>
              <a:gd name="connsiteY19" fmla="*/ 101059 h 6335587"/>
              <a:gd name="connsiteX20" fmla="*/ 7599878 w 12114255"/>
              <a:gd name="connsiteY20" fmla="*/ 75910 h 6335587"/>
              <a:gd name="connsiteX21" fmla="*/ 1892744 w 12114255"/>
              <a:gd name="connsiteY21" fmla="*/ 0 h 6335587"/>
              <a:gd name="connsiteX0" fmla="*/ 1892744 w 12114253"/>
              <a:gd name="connsiteY0" fmla="*/ 0 h 6330524"/>
              <a:gd name="connsiteX1" fmla="*/ 304663 w 12114253"/>
              <a:gd name="connsiteY1" fmla="*/ 10761 h 6330524"/>
              <a:gd name="connsiteX2" fmla="*/ 0 w 12114253"/>
              <a:gd name="connsiteY2" fmla="*/ 47942 h 6330524"/>
              <a:gd name="connsiteX3" fmla="*/ 0 w 12114253"/>
              <a:gd name="connsiteY3" fmla="*/ 909146 h 6330524"/>
              <a:gd name="connsiteX4" fmla="*/ 4597 w 12114253"/>
              <a:gd name="connsiteY4" fmla="*/ 909146 h 6330524"/>
              <a:gd name="connsiteX5" fmla="*/ 88972 w 12114253"/>
              <a:gd name="connsiteY5" fmla="*/ 3523848 h 6330524"/>
              <a:gd name="connsiteX6" fmla="*/ 148480 w 12114253"/>
              <a:gd name="connsiteY6" fmla="*/ 5930841 h 6330524"/>
              <a:gd name="connsiteX7" fmla="*/ 2638911 w 12114253"/>
              <a:gd name="connsiteY7" fmla="*/ 5933377 h 6330524"/>
              <a:gd name="connsiteX8" fmla="*/ 4080684 w 12114253"/>
              <a:gd name="connsiteY8" fmla="*/ 5926717 h 6330524"/>
              <a:gd name="connsiteX9" fmla="*/ 5045206 w 12114253"/>
              <a:gd name="connsiteY9" fmla="*/ 5927859 h 6330524"/>
              <a:gd name="connsiteX10" fmla="*/ 5731339 w 12114253"/>
              <a:gd name="connsiteY10" fmla="*/ 6330524 h 6330524"/>
              <a:gd name="connsiteX11" fmla="*/ 6274422 w 12114253"/>
              <a:gd name="connsiteY11" fmla="*/ 5903346 h 6330524"/>
              <a:gd name="connsiteX12" fmla="*/ 9098386 w 12114253"/>
              <a:gd name="connsiteY12" fmla="*/ 5911624 h 6330524"/>
              <a:gd name="connsiteX13" fmla="*/ 10007288 w 12114253"/>
              <a:gd name="connsiteY13" fmla="*/ 5914499 h 6330524"/>
              <a:gd name="connsiteX14" fmla="*/ 10927227 w 12114253"/>
              <a:gd name="connsiteY14" fmla="*/ 5922366 h 6330524"/>
              <a:gd name="connsiteX15" fmla="*/ 12085310 w 12114253"/>
              <a:gd name="connsiteY15" fmla="*/ 5921320 h 6330524"/>
              <a:gd name="connsiteX16" fmla="*/ 12063456 w 12114253"/>
              <a:gd name="connsiteY16" fmla="*/ 2621674 h 6330524"/>
              <a:gd name="connsiteX17" fmla="*/ 12054104 w 12114253"/>
              <a:gd name="connsiteY17" fmla="*/ 176313 h 6330524"/>
              <a:gd name="connsiteX18" fmla="*/ 11289537 w 12114253"/>
              <a:gd name="connsiteY18" fmla="*/ 107615 h 6330524"/>
              <a:gd name="connsiteX19" fmla="*/ 10259313 w 12114253"/>
              <a:gd name="connsiteY19" fmla="*/ 101059 h 6330524"/>
              <a:gd name="connsiteX20" fmla="*/ 7599878 w 12114253"/>
              <a:gd name="connsiteY20" fmla="*/ 75910 h 6330524"/>
              <a:gd name="connsiteX21" fmla="*/ 1892744 w 12114253"/>
              <a:gd name="connsiteY21" fmla="*/ 0 h 6330524"/>
              <a:gd name="connsiteX0" fmla="*/ 1892744 w 12114255"/>
              <a:gd name="connsiteY0" fmla="*/ 0 h 6330524"/>
              <a:gd name="connsiteX1" fmla="*/ 304663 w 12114255"/>
              <a:gd name="connsiteY1" fmla="*/ 10761 h 6330524"/>
              <a:gd name="connsiteX2" fmla="*/ 0 w 12114255"/>
              <a:gd name="connsiteY2" fmla="*/ 47942 h 6330524"/>
              <a:gd name="connsiteX3" fmla="*/ 0 w 12114255"/>
              <a:gd name="connsiteY3" fmla="*/ 909146 h 6330524"/>
              <a:gd name="connsiteX4" fmla="*/ 4597 w 12114255"/>
              <a:gd name="connsiteY4" fmla="*/ 909146 h 6330524"/>
              <a:gd name="connsiteX5" fmla="*/ 88972 w 12114255"/>
              <a:gd name="connsiteY5" fmla="*/ 3523848 h 6330524"/>
              <a:gd name="connsiteX6" fmla="*/ 148480 w 12114255"/>
              <a:gd name="connsiteY6" fmla="*/ 5930841 h 6330524"/>
              <a:gd name="connsiteX7" fmla="*/ 2638911 w 12114255"/>
              <a:gd name="connsiteY7" fmla="*/ 5933377 h 6330524"/>
              <a:gd name="connsiteX8" fmla="*/ 4080684 w 12114255"/>
              <a:gd name="connsiteY8" fmla="*/ 5926717 h 6330524"/>
              <a:gd name="connsiteX9" fmla="*/ 5045206 w 12114255"/>
              <a:gd name="connsiteY9" fmla="*/ 5927859 h 6330524"/>
              <a:gd name="connsiteX10" fmla="*/ 5731339 w 12114255"/>
              <a:gd name="connsiteY10" fmla="*/ 6330524 h 6330524"/>
              <a:gd name="connsiteX11" fmla="*/ 6077302 w 12114255"/>
              <a:gd name="connsiteY11" fmla="*/ 5908409 h 6330524"/>
              <a:gd name="connsiteX12" fmla="*/ 9098386 w 12114255"/>
              <a:gd name="connsiteY12" fmla="*/ 5911624 h 6330524"/>
              <a:gd name="connsiteX13" fmla="*/ 10007288 w 12114255"/>
              <a:gd name="connsiteY13" fmla="*/ 5914499 h 6330524"/>
              <a:gd name="connsiteX14" fmla="*/ 10927227 w 12114255"/>
              <a:gd name="connsiteY14" fmla="*/ 5922366 h 6330524"/>
              <a:gd name="connsiteX15" fmla="*/ 12085310 w 12114255"/>
              <a:gd name="connsiteY15" fmla="*/ 5921320 h 6330524"/>
              <a:gd name="connsiteX16" fmla="*/ 12063456 w 12114255"/>
              <a:gd name="connsiteY16" fmla="*/ 2621674 h 6330524"/>
              <a:gd name="connsiteX17" fmla="*/ 12054104 w 12114255"/>
              <a:gd name="connsiteY17" fmla="*/ 176313 h 6330524"/>
              <a:gd name="connsiteX18" fmla="*/ 11289537 w 12114255"/>
              <a:gd name="connsiteY18" fmla="*/ 107615 h 6330524"/>
              <a:gd name="connsiteX19" fmla="*/ 10259313 w 12114255"/>
              <a:gd name="connsiteY19" fmla="*/ 101059 h 6330524"/>
              <a:gd name="connsiteX20" fmla="*/ 7599878 w 12114255"/>
              <a:gd name="connsiteY20" fmla="*/ 75910 h 6330524"/>
              <a:gd name="connsiteX21" fmla="*/ 1892744 w 12114255"/>
              <a:gd name="connsiteY21" fmla="*/ 0 h 6330524"/>
              <a:gd name="connsiteX0" fmla="*/ 1892744 w 12114253"/>
              <a:gd name="connsiteY0" fmla="*/ 0 h 6330524"/>
              <a:gd name="connsiteX1" fmla="*/ 304663 w 12114253"/>
              <a:gd name="connsiteY1" fmla="*/ 10761 h 6330524"/>
              <a:gd name="connsiteX2" fmla="*/ 0 w 12114253"/>
              <a:gd name="connsiteY2" fmla="*/ 47942 h 6330524"/>
              <a:gd name="connsiteX3" fmla="*/ 0 w 12114253"/>
              <a:gd name="connsiteY3" fmla="*/ 909146 h 6330524"/>
              <a:gd name="connsiteX4" fmla="*/ 4597 w 12114253"/>
              <a:gd name="connsiteY4" fmla="*/ 909146 h 6330524"/>
              <a:gd name="connsiteX5" fmla="*/ 88972 w 12114253"/>
              <a:gd name="connsiteY5" fmla="*/ 3523848 h 6330524"/>
              <a:gd name="connsiteX6" fmla="*/ 148480 w 12114253"/>
              <a:gd name="connsiteY6" fmla="*/ 5930841 h 6330524"/>
              <a:gd name="connsiteX7" fmla="*/ 2638911 w 12114253"/>
              <a:gd name="connsiteY7" fmla="*/ 5933377 h 6330524"/>
              <a:gd name="connsiteX8" fmla="*/ 4080684 w 12114253"/>
              <a:gd name="connsiteY8" fmla="*/ 5926717 h 6330524"/>
              <a:gd name="connsiteX9" fmla="*/ 5045206 w 12114253"/>
              <a:gd name="connsiteY9" fmla="*/ 5927859 h 6330524"/>
              <a:gd name="connsiteX10" fmla="*/ 5731339 w 12114253"/>
              <a:gd name="connsiteY10" fmla="*/ 6330524 h 6330524"/>
              <a:gd name="connsiteX11" fmla="*/ 6077302 w 12114253"/>
              <a:gd name="connsiteY11" fmla="*/ 5908409 h 6330524"/>
              <a:gd name="connsiteX12" fmla="*/ 9098386 w 12114253"/>
              <a:gd name="connsiteY12" fmla="*/ 5911624 h 6330524"/>
              <a:gd name="connsiteX13" fmla="*/ 10007288 w 12114253"/>
              <a:gd name="connsiteY13" fmla="*/ 5914499 h 6330524"/>
              <a:gd name="connsiteX14" fmla="*/ 10927227 w 12114253"/>
              <a:gd name="connsiteY14" fmla="*/ 5922366 h 6330524"/>
              <a:gd name="connsiteX15" fmla="*/ 12085310 w 12114253"/>
              <a:gd name="connsiteY15" fmla="*/ 5921320 h 6330524"/>
              <a:gd name="connsiteX16" fmla="*/ 12063456 w 12114253"/>
              <a:gd name="connsiteY16" fmla="*/ 2621674 h 6330524"/>
              <a:gd name="connsiteX17" fmla="*/ 12054104 w 12114253"/>
              <a:gd name="connsiteY17" fmla="*/ 176313 h 6330524"/>
              <a:gd name="connsiteX18" fmla="*/ 11289537 w 12114253"/>
              <a:gd name="connsiteY18" fmla="*/ 107615 h 6330524"/>
              <a:gd name="connsiteX19" fmla="*/ 10259313 w 12114253"/>
              <a:gd name="connsiteY19" fmla="*/ 101059 h 6330524"/>
              <a:gd name="connsiteX20" fmla="*/ 7599878 w 12114253"/>
              <a:gd name="connsiteY20" fmla="*/ 75910 h 6330524"/>
              <a:gd name="connsiteX21" fmla="*/ 1892744 w 12114253"/>
              <a:gd name="connsiteY21" fmla="*/ 0 h 6330524"/>
              <a:gd name="connsiteX0" fmla="*/ 1892744 w 12114255"/>
              <a:gd name="connsiteY0" fmla="*/ 0 h 6330524"/>
              <a:gd name="connsiteX1" fmla="*/ 304663 w 12114255"/>
              <a:gd name="connsiteY1" fmla="*/ 10761 h 6330524"/>
              <a:gd name="connsiteX2" fmla="*/ 0 w 12114255"/>
              <a:gd name="connsiteY2" fmla="*/ 47942 h 6330524"/>
              <a:gd name="connsiteX3" fmla="*/ 0 w 12114255"/>
              <a:gd name="connsiteY3" fmla="*/ 909146 h 6330524"/>
              <a:gd name="connsiteX4" fmla="*/ 4597 w 12114255"/>
              <a:gd name="connsiteY4" fmla="*/ 909146 h 6330524"/>
              <a:gd name="connsiteX5" fmla="*/ 88972 w 12114255"/>
              <a:gd name="connsiteY5" fmla="*/ 3523848 h 6330524"/>
              <a:gd name="connsiteX6" fmla="*/ 148480 w 12114255"/>
              <a:gd name="connsiteY6" fmla="*/ 5930841 h 6330524"/>
              <a:gd name="connsiteX7" fmla="*/ 2638911 w 12114255"/>
              <a:gd name="connsiteY7" fmla="*/ 5933377 h 6330524"/>
              <a:gd name="connsiteX8" fmla="*/ 4308929 w 12114255"/>
              <a:gd name="connsiteY8" fmla="*/ 5926717 h 6330524"/>
              <a:gd name="connsiteX9" fmla="*/ 5045206 w 12114255"/>
              <a:gd name="connsiteY9" fmla="*/ 5927859 h 6330524"/>
              <a:gd name="connsiteX10" fmla="*/ 5731339 w 12114255"/>
              <a:gd name="connsiteY10" fmla="*/ 6330524 h 6330524"/>
              <a:gd name="connsiteX11" fmla="*/ 6077302 w 12114255"/>
              <a:gd name="connsiteY11" fmla="*/ 5908409 h 6330524"/>
              <a:gd name="connsiteX12" fmla="*/ 9098386 w 12114255"/>
              <a:gd name="connsiteY12" fmla="*/ 5911624 h 6330524"/>
              <a:gd name="connsiteX13" fmla="*/ 10007288 w 12114255"/>
              <a:gd name="connsiteY13" fmla="*/ 5914499 h 6330524"/>
              <a:gd name="connsiteX14" fmla="*/ 10927227 w 12114255"/>
              <a:gd name="connsiteY14" fmla="*/ 5922366 h 6330524"/>
              <a:gd name="connsiteX15" fmla="*/ 12085310 w 12114255"/>
              <a:gd name="connsiteY15" fmla="*/ 5921320 h 6330524"/>
              <a:gd name="connsiteX16" fmla="*/ 12063456 w 12114255"/>
              <a:gd name="connsiteY16" fmla="*/ 2621674 h 6330524"/>
              <a:gd name="connsiteX17" fmla="*/ 12054104 w 12114255"/>
              <a:gd name="connsiteY17" fmla="*/ 176313 h 6330524"/>
              <a:gd name="connsiteX18" fmla="*/ 11289537 w 12114255"/>
              <a:gd name="connsiteY18" fmla="*/ 107615 h 6330524"/>
              <a:gd name="connsiteX19" fmla="*/ 10259313 w 12114255"/>
              <a:gd name="connsiteY19" fmla="*/ 101059 h 6330524"/>
              <a:gd name="connsiteX20" fmla="*/ 7599878 w 12114255"/>
              <a:gd name="connsiteY20" fmla="*/ 75910 h 6330524"/>
              <a:gd name="connsiteX21" fmla="*/ 1892744 w 12114255"/>
              <a:gd name="connsiteY21" fmla="*/ 0 h 6330524"/>
              <a:gd name="connsiteX0" fmla="*/ 1892744 w 12114253"/>
              <a:gd name="connsiteY0" fmla="*/ 0 h 6330524"/>
              <a:gd name="connsiteX1" fmla="*/ 304663 w 12114253"/>
              <a:gd name="connsiteY1" fmla="*/ 10761 h 6330524"/>
              <a:gd name="connsiteX2" fmla="*/ 0 w 12114253"/>
              <a:gd name="connsiteY2" fmla="*/ 47942 h 6330524"/>
              <a:gd name="connsiteX3" fmla="*/ 0 w 12114253"/>
              <a:gd name="connsiteY3" fmla="*/ 909146 h 6330524"/>
              <a:gd name="connsiteX4" fmla="*/ 4597 w 12114253"/>
              <a:gd name="connsiteY4" fmla="*/ 909146 h 6330524"/>
              <a:gd name="connsiteX5" fmla="*/ 88972 w 12114253"/>
              <a:gd name="connsiteY5" fmla="*/ 3523848 h 6330524"/>
              <a:gd name="connsiteX6" fmla="*/ 148480 w 12114253"/>
              <a:gd name="connsiteY6" fmla="*/ 5930841 h 6330524"/>
              <a:gd name="connsiteX7" fmla="*/ 2638911 w 12114253"/>
              <a:gd name="connsiteY7" fmla="*/ 5933377 h 6330524"/>
              <a:gd name="connsiteX8" fmla="*/ 4308929 w 12114253"/>
              <a:gd name="connsiteY8" fmla="*/ 5926717 h 6330524"/>
              <a:gd name="connsiteX9" fmla="*/ 5141474 w 12114253"/>
              <a:gd name="connsiteY9" fmla="*/ 5927859 h 6330524"/>
              <a:gd name="connsiteX10" fmla="*/ 5731339 w 12114253"/>
              <a:gd name="connsiteY10" fmla="*/ 6330524 h 6330524"/>
              <a:gd name="connsiteX11" fmla="*/ 6077302 w 12114253"/>
              <a:gd name="connsiteY11" fmla="*/ 5908409 h 6330524"/>
              <a:gd name="connsiteX12" fmla="*/ 9098386 w 12114253"/>
              <a:gd name="connsiteY12" fmla="*/ 5911624 h 6330524"/>
              <a:gd name="connsiteX13" fmla="*/ 10007288 w 12114253"/>
              <a:gd name="connsiteY13" fmla="*/ 5914499 h 6330524"/>
              <a:gd name="connsiteX14" fmla="*/ 10927227 w 12114253"/>
              <a:gd name="connsiteY14" fmla="*/ 5922366 h 6330524"/>
              <a:gd name="connsiteX15" fmla="*/ 12085310 w 12114253"/>
              <a:gd name="connsiteY15" fmla="*/ 5921320 h 6330524"/>
              <a:gd name="connsiteX16" fmla="*/ 12063456 w 12114253"/>
              <a:gd name="connsiteY16" fmla="*/ 2621674 h 6330524"/>
              <a:gd name="connsiteX17" fmla="*/ 12054104 w 12114253"/>
              <a:gd name="connsiteY17" fmla="*/ 176313 h 6330524"/>
              <a:gd name="connsiteX18" fmla="*/ 11289537 w 12114253"/>
              <a:gd name="connsiteY18" fmla="*/ 107615 h 6330524"/>
              <a:gd name="connsiteX19" fmla="*/ 10259313 w 12114253"/>
              <a:gd name="connsiteY19" fmla="*/ 101059 h 6330524"/>
              <a:gd name="connsiteX20" fmla="*/ 7599878 w 12114253"/>
              <a:gd name="connsiteY20" fmla="*/ 75910 h 6330524"/>
              <a:gd name="connsiteX21" fmla="*/ 1892744 w 12114253"/>
              <a:gd name="connsiteY21" fmla="*/ 0 h 6330524"/>
              <a:gd name="connsiteX0" fmla="*/ 1892744 w 12114253"/>
              <a:gd name="connsiteY0" fmla="*/ 0 h 6330524"/>
              <a:gd name="connsiteX1" fmla="*/ 304663 w 12114253"/>
              <a:gd name="connsiteY1" fmla="*/ 10761 h 6330524"/>
              <a:gd name="connsiteX2" fmla="*/ 0 w 12114253"/>
              <a:gd name="connsiteY2" fmla="*/ 47942 h 6330524"/>
              <a:gd name="connsiteX3" fmla="*/ 0 w 12114253"/>
              <a:gd name="connsiteY3" fmla="*/ 909146 h 6330524"/>
              <a:gd name="connsiteX4" fmla="*/ 4597 w 12114253"/>
              <a:gd name="connsiteY4" fmla="*/ 909146 h 6330524"/>
              <a:gd name="connsiteX5" fmla="*/ 88972 w 12114253"/>
              <a:gd name="connsiteY5" fmla="*/ 3523848 h 6330524"/>
              <a:gd name="connsiteX6" fmla="*/ 148480 w 12114253"/>
              <a:gd name="connsiteY6" fmla="*/ 5930841 h 6330524"/>
              <a:gd name="connsiteX7" fmla="*/ 2638911 w 12114253"/>
              <a:gd name="connsiteY7" fmla="*/ 5933377 h 6330524"/>
              <a:gd name="connsiteX8" fmla="*/ 4308929 w 12114253"/>
              <a:gd name="connsiteY8" fmla="*/ 5926717 h 6330524"/>
              <a:gd name="connsiteX9" fmla="*/ 5141474 w 12114253"/>
              <a:gd name="connsiteY9" fmla="*/ 5927859 h 6330524"/>
              <a:gd name="connsiteX10" fmla="*/ 5731339 w 12114253"/>
              <a:gd name="connsiteY10" fmla="*/ 6330524 h 6330524"/>
              <a:gd name="connsiteX11" fmla="*/ 6196455 w 12114253"/>
              <a:gd name="connsiteY11" fmla="*/ 5908410 h 6330524"/>
              <a:gd name="connsiteX12" fmla="*/ 9098386 w 12114253"/>
              <a:gd name="connsiteY12" fmla="*/ 5911624 h 6330524"/>
              <a:gd name="connsiteX13" fmla="*/ 10007288 w 12114253"/>
              <a:gd name="connsiteY13" fmla="*/ 5914499 h 6330524"/>
              <a:gd name="connsiteX14" fmla="*/ 10927227 w 12114253"/>
              <a:gd name="connsiteY14" fmla="*/ 5922366 h 6330524"/>
              <a:gd name="connsiteX15" fmla="*/ 12085310 w 12114253"/>
              <a:gd name="connsiteY15" fmla="*/ 5921320 h 6330524"/>
              <a:gd name="connsiteX16" fmla="*/ 12063456 w 12114253"/>
              <a:gd name="connsiteY16" fmla="*/ 2621674 h 6330524"/>
              <a:gd name="connsiteX17" fmla="*/ 12054104 w 12114253"/>
              <a:gd name="connsiteY17" fmla="*/ 176313 h 6330524"/>
              <a:gd name="connsiteX18" fmla="*/ 11289537 w 12114253"/>
              <a:gd name="connsiteY18" fmla="*/ 107615 h 6330524"/>
              <a:gd name="connsiteX19" fmla="*/ 10259313 w 12114253"/>
              <a:gd name="connsiteY19" fmla="*/ 101059 h 6330524"/>
              <a:gd name="connsiteX20" fmla="*/ 7599878 w 12114253"/>
              <a:gd name="connsiteY20" fmla="*/ 75910 h 6330524"/>
              <a:gd name="connsiteX21" fmla="*/ 1892744 w 12114253"/>
              <a:gd name="connsiteY21" fmla="*/ 0 h 6330524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141474 w 12114253"/>
              <a:gd name="connsiteY9" fmla="*/ 5927859 h 6231011"/>
              <a:gd name="connsiteX10" fmla="*/ 5707509 w 12114253"/>
              <a:gd name="connsiteY10" fmla="*/ 6231011 h 6231011"/>
              <a:gd name="connsiteX11" fmla="*/ 6196455 w 12114253"/>
              <a:gd name="connsiteY11" fmla="*/ 5908410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236797 w 12114253"/>
              <a:gd name="connsiteY9" fmla="*/ 5927859 h 6231011"/>
              <a:gd name="connsiteX10" fmla="*/ 5707509 w 12114253"/>
              <a:gd name="connsiteY10" fmla="*/ 6231011 h 6231011"/>
              <a:gd name="connsiteX11" fmla="*/ 6196455 w 12114253"/>
              <a:gd name="connsiteY11" fmla="*/ 5908410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196455 w 12114253"/>
              <a:gd name="connsiteY11" fmla="*/ 5908410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196455 w 12114253"/>
              <a:gd name="connsiteY11" fmla="*/ 5908410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196455 w 12114253"/>
              <a:gd name="connsiteY11" fmla="*/ 5908410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092239 w 12114253"/>
              <a:gd name="connsiteY11" fmla="*/ 5912762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071394 w 12114253"/>
              <a:gd name="connsiteY11" fmla="*/ 5917114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071394 w 12114253"/>
              <a:gd name="connsiteY11" fmla="*/ 5917114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071394 w 12114253"/>
              <a:gd name="connsiteY11" fmla="*/ 5917114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071394 w 12114253"/>
              <a:gd name="connsiteY11" fmla="*/ 5917114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3319168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071394 w 12114253"/>
              <a:gd name="connsiteY11" fmla="*/ 5917114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07348"/>
              <a:gd name="connsiteY0" fmla="*/ 0 h 6231011"/>
              <a:gd name="connsiteX1" fmla="*/ 304663 w 12107348"/>
              <a:gd name="connsiteY1" fmla="*/ 10761 h 6231011"/>
              <a:gd name="connsiteX2" fmla="*/ 0 w 12107348"/>
              <a:gd name="connsiteY2" fmla="*/ 47942 h 6231011"/>
              <a:gd name="connsiteX3" fmla="*/ 0 w 12107348"/>
              <a:gd name="connsiteY3" fmla="*/ 909146 h 6231011"/>
              <a:gd name="connsiteX4" fmla="*/ 4597 w 12107348"/>
              <a:gd name="connsiteY4" fmla="*/ 909146 h 6231011"/>
              <a:gd name="connsiteX5" fmla="*/ 88972 w 12107348"/>
              <a:gd name="connsiteY5" fmla="*/ 3523848 h 6231011"/>
              <a:gd name="connsiteX6" fmla="*/ 148480 w 12107348"/>
              <a:gd name="connsiteY6" fmla="*/ 5930841 h 6231011"/>
              <a:gd name="connsiteX7" fmla="*/ 3319168 w 12107348"/>
              <a:gd name="connsiteY7" fmla="*/ 5933377 h 6231011"/>
              <a:gd name="connsiteX8" fmla="*/ 4308929 w 12107348"/>
              <a:gd name="connsiteY8" fmla="*/ 5926717 h 6231011"/>
              <a:gd name="connsiteX9" fmla="*/ 5308288 w 12107348"/>
              <a:gd name="connsiteY9" fmla="*/ 5937810 h 6231011"/>
              <a:gd name="connsiteX10" fmla="*/ 5707509 w 12107348"/>
              <a:gd name="connsiteY10" fmla="*/ 6231011 h 6231011"/>
              <a:gd name="connsiteX11" fmla="*/ 6071394 w 12107348"/>
              <a:gd name="connsiteY11" fmla="*/ 5917114 h 6231011"/>
              <a:gd name="connsiteX12" fmla="*/ 9098386 w 12107348"/>
              <a:gd name="connsiteY12" fmla="*/ 5911624 h 6231011"/>
              <a:gd name="connsiteX13" fmla="*/ 10007288 w 12107348"/>
              <a:gd name="connsiteY13" fmla="*/ 5914499 h 6231011"/>
              <a:gd name="connsiteX14" fmla="*/ 10927227 w 12107348"/>
              <a:gd name="connsiteY14" fmla="*/ 5922366 h 6231011"/>
              <a:gd name="connsiteX15" fmla="*/ 12085310 w 12107348"/>
              <a:gd name="connsiteY15" fmla="*/ 5921320 h 6231011"/>
              <a:gd name="connsiteX16" fmla="*/ 12063456 w 12107348"/>
              <a:gd name="connsiteY16" fmla="*/ 2621674 h 6231011"/>
              <a:gd name="connsiteX17" fmla="*/ 12054104 w 12107348"/>
              <a:gd name="connsiteY17" fmla="*/ 176313 h 6231011"/>
              <a:gd name="connsiteX18" fmla="*/ 11289537 w 12107348"/>
              <a:gd name="connsiteY18" fmla="*/ 107615 h 6231011"/>
              <a:gd name="connsiteX19" fmla="*/ 10259313 w 12107348"/>
              <a:gd name="connsiteY19" fmla="*/ 101059 h 6231011"/>
              <a:gd name="connsiteX20" fmla="*/ 7599878 w 12107348"/>
              <a:gd name="connsiteY20" fmla="*/ 75910 h 6231011"/>
              <a:gd name="connsiteX21" fmla="*/ 1892744 w 12107348"/>
              <a:gd name="connsiteY21" fmla="*/ 0 h 6231011"/>
              <a:gd name="connsiteX0" fmla="*/ 1892744 w 12107348"/>
              <a:gd name="connsiteY0" fmla="*/ 0 h 6231011"/>
              <a:gd name="connsiteX1" fmla="*/ 304663 w 12107348"/>
              <a:gd name="connsiteY1" fmla="*/ 10761 h 6231011"/>
              <a:gd name="connsiteX2" fmla="*/ 0 w 12107348"/>
              <a:gd name="connsiteY2" fmla="*/ 47942 h 6231011"/>
              <a:gd name="connsiteX3" fmla="*/ 0 w 12107348"/>
              <a:gd name="connsiteY3" fmla="*/ 909146 h 6231011"/>
              <a:gd name="connsiteX4" fmla="*/ 4597 w 12107348"/>
              <a:gd name="connsiteY4" fmla="*/ 909146 h 6231011"/>
              <a:gd name="connsiteX5" fmla="*/ 88972 w 12107348"/>
              <a:gd name="connsiteY5" fmla="*/ 3523848 h 6231011"/>
              <a:gd name="connsiteX6" fmla="*/ 148480 w 12107348"/>
              <a:gd name="connsiteY6" fmla="*/ 5930841 h 6231011"/>
              <a:gd name="connsiteX7" fmla="*/ 3319168 w 12107348"/>
              <a:gd name="connsiteY7" fmla="*/ 5933377 h 6231011"/>
              <a:gd name="connsiteX8" fmla="*/ 4308929 w 12107348"/>
              <a:gd name="connsiteY8" fmla="*/ 5926717 h 6231011"/>
              <a:gd name="connsiteX9" fmla="*/ 5308288 w 12107348"/>
              <a:gd name="connsiteY9" fmla="*/ 5937810 h 6231011"/>
              <a:gd name="connsiteX10" fmla="*/ 5707509 w 12107348"/>
              <a:gd name="connsiteY10" fmla="*/ 6231011 h 6231011"/>
              <a:gd name="connsiteX11" fmla="*/ 6071394 w 12107348"/>
              <a:gd name="connsiteY11" fmla="*/ 5917114 h 6231011"/>
              <a:gd name="connsiteX12" fmla="*/ 9098386 w 12107348"/>
              <a:gd name="connsiteY12" fmla="*/ 5911624 h 6231011"/>
              <a:gd name="connsiteX13" fmla="*/ 10007288 w 12107348"/>
              <a:gd name="connsiteY13" fmla="*/ 5914499 h 6231011"/>
              <a:gd name="connsiteX14" fmla="*/ 10927227 w 12107348"/>
              <a:gd name="connsiteY14" fmla="*/ 5922366 h 6231011"/>
              <a:gd name="connsiteX15" fmla="*/ 12085310 w 12107348"/>
              <a:gd name="connsiteY15" fmla="*/ 5921320 h 6231011"/>
              <a:gd name="connsiteX16" fmla="*/ 12063456 w 12107348"/>
              <a:gd name="connsiteY16" fmla="*/ 2621674 h 6231011"/>
              <a:gd name="connsiteX17" fmla="*/ 12054104 w 12107348"/>
              <a:gd name="connsiteY17" fmla="*/ 176313 h 6231011"/>
              <a:gd name="connsiteX18" fmla="*/ 11289537 w 12107348"/>
              <a:gd name="connsiteY18" fmla="*/ 107615 h 6231011"/>
              <a:gd name="connsiteX19" fmla="*/ 10259313 w 12107348"/>
              <a:gd name="connsiteY19" fmla="*/ 101059 h 6231011"/>
              <a:gd name="connsiteX20" fmla="*/ 7599878 w 12107348"/>
              <a:gd name="connsiteY20" fmla="*/ 75910 h 6231011"/>
              <a:gd name="connsiteX21" fmla="*/ 1892744 w 12107348"/>
              <a:gd name="connsiteY21" fmla="*/ 0 h 6231011"/>
              <a:gd name="connsiteX0" fmla="*/ 1892744 w 12113512"/>
              <a:gd name="connsiteY0" fmla="*/ 25991 h 6257002"/>
              <a:gd name="connsiteX1" fmla="*/ 304663 w 12113512"/>
              <a:gd name="connsiteY1" fmla="*/ 36752 h 6257002"/>
              <a:gd name="connsiteX2" fmla="*/ 0 w 12113512"/>
              <a:gd name="connsiteY2" fmla="*/ 73933 h 6257002"/>
              <a:gd name="connsiteX3" fmla="*/ 0 w 12113512"/>
              <a:gd name="connsiteY3" fmla="*/ 935137 h 6257002"/>
              <a:gd name="connsiteX4" fmla="*/ 4597 w 12113512"/>
              <a:gd name="connsiteY4" fmla="*/ 935137 h 6257002"/>
              <a:gd name="connsiteX5" fmla="*/ 88972 w 12113512"/>
              <a:gd name="connsiteY5" fmla="*/ 3549839 h 6257002"/>
              <a:gd name="connsiteX6" fmla="*/ 148480 w 12113512"/>
              <a:gd name="connsiteY6" fmla="*/ 5956832 h 6257002"/>
              <a:gd name="connsiteX7" fmla="*/ 3319168 w 12113512"/>
              <a:gd name="connsiteY7" fmla="*/ 5959368 h 6257002"/>
              <a:gd name="connsiteX8" fmla="*/ 4308929 w 12113512"/>
              <a:gd name="connsiteY8" fmla="*/ 5952708 h 6257002"/>
              <a:gd name="connsiteX9" fmla="*/ 5308288 w 12113512"/>
              <a:gd name="connsiteY9" fmla="*/ 5963801 h 6257002"/>
              <a:gd name="connsiteX10" fmla="*/ 5707509 w 12113512"/>
              <a:gd name="connsiteY10" fmla="*/ 6257002 h 6257002"/>
              <a:gd name="connsiteX11" fmla="*/ 6071394 w 12113512"/>
              <a:gd name="connsiteY11" fmla="*/ 5943105 h 6257002"/>
              <a:gd name="connsiteX12" fmla="*/ 9098386 w 12113512"/>
              <a:gd name="connsiteY12" fmla="*/ 5937615 h 6257002"/>
              <a:gd name="connsiteX13" fmla="*/ 10007288 w 12113512"/>
              <a:gd name="connsiteY13" fmla="*/ 5940490 h 6257002"/>
              <a:gd name="connsiteX14" fmla="*/ 10927227 w 12113512"/>
              <a:gd name="connsiteY14" fmla="*/ 5948357 h 6257002"/>
              <a:gd name="connsiteX15" fmla="*/ 12085310 w 12113512"/>
              <a:gd name="connsiteY15" fmla="*/ 5947311 h 6257002"/>
              <a:gd name="connsiteX16" fmla="*/ 12063456 w 12113512"/>
              <a:gd name="connsiteY16" fmla="*/ 2647665 h 6257002"/>
              <a:gd name="connsiteX17" fmla="*/ 12054104 w 12113512"/>
              <a:gd name="connsiteY17" fmla="*/ 202304 h 6257002"/>
              <a:gd name="connsiteX18" fmla="*/ 11486459 w 12113512"/>
              <a:gd name="connsiteY18" fmla="*/ 141081 h 6257002"/>
              <a:gd name="connsiteX19" fmla="*/ 10259313 w 12113512"/>
              <a:gd name="connsiteY19" fmla="*/ 127050 h 6257002"/>
              <a:gd name="connsiteX20" fmla="*/ 7599878 w 12113512"/>
              <a:gd name="connsiteY20" fmla="*/ 101901 h 6257002"/>
              <a:gd name="connsiteX21" fmla="*/ 1892744 w 12113512"/>
              <a:gd name="connsiteY21" fmla="*/ 25991 h 6257002"/>
              <a:gd name="connsiteX0" fmla="*/ 1892744 w 12117505"/>
              <a:gd name="connsiteY0" fmla="*/ 0 h 6231011"/>
              <a:gd name="connsiteX1" fmla="*/ 304663 w 12117505"/>
              <a:gd name="connsiteY1" fmla="*/ 10761 h 6231011"/>
              <a:gd name="connsiteX2" fmla="*/ 0 w 12117505"/>
              <a:gd name="connsiteY2" fmla="*/ 47942 h 6231011"/>
              <a:gd name="connsiteX3" fmla="*/ 0 w 12117505"/>
              <a:gd name="connsiteY3" fmla="*/ 909146 h 6231011"/>
              <a:gd name="connsiteX4" fmla="*/ 4597 w 12117505"/>
              <a:gd name="connsiteY4" fmla="*/ 909146 h 6231011"/>
              <a:gd name="connsiteX5" fmla="*/ 88972 w 12117505"/>
              <a:gd name="connsiteY5" fmla="*/ 3523848 h 6231011"/>
              <a:gd name="connsiteX6" fmla="*/ 148480 w 12117505"/>
              <a:gd name="connsiteY6" fmla="*/ 5930841 h 6231011"/>
              <a:gd name="connsiteX7" fmla="*/ 3319168 w 12117505"/>
              <a:gd name="connsiteY7" fmla="*/ 5933377 h 6231011"/>
              <a:gd name="connsiteX8" fmla="*/ 4308929 w 12117505"/>
              <a:gd name="connsiteY8" fmla="*/ 5926717 h 6231011"/>
              <a:gd name="connsiteX9" fmla="*/ 5308288 w 12117505"/>
              <a:gd name="connsiteY9" fmla="*/ 5937810 h 6231011"/>
              <a:gd name="connsiteX10" fmla="*/ 5707509 w 12117505"/>
              <a:gd name="connsiteY10" fmla="*/ 6231011 h 6231011"/>
              <a:gd name="connsiteX11" fmla="*/ 6071394 w 12117505"/>
              <a:gd name="connsiteY11" fmla="*/ 5917114 h 6231011"/>
              <a:gd name="connsiteX12" fmla="*/ 9098386 w 12117505"/>
              <a:gd name="connsiteY12" fmla="*/ 5911624 h 6231011"/>
              <a:gd name="connsiteX13" fmla="*/ 10007288 w 12117505"/>
              <a:gd name="connsiteY13" fmla="*/ 5914499 h 6231011"/>
              <a:gd name="connsiteX14" fmla="*/ 10927227 w 12117505"/>
              <a:gd name="connsiteY14" fmla="*/ 5922366 h 6231011"/>
              <a:gd name="connsiteX15" fmla="*/ 12085310 w 12117505"/>
              <a:gd name="connsiteY15" fmla="*/ 5921320 h 6231011"/>
              <a:gd name="connsiteX16" fmla="*/ 12063456 w 12117505"/>
              <a:gd name="connsiteY16" fmla="*/ 2621674 h 6231011"/>
              <a:gd name="connsiteX17" fmla="*/ 12054104 w 12117505"/>
              <a:gd name="connsiteY17" fmla="*/ 176313 h 6231011"/>
              <a:gd name="connsiteX18" fmla="*/ 11486459 w 12117505"/>
              <a:gd name="connsiteY18" fmla="*/ 115090 h 6231011"/>
              <a:gd name="connsiteX19" fmla="*/ 10259313 w 12117505"/>
              <a:gd name="connsiteY19" fmla="*/ 101059 h 6231011"/>
              <a:gd name="connsiteX20" fmla="*/ 7599878 w 12117505"/>
              <a:gd name="connsiteY20" fmla="*/ 75910 h 6231011"/>
              <a:gd name="connsiteX21" fmla="*/ 1892744 w 12117505"/>
              <a:gd name="connsiteY21" fmla="*/ 0 h 6231011"/>
              <a:gd name="connsiteX0" fmla="*/ 1892744 w 12117505"/>
              <a:gd name="connsiteY0" fmla="*/ 0 h 6231011"/>
              <a:gd name="connsiteX1" fmla="*/ 304663 w 12117505"/>
              <a:gd name="connsiteY1" fmla="*/ 10761 h 6231011"/>
              <a:gd name="connsiteX2" fmla="*/ 0 w 12117505"/>
              <a:gd name="connsiteY2" fmla="*/ 47942 h 6231011"/>
              <a:gd name="connsiteX3" fmla="*/ 0 w 12117505"/>
              <a:gd name="connsiteY3" fmla="*/ 909146 h 6231011"/>
              <a:gd name="connsiteX4" fmla="*/ 4597 w 12117505"/>
              <a:gd name="connsiteY4" fmla="*/ 909146 h 6231011"/>
              <a:gd name="connsiteX5" fmla="*/ 88972 w 12117505"/>
              <a:gd name="connsiteY5" fmla="*/ 3523848 h 6231011"/>
              <a:gd name="connsiteX6" fmla="*/ 148480 w 12117505"/>
              <a:gd name="connsiteY6" fmla="*/ 5930841 h 6231011"/>
              <a:gd name="connsiteX7" fmla="*/ 3319168 w 12117505"/>
              <a:gd name="connsiteY7" fmla="*/ 5933377 h 6231011"/>
              <a:gd name="connsiteX8" fmla="*/ 4308929 w 12117505"/>
              <a:gd name="connsiteY8" fmla="*/ 5926717 h 6231011"/>
              <a:gd name="connsiteX9" fmla="*/ 5308288 w 12117505"/>
              <a:gd name="connsiteY9" fmla="*/ 5937810 h 6231011"/>
              <a:gd name="connsiteX10" fmla="*/ 5707509 w 12117505"/>
              <a:gd name="connsiteY10" fmla="*/ 6231011 h 6231011"/>
              <a:gd name="connsiteX11" fmla="*/ 6071394 w 12117505"/>
              <a:gd name="connsiteY11" fmla="*/ 5917114 h 6231011"/>
              <a:gd name="connsiteX12" fmla="*/ 9098386 w 12117505"/>
              <a:gd name="connsiteY12" fmla="*/ 5911624 h 6231011"/>
              <a:gd name="connsiteX13" fmla="*/ 10007288 w 12117505"/>
              <a:gd name="connsiteY13" fmla="*/ 5914499 h 6231011"/>
              <a:gd name="connsiteX14" fmla="*/ 10927227 w 12117505"/>
              <a:gd name="connsiteY14" fmla="*/ 5922366 h 6231011"/>
              <a:gd name="connsiteX15" fmla="*/ 12085310 w 12117505"/>
              <a:gd name="connsiteY15" fmla="*/ 5921320 h 6231011"/>
              <a:gd name="connsiteX16" fmla="*/ 12063456 w 12117505"/>
              <a:gd name="connsiteY16" fmla="*/ 2621674 h 6231011"/>
              <a:gd name="connsiteX17" fmla="*/ 12054104 w 12117505"/>
              <a:gd name="connsiteY17" fmla="*/ 176313 h 6231011"/>
              <a:gd name="connsiteX18" fmla="*/ 11486459 w 12117505"/>
              <a:gd name="connsiteY18" fmla="*/ 115090 h 6231011"/>
              <a:gd name="connsiteX19" fmla="*/ 10223511 w 12117505"/>
              <a:gd name="connsiteY19" fmla="*/ 101059 h 6231011"/>
              <a:gd name="connsiteX20" fmla="*/ 7599878 w 12117505"/>
              <a:gd name="connsiteY20" fmla="*/ 75910 h 6231011"/>
              <a:gd name="connsiteX21" fmla="*/ 1892744 w 12117505"/>
              <a:gd name="connsiteY21" fmla="*/ 0 h 6231011"/>
              <a:gd name="connsiteX0" fmla="*/ 2161267 w 12117505"/>
              <a:gd name="connsiteY0" fmla="*/ 19141 h 6220250"/>
              <a:gd name="connsiteX1" fmla="*/ 304663 w 12117505"/>
              <a:gd name="connsiteY1" fmla="*/ 0 h 6220250"/>
              <a:gd name="connsiteX2" fmla="*/ 0 w 12117505"/>
              <a:gd name="connsiteY2" fmla="*/ 37181 h 6220250"/>
              <a:gd name="connsiteX3" fmla="*/ 0 w 12117505"/>
              <a:gd name="connsiteY3" fmla="*/ 898385 h 6220250"/>
              <a:gd name="connsiteX4" fmla="*/ 4597 w 12117505"/>
              <a:gd name="connsiteY4" fmla="*/ 898385 h 6220250"/>
              <a:gd name="connsiteX5" fmla="*/ 88972 w 12117505"/>
              <a:gd name="connsiteY5" fmla="*/ 3513087 h 6220250"/>
              <a:gd name="connsiteX6" fmla="*/ 148480 w 12117505"/>
              <a:gd name="connsiteY6" fmla="*/ 5920080 h 6220250"/>
              <a:gd name="connsiteX7" fmla="*/ 3319168 w 12117505"/>
              <a:gd name="connsiteY7" fmla="*/ 5922616 h 6220250"/>
              <a:gd name="connsiteX8" fmla="*/ 4308929 w 12117505"/>
              <a:gd name="connsiteY8" fmla="*/ 5915956 h 6220250"/>
              <a:gd name="connsiteX9" fmla="*/ 5308288 w 12117505"/>
              <a:gd name="connsiteY9" fmla="*/ 5927049 h 6220250"/>
              <a:gd name="connsiteX10" fmla="*/ 5707509 w 12117505"/>
              <a:gd name="connsiteY10" fmla="*/ 6220250 h 6220250"/>
              <a:gd name="connsiteX11" fmla="*/ 6071394 w 12117505"/>
              <a:gd name="connsiteY11" fmla="*/ 5906353 h 6220250"/>
              <a:gd name="connsiteX12" fmla="*/ 9098386 w 12117505"/>
              <a:gd name="connsiteY12" fmla="*/ 5900863 h 6220250"/>
              <a:gd name="connsiteX13" fmla="*/ 10007288 w 12117505"/>
              <a:gd name="connsiteY13" fmla="*/ 5903738 h 6220250"/>
              <a:gd name="connsiteX14" fmla="*/ 10927227 w 12117505"/>
              <a:gd name="connsiteY14" fmla="*/ 5911605 h 6220250"/>
              <a:gd name="connsiteX15" fmla="*/ 12085310 w 12117505"/>
              <a:gd name="connsiteY15" fmla="*/ 5910559 h 6220250"/>
              <a:gd name="connsiteX16" fmla="*/ 12063456 w 12117505"/>
              <a:gd name="connsiteY16" fmla="*/ 2610913 h 6220250"/>
              <a:gd name="connsiteX17" fmla="*/ 12054104 w 12117505"/>
              <a:gd name="connsiteY17" fmla="*/ 165552 h 6220250"/>
              <a:gd name="connsiteX18" fmla="*/ 11486459 w 12117505"/>
              <a:gd name="connsiteY18" fmla="*/ 104329 h 6220250"/>
              <a:gd name="connsiteX19" fmla="*/ 10223511 w 12117505"/>
              <a:gd name="connsiteY19" fmla="*/ 90298 h 6220250"/>
              <a:gd name="connsiteX20" fmla="*/ 7599878 w 12117505"/>
              <a:gd name="connsiteY20" fmla="*/ 65149 h 6220250"/>
              <a:gd name="connsiteX21" fmla="*/ 2161267 w 12117505"/>
              <a:gd name="connsiteY21" fmla="*/ 19141 h 6220250"/>
              <a:gd name="connsiteX0" fmla="*/ 2161267 w 12117505"/>
              <a:gd name="connsiteY0" fmla="*/ 19141 h 6220250"/>
              <a:gd name="connsiteX1" fmla="*/ 304663 w 12117505"/>
              <a:gd name="connsiteY1" fmla="*/ 0 h 6220250"/>
              <a:gd name="connsiteX2" fmla="*/ 0 w 12117505"/>
              <a:gd name="connsiteY2" fmla="*/ 140095 h 6220250"/>
              <a:gd name="connsiteX3" fmla="*/ 0 w 12117505"/>
              <a:gd name="connsiteY3" fmla="*/ 898385 h 6220250"/>
              <a:gd name="connsiteX4" fmla="*/ 4597 w 12117505"/>
              <a:gd name="connsiteY4" fmla="*/ 898385 h 6220250"/>
              <a:gd name="connsiteX5" fmla="*/ 88972 w 12117505"/>
              <a:gd name="connsiteY5" fmla="*/ 3513087 h 6220250"/>
              <a:gd name="connsiteX6" fmla="*/ 148480 w 12117505"/>
              <a:gd name="connsiteY6" fmla="*/ 5920080 h 6220250"/>
              <a:gd name="connsiteX7" fmla="*/ 3319168 w 12117505"/>
              <a:gd name="connsiteY7" fmla="*/ 5922616 h 6220250"/>
              <a:gd name="connsiteX8" fmla="*/ 4308929 w 12117505"/>
              <a:gd name="connsiteY8" fmla="*/ 5915956 h 6220250"/>
              <a:gd name="connsiteX9" fmla="*/ 5308288 w 12117505"/>
              <a:gd name="connsiteY9" fmla="*/ 5927049 h 6220250"/>
              <a:gd name="connsiteX10" fmla="*/ 5707509 w 12117505"/>
              <a:gd name="connsiteY10" fmla="*/ 6220250 h 6220250"/>
              <a:gd name="connsiteX11" fmla="*/ 6071394 w 12117505"/>
              <a:gd name="connsiteY11" fmla="*/ 5906353 h 6220250"/>
              <a:gd name="connsiteX12" fmla="*/ 9098386 w 12117505"/>
              <a:gd name="connsiteY12" fmla="*/ 5900863 h 6220250"/>
              <a:gd name="connsiteX13" fmla="*/ 10007288 w 12117505"/>
              <a:gd name="connsiteY13" fmla="*/ 5903738 h 6220250"/>
              <a:gd name="connsiteX14" fmla="*/ 10927227 w 12117505"/>
              <a:gd name="connsiteY14" fmla="*/ 5911605 h 6220250"/>
              <a:gd name="connsiteX15" fmla="*/ 12085310 w 12117505"/>
              <a:gd name="connsiteY15" fmla="*/ 5910559 h 6220250"/>
              <a:gd name="connsiteX16" fmla="*/ 12063456 w 12117505"/>
              <a:gd name="connsiteY16" fmla="*/ 2610913 h 6220250"/>
              <a:gd name="connsiteX17" fmla="*/ 12054104 w 12117505"/>
              <a:gd name="connsiteY17" fmla="*/ 165552 h 6220250"/>
              <a:gd name="connsiteX18" fmla="*/ 11486459 w 12117505"/>
              <a:gd name="connsiteY18" fmla="*/ 104329 h 6220250"/>
              <a:gd name="connsiteX19" fmla="*/ 10223511 w 12117505"/>
              <a:gd name="connsiteY19" fmla="*/ 90298 h 6220250"/>
              <a:gd name="connsiteX20" fmla="*/ 7599878 w 12117505"/>
              <a:gd name="connsiteY20" fmla="*/ 65149 h 6220250"/>
              <a:gd name="connsiteX21" fmla="*/ 2161267 w 12117505"/>
              <a:gd name="connsiteY21" fmla="*/ 19141 h 6220250"/>
              <a:gd name="connsiteX0" fmla="*/ 2161267 w 12117505"/>
              <a:gd name="connsiteY0" fmla="*/ 0 h 6201109"/>
              <a:gd name="connsiteX1" fmla="*/ 705111 w 12117505"/>
              <a:gd name="connsiteY1" fmla="*/ 15164 h 6201109"/>
              <a:gd name="connsiteX2" fmla="*/ 0 w 12117505"/>
              <a:gd name="connsiteY2" fmla="*/ 120954 h 6201109"/>
              <a:gd name="connsiteX3" fmla="*/ 0 w 12117505"/>
              <a:gd name="connsiteY3" fmla="*/ 879244 h 6201109"/>
              <a:gd name="connsiteX4" fmla="*/ 4597 w 12117505"/>
              <a:gd name="connsiteY4" fmla="*/ 879244 h 6201109"/>
              <a:gd name="connsiteX5" fmla="*/ 88972 w 12117505"/>
              <a:gd name="connsiteY5" fmla="*/ 3493946 h 6201109"/>
              <a:gd name="connsiteX6" fmla="*/ 148480 w 12117505"/>
              <a:gd name="connsiteY6" fmla="*/ 5900939 h 6201109"/>
              <a:gd name="connsiteX7" fmla="*/ 3319168 w 12117505"/>
              <a:gd name="connsiteY7" fmla="*/ 5903475 h 6201109"/>
              <a:gd name="connsiteX8" fmla="*/ 4308929 w 12117505"/>
              <a:gd name="connsiteY8" fmla="*/ 5896815 h 6201109"/>
              <a:gd name="connsiteX9" fmla="*/ 5308288 w 12117505"/>
              <a:gd name="connsiteY9" fmla="*/ 5907908 h 6201109"/>
              <a:gd name="connsiteX10" fmla="*/ 5707509 w 12117505"/>
              <a:gd name="connsiteY10" fmla="*/ 6201109 h 6201109"/>
              <a:gd name="connsiteX11" fmla="*/ 6071394 w 12117505"/>
              <a:gd name="connsiteY11" fmla="*/ 5887212 h 6201109"/>
              <a:gd name="connsiteX12" fmla="*/ 9098386 w 12117505"/>
              <a:gd name="connsiteY12" fmla="*/ 5881722 h 6201109"/>
              <a:gd name="connsiteX13" fmla="*/ 10007288 w 12117505"/>
              <a:gd name="connsiteY13" fmla="*/ 5884597 h 6201109"/>
              <a:gd name="connsiteX14" fmla="*/ 10927227 w 12117505"/>
              <a:gd name="connsiteY14" fmla="*/ 5892464 h 6201109"/>
              <a:gd name="connsiteX15" fmla="*/ 12085310 w 12117505"/>
              <a:gd name="connsiteY15" fmla="*/ 5891418 h 6201109"/>
              <a:gd name="connsiteX16" fmla="*/ 12063456 w 12117505"/>
              <a:gd name="connsiteY16" fmla="*/ 2591772 h 6201109"/>
              <a:gd name="connsiteX17" fmla="*/ 12054104 w 12117505"/>
              <a:gd name="connsiteY17" fmla="*/ 146411 h 6201109"/>
              <a:gd name="connsiteX18" fmla="*/ 11486459 w 12117505"/>
              <a:gd name="connsiteY18" fmla="*/ 85188 h 6201109"/>
              <a:gd name="connsiteX19" fmla="*/ 10223511 w 12117505"/>
              <a:gd name="connsiteY19" fmla="*/ 71157 h 6201109"/>
              <a:gd name="connsiteX20" fmla="*/ 7599878 w 12117505"/>
              <a:gd name="connsiteY20" fmla="*/ 46008 h 6201109"/>
              <a:gd name="connsiteX21" fmla="*/ 2161267 w 12117505"/>
              <a:gd name="connsiteY21" fmla="*/ 0 h 6201109"/>
              <a:gd name="connsiteX0" fmla="*/ 2695196 w 12117505"/>
              <a:gd name="connsiteY0" fmla="*/ 36292 h 6185945"/>
              <a:gd name="connsiteX1" fmla="*/ 705111 w 12117505"/>
              <a:gd name="connsiteY1" fmla="*/ 0 h 6185945"/>
              <a:gd name="connsiteX2" fmla="*/ 0 w 12117505"/>
              <a:gd name="connsiteY2" fmla="*/ 105790 h 6185945"/>
              <a:gd name="connsiteX3" fmla="*/ 0 w 12117505"/>
              <a:gd name="connsiteY3" fmla="*/ 864080 h 6185945"/>
              <a:gd name="connsiteX4" fmla="*/ 4597 w 12117505"/>
              <a:gd name="connsiteY4" fmla="*/ 864080 h 6185945"/>
              <a:gd name="connsiteX5" fmla="*/ 88972 w 12117505"/>
              <a:gd name="connsiteY5" fmla="*/ 3478782 h 6185945"/>
              <a:gd name="connsiteX6" fmla="*/ 148480 w 12117505"/>
              <a:gd name="connsiteY6" fmla="*/ 5885775 h 6185945"/>
              <a:gd name="connsiteX7" fmla="*/ 3319168 w 12117505"/>
              <a:gd name="connsiteY7" fmla="*/ 5888311 h 6185945"/>
              <a:gd name="connsiteX8" fmla="*/ 4308929 w 12117505"/>
              <a:gd name="connsiteY8" fmla="*/ 5881651 h 6185945"/>
              <a:gd name="connsiteX9" fmla="*/ 5308288 w 12117505"/>
              <a:gd name="connsiteY9" fmla="*/ 5892744 h 6185945"/>
              <a:gd name="connsiteX10" fmla="*/ 5707509 w 12117505"/>
              <a:gd name="connsiteY10" fmla="*/ 6185945 h 6185945"/>
              <a:gd name="connsiteX11" fmla="*/ 6071394 w 12117505"/>
              <a:gd name="connsiteY11" fmla="*/ 5872048 h 6185945"/>
              <a:gd name="connsiteX12" fmla="*/ 9098386 w 12117505"/>
              <a:gd name="connsiteY12" fmla="*/ 5866558 h 6185945"/>
              <a:gd name="connsiteX13" fmla="*/ 10007288 w 12117505"/>
              <a:gd name="connsiteY13" fmla="*/ 5869433 h 6185945"/>
              <a:gd name="connsiteX14" fmla="*/ 10927227 w 12117505"/>
              <a:gd name="connsiteY14" fmla="*/ 5877300 h 6185945"/>
              <a:gd name="connsiteX15" fmla="*/ 12085310 w 12117505"/>
              <a:gd name="connsiteY15" fmla="*/ 5876254 h 6185945"/>
              <a:gd name="connsiteX16" fmla="*/ 12063456 w 12117505"/>
              <a:gd name="connsiteY16" fmla="*/ 2576608 h 6185945"/>
              <a:gd name="connsiteX17" fmla="*/ 12054104 w 12117505"/>
              <a:gd name="connsiteY17" fmla="*/ 131247 h 6185945"/>
              <a:gd name="connsiteX18" fmla="*/ 11486459 w 12117505"/>
              <a:gd name="connsiteY18" fmla="*/ 70024 h 6185945"/>
              <a:gd name="connsiteX19" fmla="*/ 10223511 w 12117505"/>
              <a:gd name="connsiteY19" fmla="*/ 55993 h 6185945"/>
              <a:gd name="connsiteX20" fmla="*/ 7599878 w 12117505"/>
              <a:gd name="connsiteY20" fmla="*/ 30844 h 6185945"/>
              <a:gd name="connsiteX21" fmla="*/ 2695196 w 12117505"/>
              <a:gd name="connsiteY21" fmla="*/ 36292 h 6185945"/>
              <a:gd name="connsiteX0" fmla="*/ 2695196 w 12117505"/>
              <a:gd name="connsiteY0" fmla="*/ 5448 h 6155101"/>
              <a:gd name="connsiteX1" fmla="*/ 604999 w 12117505"/>
              <a:gd name="connsiteY1" fmla="*/ 37768 h 6155101"/>
              <a:gd name="connsiteX2" fmla="*/ 0 w 12117505"/>
              <a:gd name="connsiteY2" fmla="*/ 74946 h 6155101"/>
              <a:gd name="connsiteX3" fmla="*/ 0 w 12117505"/>
              <a:gd name="connsiteY3" fmla="*/ 833236 h 6155101"/>
              <a:gd name="connsiteX4" fmla="*/ 4597 w 12117505"/>
              <a:gd name="connsiteY4" fmla="*/ 833236 h 6155101"/>
              <a:gd name="connsiteX5" fmla="*/ 88972 w 12117505"/>
              <a:gd name="connsiteY5" fmla="*/ 3447938 h 6155101"/>
              <a:gd name="connsiteX6" fmla="*/ 148480 w 12117505"/>
              <a:gd name="connsiteY6" fmla="*/ 5854931 h 6155101"/>
              <a:gd name="connsiteX7" fmla="*/ 3319168 w 12117505"/>
              <a:gd name="connsiteY7" fmla="*/ 5857467 h 6155101"/>
              <a:gd name="connsiteX8" fmla="*/ 4308929 w 12117505"/>
              <a:gd name="connsiteY8" fmla="*/ 5850807 h 6155101"/>
              <a:gd name="connsiteX9" fmla="*/ 5308288 w 12117505"/>
              <a:gd name="connsiteY9" fmla="*/ 5861900 h 6155101"/>
              <a:gd name="connsiteX10" fmla="*/ 5707509 w 12117505"/>
              <a:gd name="connsiteY10" fmla="*/ 6155101 h 6155101"/>
              <a:gd name="connsiteX11" fmla="*/ 6071394 w 12117505"/>
              <a:gd name="connsiteY11" fmla="*/ 5841204 h 6155101"/>
              <a:gd name="connsiteX12" fmla="*/ 9098386 w 12117505"/>
              <a:gd name="connsiteY12" fmla="*/ 5835714 h 6155101"/>
              <a:gd name="connsiteX13" fmla="*/ 10007288 w 12117505"/>
              <a:gd name="connsiteY13" fmla="*/ 5838589 h 6155101"/>
              <a:gd name="connsiteX14" fmla="*/ 10927227 w 12117505"/>
              <a:gd name="connsiteY14" fmla="*/ 5846456 h 6155101"/>
              <a:gd name="connsiteX15" fmla="*/ 12085310 w 12117505"/>
              <a:gd name="connsiteY15" fmla="*/ 5845410 h 6155101"/>
              <a:gd name="connsiteX16" fmla="*/ 12063456 w 12117505"/>
              <a:gd name="connsiteY16" fmla="*/ 2545764 h 6155101"/>
              <a:gd name="connsiteX17" fmla="*/ 12054104 w 12117505"/>
              <a:gd name="connsiteY17" fmla="*/ 100403 h 6155101"/>
              <a:gd name="connsiteX18" fmla="*/ 11486459 w 12117505"/>
              <a:gd name="connsiteY18" fmla="*/ 39180 h 6155101"/>
              <a:gd name="connsiteX19" fmla="*/ 10223511 w 12117505"/>
              <a:gd name="connsiteY19" fmla="*/ 25149 h 6155101"/>
              <a:gd name="connsiteX20" fmla="*/ 7599878 w 12117505"/>
              <a:gd name="connsiteY20" fmla="*/ 0 h 6155101"/>
              <a:gd name="connsiteX21" fmla="*/ 2695196 w 12117505"/>
              <a:gd name="connsiteY21" fmla="*/ 5448 h 6155101"/>
              <a:gd name="connsiteX0" fmla="*/ 2695196 w 12117505"/>
              <a:gd name="connsiteY0" fmla="*/ 5448 h 6155101"/>
              <a:gd name="connsiteX1" fmla="*/ 604999 w 12117505"/>
              <a:gd name="connsiteY1" fmla="*/ 37768 h 6155101"/>
              <a:gd name="connsiteX2" fmla="*/ 0 w 12117505"/>
              <a:gd name="connsiteY2" fmla="*/ 74946 h 6155101"/>
              <a:gd name="connsiteX3" fmla="*/ 0 w 12117505"/>
              <a:gd name="connsiteY3" fmla="*/ 833236 h 6155101"/>
              <a:gd name="connsiteX4" fmla="*/ 4597 w 12117505"/>
              <a:gd name="connsiteY4" fmla="*/ 833236 h 6155101"/>
              <a:gd name="connsiteX5" fmla="*/ 88972 w 12117505"/>
              <a:gd name="connsiteY5" fmla="*/ 3447938 h 6155101"/>
              <a:gd name="connsiteX6" fmla="*/ 148480 w 12117505"/>
              <a:gd name="connsiteY6" fmla="*/ 5854931 h 6155101"/>
              <a:gd name="connsiteX7" fmla="*/ 3319168 w 12117505"/>
              <a:gd name="connsiteY7" fmla="*/ 5857467 h 6155101"/>
              <a:gd name="connsiteX8" fmla="*/ 4308929 w 12117505"/>
              <a:gd name="connsiteY8" fmla="*/ 5850807 h 6155101"/>
              <a:gd name="connsiteX9" fmla="*/ 5308288 w 12117505"/>
              <a:gd name="connsiteY9" fmla="*/ 5861900 h 6155101"/>
              <a:gd name="connsiteX10" fmla="*/ 5707509 w 12117505"/>
              <a:gd name="connsiteY10" fmla="*/ 6155101 h 6155101"/>
              <a:gd name="connsiteX11" fmla="*/ 6254140 w 12117505"/>
              <a:gd name="connsiteY11" fmla="*/ 5841204 h 6155101"/>
              <a:gd name="connsiteX12" fmla="*/ 9098386 w 12117505"/>
              <a:gd name="connsiteY12" fmla="*/ 5835714 h 6155101"/>
              <a:gd name="connsiteX13" fmla="*/ 10007288 w 12117505"/>
              <a:gd name="connsiteY13" fmla="*/ 5838589 h 6155101"/>
              <a:gd name="connsiteX14" fmla="*/ 10927227 w 12117505"/>
              <a:gd name="connsiteY14" fmla="*/ 5846456 h 6155101"/>
              <a:gd name="connsiteX15" fmla="*/ 12085310 w 12117505"/>
              <a:gd name="connsiteY15" fmla="*/ 5845410 h 6155101"/>
              <a:gd name="connsiteX16" fmla="*/ 12063456 w 12117505"/>
              <a:gd name="connsiteY16" fmla="*/ 2545764 h 6155101"/>
              <a:gd name="connsiteX17" fmla="*/ 12054104 w 12117505"/>
              <a:gd name="connsiteY17" fmla="*/ 100403 h 6155101"/>
              <a:gd name="connsiteX18" fmla="*/ 11486459 w 12117505"/>
              <a:gd name="connsiteY18" fmla="*/ 39180 h 6155101"/>
              <a:gd name="connsiteX19" fmla="*/ 10223511 w 12117505"/>
              <a:gd name="connsiteY19" fmla="*/ 25149 h 6155101"/>
              <a:gd name="connsiteX20" fmla="*/ 7599878 w 12117505"/>
              <a:gd name="connsiteY20" fmla="*/ 0 h 6155101"/>
              <a:gd name="connsiteX21" fmla="*/ 2695196 w 12117505"/>
              <a:gd name="connsiteY21" fmla="*/ 5448 h 6155101"/>
              <a:gd name="connsiteX0" fmla="*/ 2695196 w 12117505"/>
              <a:gd name="connsiteY0" fmla="*/ 5448 h 6210525"/>
              <a:gd name="connsiteX1" fmla="*/ 604999 w 12117505"/>
              <a:gd name="connsiteY1" fmla="*/ 37768 h 6210525"/>
              <a:gd name="connsiteX2" fmla="*/ 0 w 12117505"/>
              <a:gd name="connsiteY2" fmla="*/ 74946 h 6210525"/>
              <a:gd name="connsiteX3" fmla="*/ 0 w 12117505"/>
              <a:gd name="connsiteY3" fmla="*/ 833236 h 6210525"/>
              <a:gd name="connsiteX4" fmla="*/ 4597 w 12117505"/>
              <a:gd name="connsiteY4" fmla="*/ 833236 h 6210525"/>
              <a:gd name="connsiteX5" fmla="*/ 88972 w 12117505"/>
              <a:gd name="connsiteY5" fmla="*/ 3447938 h 6210525"/>
              <a:gd name="connsiteX6" fmla="*/ 148480 w 12117505"/>
              <a:gd name="connsiteY6" fmla="*/ 5854931 h 6210525"/>
              <a:gd name="connsiteX7" fmla="*/ 3319168 w 12117505"/>
              <a:gd name="connsiteY7" fmla="*/ 5857467 h 6210525"/>
              <a:gd name="connsiteX8" fmla="*/ 4308929 w 12117505"/>
              <a:gd name="connsiteY8" fmla="*/ 5850807 h 6210525"/>
              <a:gd name="connsiteX9" fmla="*/ 5308288 w 12117505"/>
              <a:gd name="connsiteY9" fmla="*/ 5861900 h 6210525"/>
              <a:gd name="connsiteX10" fmla="*/ 5877202 w 12117505"/>
              <a:gd name="connsiteY10" fmla="*/ 6210525 h 6210525"/>
              <a:gd name="connsiteX11" fmla="*/ 6254140 w 12117505"/>
              <a:gd name="connsiteY11" fmla="*/ 5841204 h 6210525"/>
              <a:gd name="connsiteX12" fmla="*/ 9098386 w 12117505"/>
              <a:gd name="connsiteY12" fmla="*/ 5835714 h 6210525"/>
              <a:gd name="connsiteX13" fmla="*/ 10007288 w 12117505"/>
              <a:gd name="connsiteY13" fmla="*/ 5838589 h 6210525"/>
              <a:gd name="connsiteX14" fmla="*/ 10927227 w 12117505"/>
              <a:gd name="connsiteY14" fmla="*/ 5846456 h 6210525"/>
              <a:gd name="connsiteX15" fmla="*/ 12085310 w 12117505"/>
              <a:gd name="connsiteY15" fmla="*/ 5845410 h 6210525"/>
              <a:gd name="connsiteX16" fmla="*/ 12063456 w 12117505"/>
              <a:gd name="connsiteY16" fmla="*/ 2545764 h 6210525"/>
              <a:gd name="connsiteX17" fmla="*/ 12054104 w 12117505"/>
              <a:gd name="connsiteY17" fmla="*/ 100403 h 6210525"/>
              <a:gd name="connsiteX18" fmla="*/ 11486459 w 12117505"/>
              <a:gd name="connsiteY18" fmla="*/ 39180 h 6210525"/>
              <a:gd name="connsiteX19" fmla="*/ 10223511 w 12117505"/>
              <a:gd name="connsiteY19" fmla="*/ 25149 h 6210525"/>
              <a:gd name="connsiteX20" fmla="*/ 7599878 w 12117505"/>
              <a:gd name="connsiteY20" fmla="*/ 0 h 6210525"/>
              <a:gd name="connsiteX21" fmla="*/ 2695196 w 12117505"/>
              <a:gd name="connsiteY21" fmla="*/ 5448 h 6210525"/>
              <a:gd name="connsiteX0" fmla="*/ 2695196 w 12117505"/>
              <a:gd name="connsiteY0" fmla="*/ 5448 h 6259020"/>
              <a:gd name="connsiteX1" fmla="*/ 604999 w 12117505"/>
              <a:gd name="connsiteY1" fmla="*/ 37768 h 6259020"/>
              <a:gd name="connsiteX2" fmla="*/ 0 w 12117505"/>
              <a:gd name="connsiteY2" fmla="*/ 74946 h 6259020"/>
              <a:gd name="connsiteX3" fmla="*/ 0 w 12117505"/>
              <a:gd name="connsiteY3" fmla="*/ 833236 h 6259020"/>
              <a:gd name="connsiteX4" fmla="*/ 4597 w 12117505"/>
              <a:gd name="connsiteY4" fmla="*/ 833236 h 6259020"/>
              <a:gd name="connsiteX5" fmla="*/ 88972 w 12117505"/>
              <a:gd name="connsiteY5" fmla="*/ 3447938 h 6259020"/>
              <a:gd name="connsiteX6" fmla="*/ 148480 w 12117505"/>
              <a:gd name="connsiteY6" fmla="*/ 5854931 h 6259020"/>
              <a:gd name="connsiteX7" fmla="*/ 3319168 w 12117505"/>
              <a:gd name="connsiteY7" fmla="*/ 5857467 h 6259020"/>
              <a:gd name="connsiteX8" fmla="*/ 4308929 w 12117505"/>
              <a:gd name="connsiteY8" fmla="*/ 5850807 h 6259020"/>
              <a:gd name="connsiteX9" fmla="*/ 5308288 w 12117505"/>
              <a:gd name="connsiteY9" fmla="*/ 5861900 h 6259020"/>
              <a:gd name="connsiteX10" fmla="*/ 5903311 w 12117505"/>
              <a:gd name="connsiteY10" fmla="*/ 6259020 h 6259020"/>
              <a:gd name="connsiteX11" fmla="*/ 6254140 w 12117505"/>
              <a:gd name="connsiteY11" fmla="*/ 5841204 h 6259020"/>
              <a:gd name="connsiteX12" fmla="*/ 9098386 w 12117505"/>
              <a:gd name="connsiteY12" fmla="*/ 5835714 h 6259020"/>
              <a:gd name="connsiteX13" fmla="*/ 10007288 w 12117505"/>
              <a:gd name="connsiteY13" fmla="*/ 5838589 h 6259020"/>
              <a:gd name="connsiteX14" fmla="*/ 10927227 w 12117505"/>
              <a:gd name="connsiteY14" fmla="*/ 5846456 h 6259020"/>
              <a:gd name="connsiteX15" fmla="*/ 12085310 w 12117505"/>
              <a:gd name="connsiteY15" fmla="*/ 5845410 h 6259020"/>
              <a:gd name="connsiteX16" fmla="*/ 12063456 w 12117505"/>
              <a:gd name="connsiteY16" fmla="*/ 2545764 h 6259020"/>
              <a:gd name="connsiteX17" fmla="*/ 12054104 w 12117505"/>
              <a:gd name="connsiteY17" fmla="*/ 100403 h 6259020"/>
              <a:gd name="connsiteX18" fmla="*/ 11486459 w 12117505"/>
              <a:gd name="connsiteY18" fmla="*/ 39180 h 6259020"/>
              <a:gd name="connsiteX19" fmla="*/ 10223511 w 12117505"/>
              <a:gd name="connsiteY19" fmla="*/ 25149 h 6259020"/>
              <a:gd name="connsiteX20" fmla="*/ 7599878 w 12117505"/>
              <a:gd name="connsiteY20" fmla="*/ 0 h 6259020"/>
              <a:gd name="connsiteX21" fmla="*/ 2695196 w 12117505"/>
              <a:gd name="connsiteY21" fmla="*/ 5448 h 6259020"/>
              <a:gd name="connsiteX0" fmla="*/ 2695196 w 12117505"/>
              <a:gd name="connsiteY0" fmla="*/ 5448 h 6259020"/>
              <a:gd name="connsiteX1" fmla="*/ 604999 w 12117505"/>
              <a:gd name="connsiteY1" fmla="*/ 37768 h 6259020"/>
              <a:gd name="connsiteX2" fmla="*/ 0 w 12117505"/>
              <a:gd name="connsiteY2" fmla="*/ 74946 h 6259020"/>
              <a:gd name="connsiteX3" fmla="*/ 0 w 12117505"/>
              <a:gd name="connsiteY3" fmla="*/ 833236 h 6259020"/>
              <a:gd name="connsiteX4" fmla="*/ 4597 w 12117505"/>
              <a:gd name="connsiteY4" fmla="*/ 833236 h 6259020"/>
              <a:gd name="connsiteX5" fmla="*/ 88972 w 12117505"/>
              <a:gd name="connsiteY5" fmla="*/ 3447938 h 6259020"/>
              <a:gd name="connsiteX6" fmla="*/ 148480 w 12117505"/>
              <a:gd name="connsiteY6" fmla="*/ 5854931 h 6259020"/>
              <a:gd name="connsiteX7" fmla="*/ 3319168 w 12117505"/>
              <a:gd name="connsiteY7" fmla="*/ 5857467 h 6259020"/>
              <a:gd name="connsiteX8" fmla="*/ 4308929 w 12117505"/>
              <a:gd name="connsiteY8" fmla="*/ 5850807 h 6259020"/>
              <a:gd name="connsiteX9" fmla="*/ 5308288 w 12117505"/>
              <a:gd name="connsiteY9" fmla="*/ 5861900 h 6259020"/>
              <a:gd name="connsiteX10" fmla="*/ 5903311 w 12117505"/>
              <a:gd name="connsiteY10" fmla="*/ 6259020 h 6259020"/>
              <a:gd name="connsiteX11" fmla="*/ 6358569 w 12117505"/>
              <a:gd name="connsiteY11" fmla="*/ 5841208 h 6259020"/>
              <a:gd name="connsiteX12" fmla="*/ 9098386 w 12117505"/>
              <a:gd name="connsiteY12" fmla="*/ 5835714 h 6259020"/>
              <a:gd name="connsiteX13" fmla="*/ 10007288 w 12117505"/>
              <a:gd name="connsiteY13" fmla="*/ 5838589 h 6259020"/>
              <a:gd name="connsiteX14" fmla="*/ 10927227 w 12117505"/>
              <a:gd name="connsiteY14" fmla="*/ 5846456 h 6259020"/>
              <a:gd name="connsiteX15" fmla="*/ 12085310 w 12117505"/>
              <a:gd name="connsiteY15" fmla="*/ 5845410 h 6259020"/>
              <a:gd name="connsiteX16" fmla="*/ 12063456 w 12117505"/>
              <a:gd name="connsiteY16" fmla="*/ 2545764 h 6259020"/>
              <a:gd name="connsiteX17" fmla="*/ 12054104 w 12117505"/>
              <a:gd name="connsiteY17" fmla="*/ 100403 h 6259020"/>
              <a:gd name="connsiteX18" fmla="*/ 11486459 w 12117505"/>
              <a:gd name="connsiteY18" fmla="*/ 39180 h 6259020"/>
              <a:gd name="connsiteX19" fmla="*/ 10223511 w 12117505"/>
              <a:gd name="connsiteY19" fmla="*/ 25149 h 6259020"/>
              <a:gd name="connsiteX20" fmla="*/ 7599878 w 12117505"/>
              <a:gd name="connsiteY20" fmla="*/ 0 h 6259020"/>
              <a:gd name="connsiteX21" fmla="*/ 2695196 w 12117505"/>
              <a:gd name="connsiteY21" fmla="*/ 5448 h 6259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2117505" h="6259020">
                <a:moveTo>
                  <a:pt x="2695196" y="5448"/>
                </a:moveTo>
                <a:lnTo>
                  <a:pt x="604999" y="37768"/>
                </a:lnTo>
                <a:cubicBezTo>
                  <a:pt x="485777" y="44401"/>
                  <a:pt x="30881" y="27994"/>
                  <a:pt x="0" y="74946"/>
                </a:cubicBezTo>
                <a:lnTo>
                  <a:pt x="0" y="833236"/>
                </a:lnTo>
                <a:lnTo>
                  <a:pt x="4597" y="833236"/>
                </a:lnTo>
                <a:cubicBezTo>
                  <a:pt x="19426" y="1269020"/>
                  <a:pt x="64992" y="2610989"/>
                  <a:pt x="88972" y="3447938"/>
                </a:cubicBezTo>
                <a:cubicBezTo>
                  <a:pt x="105117" y="5555727"/>
                  <a:pt x="7283" y="5882511"/>
                  <a:pt x="148480" y="5854931"/>
                </a:cubicBezTo>
                <a:cubicBezTo>
                  <a:pt x="1104834" y="5841902"/>
                  <a:pt x="1937287" y="5880951"/>
                  <a:pt x="3319168" y="5857467"/>
                </a:cubicBezTo>
                <a:lnTo>
                  <a:pt x="4308929" y="5850807"/>
                </a:lnTo>
                <a:lnTo>
                  <a:pt x="5308288" y="5861900"/>
                </a:lnTo>
                <a:cubicBezTo>
                  <a:pt x="5547231" y="6002161"/>
                  <a:pt x="5692022" y="6126648"/>
                  <a:pt x="5903311" y="6259020"/>
                </a:cubicBezTo>
                <a:cubicBezTo>
                  <a:pt x="6036995" y="6157144"/>
                  <a:pt x="6233063" y="5970792"/>
                  <a:pt x="6358569" y="5841208"/>
                </a:cubicBezTo>
                <a:cubicBezTo>
                  <a:pt x="6445558" y="5838468"/>
                  <a:pt x="8737174" y="5842629"/>
                  <a:pt x="9098386" y="5835714"/>
                </a:cubicBezTo>
                <a:lnTo>
                  <a:pt x="10007288" y="5838589"/>
                </a:lnTo>
                <a:lnTo>
                  <a:pt x="10927227" y="5846456"/>
                </a:lnTo>
                <a:cubicBezTo>
                  <a:pt x="11284890" y="5836792"/>
                  <a:pt x="12058379" y="5889163"/>
                  <a:pt x="12085310" y="5845410"/>
                </a:cubicBezTo>
                <a:cubicBezTo>
                  <a:pt x="12123753" y="5639890"/>
                  <a:pt x="12050112" y="4331065"/>
                  <a:pt x="12063456" y="2545764"/>
                </a:cubicBezTo>
                <a:cubicBezTo>
                  <a:pt x="12111817" y="1464496"/>
                  <a:pt x="12159998" y="515808"/>
                  <a:pt x="12054104" y="100403"/>
                </a:cubicBezTo>
                <a:cubicBezTo>
                  <a:pt x="12029550" y="4082"/>
                  <a:pt x="11791558" y="51722"/>
                  <a:pt x="11486459" y="39180"/>
                </a:cubicBezTo>
                <a:cubicBezTo>
                  <a:pt x="11181360" y="26638"/>
                  <a:pt x="10644494" y="29826"/>
                  <a:pt x="10223511" y="25149"/>
                </a:cubicBezTo>
                <a:lnTo>
                  <a:pt x="7599878" y="0"/>
                </a:lnTo>
                <a:lnTo>
                  <a:pt x="2695196" y="5448"/>
                </a:lnTo>
                <a:close/>
              </a:path>
            </a:pathLst>
          </a:custGeom>
          <a:solidFill>
            <a:schemeClr val="bg1"/>
          </a:solidFill>
          <a:ln w="1905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45D11A2A-27EA-453B-9A61-585A893F3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 flipV="1">
            <a:off x="608530" y="1152366"/>
            <a:ext cx="4728955" cy="4459758"/>
          </a:xfrm>
          <a:custGeom>
            <a:avLst/>
            <a:gdLst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5623915 w 11603130"/>
              <a:gd name="connsiteY8" fmla="*/ 5947064 h 6362961"/>
              <a:gd name="connsiteX9" fmla="*/ 8143603 w 11603130"/>
              <a:gd name="connsiteY9" fmla="*/ 5913030 h 6362961"/>
              <a:gd name="connsiteX10" fmla="*/ 8168400 w 11603130"/>
              <a:gd name="connsiteY10" fmla="*/ 5914173 h 6362961"/>
              <a:gd name="connsiteX11" fmla="*/ 8334742 w 11603130"/>
              <a:gd name="connsiteY11" fmla="*/ 5912754 h 6362961"/>
              <a:gd name="connsiteX12" fmla="*/ 8343333 w 11603130"/>
              <a:gd name="connsiteY12" fmla="*/ 6362961 h 6362961"/>
              <a:gd name="connsiteX13" fmla="*/ 8951337 w 11603130"/>
              <a:gd name="connsiteY13" fmla="*/ 5912879 h 6362961"/>
              <a:gd name="connsiteX14" fmla="*/ 9710371 w 11603130"/>
              <a:gd name="connsiteY14" fmla="*/ 5911624 h 6362961"/>
              <a:gd name="connsiteX15" fmla="*/ 9804791 w 11603130"/>
              <a:gd name="connsiteY15" fmla="*/ 5908320 h 6362961"/>
              <a:gd name="connsiteX16" fmla="*/ 9863784 w 11603130"/>
              <a:gd name="connsiteY16" fmla="*/ 5909115 h 6362961"/>
              <a:gd name="connsiteX17" fmla="*/ 10007288 w 11603130"/>
              <a:gd name="connsiteY17" fmla="*/ 5914499 h 6362961"/>
              <a:gd name="connsiteX18" fmla="*/ 10927227 w 11603130"/>
              <a:gd name="connsiteY18" fmla="*/ 5922366 h 6362961"/>
              <a:gd name="connsiteX19" fmla="*/ 11562333 w 11603130"/>
              <a:gd name="connsiteY19" fmla="*/ 5906085 h 6362961"/>
              <a:gd name="connsiteX20" fmla="*/ 11571244 w 11603130"/>
              <a:gd name="connsiteY20" fmla="*/ 2621674 h 6362961"/>
              <a:gd name="connsiteX21" fmla="*/ 11561892 w 11603130"/>
              <a:gd name="connsiteY21" fmla="*/ 176313 h 6362961"/>
              <a:gd name="connsiteX22" fmla="*/ 11289537 w 11603130"/>
              <a:gd name="connsiteY22" fmla="*/ 107615 h 6362961"/>
              <a:gd name="connsiteX23" fmla="*/ 10689999 w 11603130"/>
              <a:gd name="connsiteY23" fmla="*/ 70591 h 6362961"/>
              <a:gd name="connsiteX24" fmla="*/ 7599878 w 11603130"/>
              <a:gd name="connsiteY24" fmla="*/ 7591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5623915 w 11603130"/>
              <a:gd name="connsiteY8" fmla="*/ 5947064 h 6362961"/>
              <a:gd name="connsiteX9" fmla="*/ 8143603 w 11603130"/>
              <a:gd name="connsiteY9" fmla="*/ 5913030 h 6362961"/>
              <a:gd name="connsiteX10" fmla="*/ 8168400 w 11603130"/>
              <a:gd name="connsiteY10" fmla="*/ 5914173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5623915 w 11603130"/>
              <a:gd name="connsiteY8" fmla="*/ 5947064 h 6362961"/>
              <a:gd name="connsiteX9" fmla="*/ 8143603 w 11603130"/>
              <a:gd name="connsiteY9" fmla="*/ 5913030 h 6362961"/>
              <a:gd name="connsiteX10" fmla="*/ 8444794 w 11603130"/>
              <a:gd name="connsiteY10" fmla="*/ 5914172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5623915 w 11603130"/>
              <a:gd name="connsiteY8" fmla="*/ 5947064 h 6362961"/>
              <a:gd name="connsiteX9" fmla="*/ 6347077 w 11603130"/>
              <a:gd name="connsiteY9" fmla="*/ 5954091 h 6362961"/>
              <a:gd name="connsiteX10" fmla="*/ 8444794 w 11603130"/>
              <a:gd name="connsiteY10" fmla="*/ 5914172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2638911 w 11603130"/>
              <a:gd name="connsiteY8" fmla="*/ 5933377 h 6362961"/>
              <a:gd name="connsiteX9" fmla="*/ 6347077 w 11603130"/>
              <a:gd name="connsiteY9" fmla="*/ 5954091 h 6362961"/>
              <a:gd name="connsiteX10" fmla="*/ 8444794 w 11603130"/>
              <a:gd name="connsiteY10" fmla="*/ 5914172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2638911 w 11603130"/>
              <a:gd name="connsiteY8" fmla="*/ 5933377 h 6362961"/>
              <a:gd name="connsiteX9" fmla="*/ 4080684 w 11603130"/>
              <a:gd name="connsiteY9" fmla="*/ 5926717 h 6362961"/>
              <a:gd name="connsiteX10" fmla="*/ 8444794 w 11603130"/>
              <a:gd name="connsiteY10" fmla="*/ 5914172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2638911 w 11603130"/>
              <a:gd name="connsiteY8" fmla="*/ 5933377 h 6362961"/>
              <a:gd name="connsiteX9" fmla="*/ 4080684 w 11603130"/>
              <a:gd name="connsiteY9" fmla="*/ 5926717 h 6362961"/>
              <a:gd name="connsiteX10" fmla="*/ 5045206 w 11603130"/>
              <a:gd name="connsiteY10" fmla="*/ 5927859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8951337 w 11603130"/>
              <a:gd name="connsiteY12" fmla="*/ 5912879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9863784 w 11603130"/>
              <a:gd name="connsiteY15" fmla="*/ 5909115 h 6335587"/>
              <a:gd name="connsiteX16" fmla="*/ 10007288 w 11603130"/>
              <a:gd name="connsiteY16" fmla="*/ 5914499 h 6335587"/>
              <a:gd name="connsiteX17" fmla="*/ 10927227 w 11603130"/>
              <a:gd name="connsiteY17" fmla="*/ 5922366 h 6335587"/>
              <a:gd name="connsiteX18" fmla="*/ 11562333 w 11603130"/>
              <a:gd name="connsiteY18" fmla="*/ 5906085 h 6335587"/>
              <a:gd name="connsiteX19" fmla="*/ 11571244 w 11603130"/>
              <a:gd name="connsiteY19" fmla="*/ 2621674 h 6335587"/>
              <a:gd name="connsiteX20" fmla="*/ 11561892 w 11603130"/>
              <a:gd name="connsiteY20" fmla="*/ 176313 h 6335587"/>
              <a:gd name="connsiteX21" fmla="*/ 11289537 w 11603130"/>
              <a:gd name="connsiteY21" fmla="*/ 107615 h 6335587"/>
              <a:gd name="connsiteX22" fmla="*/ 10689999 w 11603130"/>
              <a:gd name="connsiteY22" fmla="*/ 70591 h 6335587"/>
              <a:gd name="connsiteX23" fmla="*/ 7599878 w 11603130"/>
              <a:gd name="connsiteY23" fmla="*/ 75910 h 6335587"/>
              <a:gd name="connsiteX24" fmla="*/ 1892744 w 11603130"/>
              <a:gd name="connsiteY24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42722 w 11603130"/>
              <a:gd name="connsiteY12" fmla="*/ 5885506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9863784 w 11603130"/>
              <a:gd name="connsiteY15" fmla="*/ 5909115 h 6335587"/>
              <a:gd name="connsiteX16" fmla="*/ 10007288 w 11603130"/>
              <a:gd name="connsiteY16" fmla="*/ 5914499 h 6335587"/>
              <a:gd name="connsiteX17" fmla="*/ 10927227 w 11603130"/>
              <a:gd name="connsiteY17" fmla="*/ 5922366 h 6335587"/>
              <a:gd name="connsiteX18" fmla="*/ 11562333 w 11603130"/>
              <a:gd name="connsiteY18" fmla="*/ 5906085 h 6335587"/>
              <a:gd name="connsiteX19" fmla="*/ 11571244 w 11603130"/>
              <a:gd name="connsiteY19" fmla="*/ 2621674 h 6335587"/>
              <a:gd name="connsiteX20" fmla="*/ 11561892 w 11603130"/>
              <a:gd name="connsiteY20" fmla="*/ 176313 h 6335587"/>
              <a:gd name="connsiteX21" fmla="*/ 11289537 w 11603130"/>
              <a:gd name="connsiteY21" fmla="*/ 107615 h 6335587"/>
              <a:gd name="connsiteX22" fmla="*/ 10689999 w 11603130"/>
              <a:gd name="connsiteY22" fmla="*/ 70591 h 6335587"/>
              <a:gd name="connsiteX23" fmla="*/ 7599878 w 11603130"/>
              <a:gd name="connsiteY23" fmla="*/ 75910 h 6335587"/>
              <a:gd name="connsiteX24" fmla="*/ 1892744 w 11603130"/>
              <a:gd name="connsiteY24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408556 w 11603130"/>
              <a:gd name="connsiteY12" fmla="*/ 5899194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9863784 w 11603130"/>
              <a:gd name="connsiteY15" fmla="*/ 5909115 h 6335587"/>
              <a:gd name="connsiteX16" fmla="*/ 10007288 w 11603130"/>
              <a:gd name="connsiteY16" fmla="*/ 5914499 h 6335587"/>
              <a:gd name="connsiteX17" fmla="*/ 10927227 w 11603130"/>
              <a:gd name="connsiteY17" fmla="*/ 5922366 h 6335587"/>
              <a:gd name="connsiteX18" fmla="*/ 11562333 w 11603130"/>
              <a:gd name="connsiteY18" fmla="*/ 5906085 h 6335587"/>
              <a:gd name="connsiteX19" fmla="*/ 11571244 w 11603130"/>
              <a:gd name="connsiteY19" fmla="*/ 2621674 h 6335587"/>
              <a:gd name="connsiteX20" fmla="*/ 11561892 w 11603130"/>
              <a:gd name="connsiteY20" fmla="*/ 176313 h 6335587"/>
              <a:gd name="connsiteX21" fmla="*/ 11289537 w 11603130"/>
              <a:gd name="connsiteY21" fmla="*/ 107615 h 6335587"/>
              <a:gd name="connsiteX22" fmla="*/ 10689999 w 11603130"/>
              <a:gd name="connsiteY22" fmla="*/ 70591 h 6335587"/>
              <a:gd name="connsiteX23" fmla="*/ 7599878 w 11603130"/>
              <a:gd name="connsiteY23" fmla="*/ 75910 h 6335587"/>
              <a:gd name="connsiteX24" fmla="*/ 1892744 w 11603130"/>
              <a:gd name="connsiteY24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408556 w 11603130"/>
              <a:gd name="connsiteY12" fmla="*/ 5899194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408556 w 11603130"/>
              <a:gd name="connsiteY12" fmla="*/ 5899194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408556 w 11603130"/>
              <a:gd name="connsiteY12" fmla="*/ 5899194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408556 w 11603130"/>
              <a:gd name="connsiteY12" fmla="*/ 5899194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710371 w 11603130"/>
              <a:gd name="connsiteY13" fmla="*/ 5911624 h 6335587"/>
              <a:gd name="connsiteX14" fmla="*/ 10007288 w 11603130"/>
              <a:gd name="connsiteY14" fmla="*/ 5914499 h 6335587"/>
              <a:gd name="connsiteX15" fmla="*/ 10927227 w 11603130"/>
              <a:gd name="connsiteY15" fmla="*/ 5922366 h 6335587"/>
              <a:gd name="connsiteX16" fmla="*/ 11562333 w 11603130"/>
              <a:gd name="connsiteY16" fmla="*/ 5906085 h 6335587"/>
              <a:gd name="connsiteX17" fmla="*/ 11571244 w 11603130"/>
              <a:gd name="connsiteY17" fmla="*/ 2621674 h 6335587"/>
              <a:gd name="connsiteX18" fmla="*/ 11561892 w 11603130"/>
              <a:gd name="connsiteY18" fmla="*/ 176313 h 6335587"/>
              <a:gd name="connsiteX19" fmla="*/ 11289537 w 11603130"/>
              <a:gd name="connsiteY19" fmla="*/ 107615 h 6335587"/>
              <a:gd name="connsiteX20" fmla="*/ 10689999 w 11603130"/>
              <a:gd name="connsiteY20" fmla="*/ 70591 h 6335587"/>
              <a:gd name="connsiteX21" fmla="*/ 7599878 w 11603130"/>
              <a:gd name="connsiteY21" fmla="*/ 75910 h 6335587"/>
              <a:gd name="connsiteX22" fmla="*/ 1892744 w 11603130"/>
              <a:gd name="connsiteY22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710371 w 11603130"/>
              <a:gd name="connsiteY13" fmla="*/ 5911624 h 6335587"/>
              <a:gd name="connsiteX14" fmla="*/ 10007288 w 11603130"/>
              <a:gd name="connsiteY14" fmla="*/ 5914499 h 6335587"/>
              <a:gd name="connsiteX15" fmla="*/ 10927227 w 11603130"/>
              <a:gd name="connsiteY15" fmla="*/ 5922366 h 6335587"/>
              <a:gd name="connsiteX16" fmla="*/ 11562333 w 11603130"/>
              <a:gd name="connsiteY16" fmla="*/ 5906085 h 6335587"/>
              <a:gd name="connsiteX17" fmla="*/ 11571244 w 11603130"/>
              <a:gd name="connsiteY17" fmla="*/ 2621674 h 6335587"/>
              <a:gd name="connsiteX18" fmla="*/ 11561892 w 11603130"/>
              <a:gd name="connsiteY18" fmla="*/ 176313 h 6335587"/>
              <a:gd name="connsiteX19" fmla="*/ 11289537 w 11603130"/>
              <a:gd name="connsiteY19" fmla="*/ 107615 h 6335587"/>
              <a:gd name="connsiteX20" fmla="*/ 10689999 w 11603130"/>
              <a:gd name="connsiteY20" fmla="*/ 70591 h 6335587"/>
              <a:gd name="connsiteX21" fmla="*/ 7599878 w 11603130"/>
              <a:gd name="connsiteY21" fmla="*/ 75910 h 6335587"/>
              <a:gd name="connsiteX22" fmla="*/ 1892744 w 11603130"/>
              <a:gd name="connsiteY22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710371 w 11603130"/>
              <a:gd name="connsiteY13" fmla="*/ 5911624 h 6335587"/>
              <a:gd name="connsiteX14" fmla="*/ 10007288 w 11603130"/>
              <a:gd name="connsiteY14" fmla="*/ 5914499 h 6335587"/>
              <a:gd name="connsiteX15" fmla="*/ 10927227 w 11603130"/>
              <a:gd name="connsiteY15" fmla="*/ 5922366 h 6335587"/>
              <a:gd name="connsiteX16" fmla="*/ 11562333 w 11603130"/>
              <a:gd name="connsiteY16" fmla="*/ 5906085 h 6335587"/>
              <a:gd name="connsiteX17" fmla="*/ 11571244 w 11603130"/>
              <a:gd name="connsiteY17" fmla="*/ 2621674 h 6335587"/>
              <a:gd name="connsiteX18" fmla="*/ 11561892 w 11603130"/>
              <a:gd name="connsiteY18" fmla="*/ 176313 h 6335587"/>
              <a:gd name="connsiteX19" fmla="*/ 11289537 w 11603130"/>
              <a:gd name="connsiteY19" fmla="*/ 107615 h 6335587"/>
              <a:gd name="connsiteX20" fmla="*/ 10689999 w 11603130"/>
              <a:gd name="connsiteY20" fmla="*/ 70591 h 6335587"/>
              <a:gd name="connsiteX21" fmla="*/ 7599878 w 11603130"/>
              <a:gd name="connsiteY21" fmla="*/ 75910 h 6335587"/>
              <a:gd name="connsiteX22" fmla="*/ 1892744 w 11603130"/>
              <a:gd name="connsiteY22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098386 w 11603130"/>
              <a:gd name="connsiteY13" fmla="*/ 5911624 h 6335587"/>
              <a:gd name="connsiteX14" fmla="*/ 10007288 w 11603130"/>
              <a:gd name="connsiteY14" fmla="*/ 5914499 h 6335587"/>
              <a:gd name="connsiteX15" fmla="*/ 10927227 w 11603130"/>
              <a:gd name="connsiteY15" fmla="*/ 5922366 h 6335587"/>
              <a:gd name="connsiteX16" fmla="*/ 11562333 w 11603130"/>
              <a:gd name="connsiteY16" fmla="*/ 5906085 h 6335587"/>
              <a:gd name="connsiteX17" fmla="*/ 11571244 w 11603130"/>
              <a:gd name="connsiteY17" fmla="*/ 2621674 h 6335587"/>
              <a:gd name="connsiteX18" fmla="*/ 11561892 w 11603130"/>
              <a:gd name="connsiteY18" fmla="*/ 176313 h 6335587"/>
              <a:gd name="connsiteX19" fmla="*/ 11289537 w 11603130"/>
              <a:gd name="connsiteY19" fmla="*/ 107615 h 6335587"/>
              <a:gd name="connsiteX20" fmla="*/ 10689999 w 11603130"/>
              <a:gd name="connsiteY20" fmla="*/ 70591 h 6335587"/>
              <a:gd name="connsiteX21" fmla="*/ 7599878 w 11603130"/>
              <a:gd name="connsiteY21" fmla="*/ 75910 h 6335587"/>
              <a:gd name="connsiteX22" fmla="*/ 1892744 w 11603130"/>
              <a:gd name="connsiteY22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8972 w 11603130"/>
              <a:gd name="connsiteY5" fmla="*/ 3523848 h 6335587"/>
              <a:gd name="connsiteX6" fmla="*/ 148480 w 11603130"/>
              <a:gd name="connsiteY6" fmla="*/ 5930841 h 6335587"/>
              <a:gd name="connsiteX7" fmla="*/ 2638911 w 11603130"/>
              <a:gd name="connsiteY7" fmla="*/ 5933377 h 6335587"/>
              <a:gd name="connsiteX8" fmla="*/ 4080684 w 11603130"/>
              <a:gd name="connsiteY8" fmla="*/ 5926717 h 6335587"/>
              <a:gd name="connsiteX9" fmla="*/ 5045206 w 11603130"/>
              <a:gd name="connsiteY9" fmla="*/ 5927859 h 6335587"/>
              <a:gd name="connsiteX10" fmla="*/ 5855834 w 11603130"/>
              <a:gd name="connsiteY10" fmla="*/ 6335587 h 6335587"/>
              <a:gd name="connsiteX11" fmla="*/ 6274422 w 11603130"/>
              <a:gd name="connsiteY11" fmla="*/ 5903346 h 6335587"/>
              <a:gd name="connsiteX12" fmla="*/ 9098386 w 11603130"/>
              <a:gd name="connsiteY12" fmla="*/ 5911624 h 6335587"/>
              <a:gd name="connsiteX13" fmla="*/ 10007288 w 11603130"/>
              <a:gd name="connsiteY13" fmla="*/ 5914499 h 6335587"/>
              <a:gd name="connsiteX14" fmla="*/ 10927227 w 11603130"/>
              <a:gd name="connsiteY14" fmla="*/ 5922366 h 6335587"/>
              <a:gd name="connsiteX15" fmla="*/ 11562333 w 11603130"/>
              <a:gd name="connsiteY15" fmla="*/ 5906085 h 6335587"/>
              <a:gd name="connsiteX16" fmla="*/ 11571244 w 11603130"/>
              <a:gd name="connsiteY16" fmla="*/ 2621674 h 6335587"/>
              <a:gd name="connsiteX17" fmla="*/ 11561892 w 11603130"/>
              <a:gd name="connsiteY17" fmla="*/ 176313 h 6335587"/>
              <a:gd name="connsiteX18" fmla="*/ 11289537 w 11603130"/>
              <a:gd name="connsiteY18" fmla="*/ 107615 h 6335587"/>
              <a:gd name="connsiteX19" fmla="*/ 10689999 w 11603130"/>
              <a:gd name="connsiteY19" fmla="*/ 70591 h 6335587"/>
              <a:gd name="connsiteX20" fmla="*/ 7599878 w 11603130"/>
              <a:gd name="connsiteY20" fmla="*/ 75910 h 6335587"/>
              <a:gd name="connsiteX21" fmla="*/ 1892744 w 11603130"/>
              <a:gd name="connsiteY21" fmla="*/ 0 h 6335587"/>
              <a:gd name="connsiteX0" fmla="*/ 1892744 w 12087184"/>
              <a:gd name="connsiteY0" fmla="*/ 0 h 6335587"/>
              <a:gd name="connsiteX1" fmla="*/ 304663 w 12087184"/>
              <a:gd name="connsiteY1" fmla="*/ 10761 h 6335587"/>
              <a:gd name="connsiteX2" fmla="*/ 0 w 12087184"/>
              <a:gd name="connsiteY2" fmla="*/ 47942 h 6335587"/>
              <a:gd name="connsiteX3" fmla="*/ 0 w 12087184"/>
              <a:gd name="connsiteY3" fmla="*/ 909146 h 6335587"/>
              <a:gd name="connsiteX4" fmla="*/ 4597 w 12087184"/>
              <a:gd name="connsiteY4" fmla="*/ 909146 h 6335587"/>
              <a:gd name="connsiteX5" fmla="*/ 88972 w 12087184"/>
              <a:gd name="connsiteY5" fmla="*/ 3523848 h 6335587"/>
              <a:gd name="connsiteX6" fmla="*/ 148480 w 12087184"/>
              <a:gd name="connsiteY6" fmla="*/ 5930841 h 6335587"/>
              <a:gd name="connsiteX7" fmla="*/ 2638911 w 12087184"/>
              <a:gd name="connsiteY7" fmla="*/ 5933377 h 6335587"/>
              <a:gd name="connsiteX8" fmla="*/ 4080684 w 12087184"/>
              <a:gd name="connsiteY8" fmla="*/ 5926717 h 6335587"/>
              <a:gd name="connsiteX9" fmla="*/ 5045206 w 12087184"/>
              <a:gd name="connsiteY9" fmla="*/ 5927859 h 6335587"/>
              <a:gd name="connsiteX10" fmla="*/ 5855834 w 12087184"/>
              <a:gd name="connsiteY10" fmla="*/ 6335587 h 6335587"/>
              <a:gd name="connsiteX11" fmla="*/ 6274422 w 12087184"/>
              <a:gd name="connsiteY11" fmla="*/ 5903346 h 6335587"/>
              <a:gd name="connsiteX12" fmla="*/ 9098386 w 12087184"/>
              <a:gd name="connsiteY12" fmla="*/ 5911624 h 6335587"/>
              <a:gd name="connsiteX13" fmla="*/ 10007288 w 12087184"/>
              <a:gd name="connsiteY13" fmla="*/ 5914499 h 6335587"/>
              <a:gd name="connsiteX14" fmla="*/ 10927227 w 12087184"/>
              <a:gd name="connsiteY14" fmla="*/ 5922366 h 6335587"/>
              <a:gd name="connsiteX15" fmla="*/ 12085310 w 12087184"/>
              <a:gd name="connsiteY15" fmla="*/ 5921320 h 6335587"/>
              <a:gd name="connsiteX16" fmla="*/ 11571244 w 12087184"/>
              <a:gd name="connsiteY16" fmla="*/ 2621674 h 6335587"/>
              <a:gd name="connsiteX17" fmla="*/ 11561892 w 12087184"/>
              <a:gd name="connsiteY17" fmla="*/ 176313 h 6335587"/>
              <a:gd name="connsiteX18" fmla="*/ 11289537 w 12087184"/>
              <a:gd name="connsiteY18" fmla="*/ 107615 h 6335587"/>
              <a:gd name="connsiteX19" fmla="*/ 10689999 w 12087184"/>
              <a:gd name="connsiteY19" fmla="*/ 70591 h 6335587"/>
              <a:gd name="connsiteX20" fmla="*/ 7599878 w 12087184"/>
              <a:gd name="connsiteY20" fmla="*/ 75910 h 6335587"/>
              <a:gd name="connsiteX21" fmla="*/ 1892744 w 12087184"/>
              <a:gd name="connsiteY21" fmla="*/ 0 h 6335587"/>
              <a:gd name="connsiteX0" fmla="*/ 1892744 w 12096545"/>
              <a:gd name="connsiteY0" fmla="*/ 24998 h 6360585"/>
              <a:gd name="connsiteX1" fmla="*/ 304663 w 12096545"/>
              <a:gd name="connsiteY1" fmla="*/ 35759 h 6360585"/>
              <a:gd name="connsiteX2" fmla="*/ 0 w 12096545"/>
              <a:gd name="connsiteY2" fmla="*/ 72940 h 6360585"/>
              <a:gd name="connsiteX3" fmla="*/ 0 w 12096545"/>
              <a:gd name="connsiteY3" fmla="*/ 934144 h 6360585"/>
              <a:gd name="connsiteX4" fmla="*/ 4597 w 12096545"/>
              <a:gd name="connsiteY4" fmla="*/ 934144 h 6360585"/>
              <a:gd name="connsiteX5" fmla="*/ 88972 w 12096545"/>
              <a:gd name="connsiteY5" fmla="*/ 3548846 h 6360585"/>
              <a:gd name="connsiteX6" fmla="*/ 148480 w 12096545"/>
              <a:gd name="connsiteY6" fmla="*/ 5955839 h 6360585"/>
              <a:gd name="connsiteX7" fmla="*/ 2638911 w 12096545"/>
              <a:gd name="connsiteY7" fmla="*/ 5958375 h 6360585"/>
              <a:gd name="connsiteX8" fmla="*/ 4080684 w 12096545"/>
              <a:gd name="connsiteY8" fmla="*/ 5951715 h 6360585"/>
              <a:gd name="connsiteX9" fmla="*/ 5045206 w 12096545"/>
              <a:gd name="connsiteY9" fmla="*/ 5952857 h 6360585"/>
              <a:gd name="connsiteX10" fmla="*/ 5855834 w 12096545"/>
              <a:gd name="connsiteY10" fmla="*/ 6360585 h 6360585"/>
              <a:gd name="connsiteX11" fmla="*/ 6274422 w 12096545"/>
              <a:gd name="connsiteY11" fmla="*/ 5928344 h 6360585"/>
              <a:gd name="connsiteX12" fmla="*/ 9098386 w 12096545"/>
              <a:gd name="connsiteY12" fmla="*/ 5936622 h 6360585"/>
              <a:gd name="connsiteX13" fmla="*/ 10007288 w 12096545"/>
              <a:gd name="connsiteY13" fmla="*/ 5939497 h 6360585"/>
              <a:gd name="connsiteX14" fmla="*/ 10927227 w 12096545"/>
              <a:gd name="connsiteY14" fmla="*/ 5947364 h 6360585"/>
              <a:gd name="connsiteX15" fmla="*/ 12085310 w 12096545"/>
              <a:gd name="connsiteY15" fmla="*/ 5946318 h 6360585"/>
              <a:gd name="connsiteX16" fmla="*/ 12063456 w 12096545"/>
              <a:gd name="connsiteY16" fmla="*/ 2646672 h 6360585"/>
              <a:gd name="connsiteX17" fmla="*/ 11561892 w 12096545"/>
              <a:gd name="connsiteY17" fmla="*/ 201311 h 6360585"/>
              <a:gd name="connsiteX18" fmla="*/ 11289537 w 12096545"/>
              <a:gd name="connsiteY18" fmla="*/ 132613 h 6360585"/>
              <a:gd name="connsiteX19" fmla="*/ 10689999 w 12096545"/>
              <a:gd name="connsiteY19" fmla="*/ 95589 h 6360585"/>
              <a:gd name="connsiteX20" fmla="*/ 7599878 w 12096545"/>
              <a:gd name="connsiteY20" fmla="*/ 100908 h 6360585"/>
              <a:gd name="connsiteX21" fmla="*/ 1892744 w 12096545"/>
              <a:gd name="connsiteY21" fmla="*/ 24998 h 6360585"/>
              <a:gd name="connsiteX0" fmla="*/ 1892744 w 12127183"/>
              <a:gd name="connsiteY0" fmla="*/ 24998 h 6360585"/>
              <a:gd name="connsiteX1" fmla="*/ 304663 w 12127183"/>
              <a:gd name="connsiteY1" fmla="*/ 35759 h 6360585"/>
              <a:gd name="connsiteX2" fmla="*/ 0 w 12127183"/>
              <a:gd name="connsiteY2" fmla="*/ 72940 h 6360585"/>
              <a:gd name="connsiteX3" fmla="*/ 0 w 12127183"/>
              <a:gd name="connsiteY3" fmla="*/ 934144 h 6360585"/>
              <a:gd name="connsiteX4" fmla="*/ 4597 w 12127183"/>
              <a:gd name="connsiteY4" fmla="*/ 934144 h 6360585"/>
              <a:gd name="connsiteX5" fmla="*/ 88972 w 12127183"/>
              <a:gd name="connsiteY5" fmla="*/ 3548846 h 6360585"/>
              <a:gd name="connsiteX6" fmla="*/ 148480 w 12127183"/>
              <a:gd name="connsiteY6" fmla="*/ 5955839 h 6360585"/>
              <a:gd name="connsiteX7" fmla="*/ 2638911 w 12127183"/>
              <a:gd name="connsiteY7" fmla="*/ 5958375 h 6360585"/>
              <a:gd name="connsiteX8" fmla="*/ 4080684 w 12127183"/>
              <a:gd name="connsiteY8" fmla="*/ 5951715 h 6360585"/>
              <a:gd name="connsiteX9" fmla="*/ 5045206 w 12127183"/>
              <a:gd name="connsiteY9" fmla="*/ 5952857 h 6360585"/>
              <a:gd name="connsiteX10" fmla="*/ 5855834 w 12127183"/>
              <a:gd name="connsiteY10" fmla="*/ 6360585 h 6360585"/>
              <a:gd name="connsiteX11" fmla="*/ 6274422 w 12127183"/>
              <a:gd name="connsiteY11" fmla="*/ 5928344 h 6360585"/>
              <a:gd name="connsiteX12" fmla="*/ 9098386 w 12127183"/>
              <a:gd name="connsiteY12" fmla="*/ 5936622 h 6360585"/>
              <a:gd name="connsiteX13" fmla="*/ 10007288 w 12127183"/>
              <a:gd name="connsiteY13" fmla="*/ 5939497 h 6360585"/>
              <a:gd name="connsiteX14" fmla="*/ 10927227 w 12127183"/>
              <a:gd name="connsiteY14" fmla="*/ 5947364 h 6360585"/>
              <a:gd name="connsiteX15" fmla="*/ 12085310 w 12127183"/>
              <a:gd name="connsiteY15" fmla="*/ 5946318 h 6360585"/>
              <a:gd name="connsiteX16" fmla="*/ 12063456 w 12127183"/>
              <a:gd name="connsiteY16" fmla="*/ 2646672 h 6360585"/>
              <a:gd name="connsiteX17" fmla="*/ 12054104 w 12127183"/>
              <a:gd name="connsiteY17" fmla="*/ 201311 h 6360585"/>
              <a:gd name="connsiteX18" fmla="*/ 11289537 w 12127183"/>
              <a:gd name="connsiteY18" fmla="*/ 132613 h 6360585"/>
              <a:gd name="connsiteX19" fmla="*/ 10689999 w 12127183"/>
              <a:gd name="connsiteY19" fmla="*/ 95589 h 6360585"/>
              <a:gd name="connsiteX20" fmla="*/ 7599878 w 12127183"/>
              <a:gd name="connsiteY20" fmla="*/ 100908 h 6360585"/>
              <a:gd name="connsiteX21" fmla="*/ 1892744 w 12127183"/>
              <a:gd name="connsiteY21" fmla="*/ 24998 h 6360585"/>
              <a:gd name="connsiteX0" fmla="*/ 1892744 w 12114255"/>
              <a:gd name="connsiteY0" fmla="*/ 0 h 6335587"/>
              <a:gd name="connsiteX1" fmla="*/ 304663 w 12114255"/>
              <a:gd name="connsiteY1" fmla="*/ 10761 h 6335587"/>
              <a:gd name="connsiteX2" fmla="*/ 0 w 12114255"/>
              <a:gd name="connsiteY2" fmla="*/ 47942 h 6335587"/>
              <a:gd name="connsiteX3" fmla="*/ 0 w 12114255"/>
              <a:gd name="connsiteY3" fmla="*/ 909146 h 6335587"/>
              <a:gd name="connsiteX4" fmla="*/ 4597 w 12114255"/>
              <a:gd name="connsiteY4" fmla="*/ 909146 h 6335587"/>
              <a:gd name="connsiteX5" fmla="*/ 88972 w 12114255"/>
              <a:gd name="connsiteY5" fmla="*/ 3523848 h 6335587"/>
              <a:gd name="connsiteX6" fmla="*/ 148480 w 12114255"/>
              <a:gd name="connsiteY6" fmla="*/ 5930841 h 6335587"/>
              <a:gd name="connsiteX7" fmla="*/ 2638911 w 12114255"/>
              <a:gd name="connsiteY7" fmla="*/ 5933377 h 6335587"/>
              <a:gd name="connsiteX8" fmla="*/ 4080684 w 12114255"/>
              <a:gd name="connsiteY8" fmla="*/ 5926717 h 6335587"/>
              <a:gd name="connsiteX9" fmla="*/ 5045206 w 12114255"/>
              <a:gd name="connsiteY9" fmla="*/ 5927859 h 6335587"/>
              <a:gd name="connsiteX10" fmla="*/ 5855834 w 12114255"/>
              <a:gd name="connsiteY10" fmla="*/ 6335587 h 6335587"/>
              <a:gd name="connsiteX11" fmla="*/ 6274422 w 12114255"/>
              <a:gd name="connsiteY11" fmla="*/ 5903346 h 6335587"/>
              <a:gd name="connsiteX12" fmla="*/ 9098386 w 12114255"/>
              <a:gd name="connsiteY12" fmla="*/ 5911624 h 6335587"/>
              <a:gd name="connsiteX13" fmla="*/ 10007288 w 12114255"/>
              <a:gd name="connsiteY13" fmla="*/ 5914499 h 6335587"/>
              <a:gd name="connsiteX14" fmla="*/ 10927227 w 12114255"/>
              <a:gd name="connsiteY14" fmla="*/ 5922366 h 6335587"/>
              <a:gd name="connsiteX15" fmla="*/ 12085310 w 12114255"/>
              <a:gd name="connsiteY15" fmla="*/ 5921320 h 6335587"/>
              <a:gd name="connsiteX16" fmla="*/ 12063456 w 12114255"/>
              <a:gd name="connsiteY16" fmla="*/ 2621674 h 6335587"/>
              <a:gd name="connsiteX17" fmla="*/ 12054104 w 12114255"/>
              <a:gd name="connsiteY17" fmla="*/ 176313 h 6335587"/>
              <a:gd name="connsiteX18" fmla="*/ 11289537 w 12114255"/>
              <a:gd name="connsiteY18" fmla="*/ 107615 h 6335587"/>
              <a:gd name="connsiteX19" fmla="*/ 10689999 w 12114255"/>
              <a:gd name="connsiteY19" fmla="*/ 70591 h 6335587"/>
              <a:gd name="connsiteX20" fmla="*/ 7599878 w 12114255"/>
              <a:gd name="connsiteY20" fmla="*/ 75910 h 6335587"/>
              <a:gd name="connsiteX21" fmla="*/ 1892744 w 12114255"/>
              <a:gd name="connsiteY21" fmla="*/ 0 h 6335587"/>
              <a:gd name="connsiteX0" fmla="*/ 1892744 w 12114253"/>
              <a:gd name="connsiteY0" fmla="*/ 0 h 6335587"/>
              <a:gd name="connsiteX1" fmla="*/ 304663 w 12114253"/>
              <a:gd name="connsiteY1" fmla="*/ 10761 h 6335587"/>
              <a:gd name="connsiteX2" fmla="*/ 0 w 12114253"/>
              <a:gd name="connsiteY2" fmla="*/ 47942 h 6335587"/>
              <a:gd name="connsiteX3" fmla="*/ 0 w 12114253"/>
              <a:gd name="connsiteY3" fmla="*/ 909146 h 6335587"/>
              <a:gd name="connsiteX4" fmla="*/ 4597 w 12114253"/>
              <a:gd name="connsiteY4" fmla="*/ 909146 h 6335587"/>
              <a:gd name="connsiteX5" fmla="*/ 88972 w 12114253"/>
              <a:gd name="connsiteY5" fmla="*/ 3523848 h 6335587"/>
              <a:gd name="connsiteX6" fmla="*/ 148480 w 12114253"/>
              <a:gd name="connsiteY6" fmla="*/ 5930841 h 6335587"/>
              <a:gd name="connsiteX7" fmla="*/ 2638911 w 12114253"/>
              <a:gd name="connsiteY7" fmla="*/ 5933377 h 6335587"/>
              <a:gd name="connsiteX8" fmla="*/ 4080684 w 12114253"/>
              <a:gd name="connsiteY8" fmla="*/ 5926717 h 6335587"/>
              <a:gd name="connsiteX9" fmla="*/ 5045206 w 12114253"/>
              <a:gd name="connsiteY9" fmla="*/ 5927859 h 6335587"/>
              <a:gd name="connsiteX10" fmla="*/ 5855834 w 12114253"/>
              <a:gd name="connsiteY10" fmla="*/ 6335587 h 6335587"/>
              <a:gd name="connsiteX11" fmla="*/ 6274422 w 12114253"/>
              <a:gd name="connsiteY11" fmla="*/ 5903346 h 6335587"/>
              <a:gd name="connsiteX12" fmla="*/ 9098386 w 12114253"/>
              <a:gd name="connsiteY12" fmla="*/ 5911624 h 6335587"/>
              <a:gd name="connsiteX13" fmla="*/ 10007288 w 12114253"/>
              <a:gd name="connsiteY13" fmla="*/ 5914499 h 6335587"/>
              <a:gd name="connsiteX14" fmla="*/ 10927227 w 12114253"/>
              <a:gd name="connsiteY14" fmla="*/ 5922366 h 6335587"/>
              <a:gd name="connsiteX15" fmla="*/ 12085310 w 12114253"/>
              <a:gd name="connsiteY15" fmla="*/ 5921320 h 6335587"/>
              <a:gd name="connsiteX16" fmla="*/ 12063456 w 12114253"/>
              <a:gd name="connsiteY16" fmla="*/ 2621674 h 6335587"/>
              <a:gd name="connsiteX17" fmla="*/ 12054104 w 12114253"/>
              <a:gd name="connsiteY17" fmla="*/ 176313 h 6335587"/>
              <a:gd name="connsiteX18" fmla="*/ 11289537 w 12114253"/>
              <a:gd name="connsiteY18" fmla="*/ 107615 h 6335587"/>
              <a:gd name="connsiteX19" fmla="*/ 10259313 w 12114253"/>
              <a:gd name="connsiteY19" fmla="*/ 101059 h 6335587"/>
              <a:gd name="connsiteX20" fmla="*/ 7599878 w 12114253"/>
              <a:gd name="connsiteY20" fmla="*/ 75910 h 6335587"/>
              <a:gd name="connsiteX21" fmla="*/ 1892744 w 12114253"/>
              <a:gd name="connsiteY21" fmla="*/ 0 h 6335587"/>
              <a:gd name="connsiteX0" fmla="*/ 1892744 w 12114255"/>
              <a:gd name="connsiteY0" fmla="*/ 0 h 6335587"/>
              <a:gd name="connsiteX1" fmla="*/ 304663 w 12114255"/>
              <a:gd name="connsiteY1" fmla="*/ 10761 h 6335587"/>
              <a:gd name="connsiteX2" fmla="*/ 0 w 12114255"/>
              <a:gd name="connsiteY2" fmla="*/ 47942 h 6335587"/>
              <a:gd name="connsiteX3" fmla="*/ 0 w 12114255"/>
              <a:gd name="connsiteY3" fmla="*/ 909146 h 6335587"/>
              <a:gd name="connsiteX4" fmla="*/ 4597 w 12114255"/>
              <a:gd name="connsiteY4" fmla="*/ 909146 h 6335587"/>
              <a:gd name="connsiteX5" fmla="*/ 88972 w 12114255"/>
              <a:gd name="connsiteY5" fmla="*/ 3523848 h 6335587"/>
              <a:gd name="connsiteX6" fmla="*/ 148480 w 12114255"/>
              <a:gd name="connsiteY6" fmla="*/ 5930841 h 6335587"/>
              <a:gd name="connsiteX7" fmla="*/ 2638911 w 12114255"/>
              <a:gd name="connsiteY7" fmla="*/ 5933377 h 6335587"/>
              <a:gd name="connsiteX8" fmla="*/ 4080684 w 12114255"/>
              <a:gd name="connsiteY8" fmla="*/ 5926717 h 6335587"/>
              <a:gd name="connsiteX9" fmla="*/ 5045206 w 12114255"/>
              <a:gd name="connsiteY9" fmla="*/ 5927859 h 6335587"/>
              <a:gd name="connsiteX10" fmla="*/ 5855834 w 12114255"/>
              <a:gd name="connsiteY10" fmla="*/ 6335587 h 6335587"/>
              <a:gd name="connsiteX11" fmla="*/ 6274422 w 12114255"/>
              <a:gd name="connsiteY11" fmla="*/ 5903346 h 6335587"/>
              <a:gd name="connsiteX12" fmla="*/ 9098386 w 12114255"/>
              <a:gd name="connsiteY12" fmla="*/ 5911624 h 6335587"/>
              <a:gd name="connsiteX13" fmla="*/ 10007288 w 12114255"/>
              <a:gd name="connsiteY13" fmla="*/ 5914499 h 6335587"/>
              <a:gd name="connsiteX14" fmla="*/ 10927227 w 12114255"/>
              <a:gd name="connsiteY14" fmla="*/ 5922366 h 6335587"/>
              <a:gd name="connsiteX15" fmla="*/ 12085310 w 12114255"/>
              <a:gd name="connsiteY15" fmla="*/ 5921320 h 6335587"/>
              <a:gd name="connsiteX16" fmla="*/ 12063456 w 12114255"/>
              <a:gd name="connsiteY16" fmla="*/ 2621674 h 6335587"/>
              <a:gd name="connsiteX17" fmla="*/ 12054104 w 12114255"/>
              <a:gd name="connsiteY17" fmla="*/ 176313 h 6335587"/>
              <a:gd name="connsiteX18" fmla="*/ 11289537 w 12114255"/>
              <a:gd name="connsiteY18" fmla="*/ 107615 h 6335587"/>
              <a:gd name="connsiteX19" fmla="*/ 10259313 w 12114255"/>
              <a:gd name="connsiteY19" fmla="*/ 101059 h 6335587"/>
              <a:gd name="connsiteX20" fmla="*/ 7599878 w 12114255"/>
              <a:gd name="connsiteY20" fmla="*/ 75910 h 6335587"/>
              <a:gd name="connsiteX21" fmla="*/ 1892744 w 12114255"/>
              <a:gd name="connsiteY21" fmla="*/ 0 h 6335587"/>
              <a:gd name="connsiteX0" fmla="*/ 1892744 w 12114253"/>
              <a:gd name="connsiteY0" fmla="*/ 0 h 6330524"/>
              <a:gd name="connsiteX1" fmla="*/ 304663 w 12114253"/>
              <a:gd name="connsiteY1" fmla="*/ 10761 h 6330524"/>
              <a:gd name="connsiteX2" fmla="*/ 0 w 12114253"/>
              <a:gd name="connsiteY2" fmla="*/ 47942 h 6330524"/>
              <a:gd name="connsiteX3" fmla="*/ 0 w 12114253"/>
              <a:gd name="connsiteY3" fmla="*/ 909146 h 6330524"/>
              <a:gd name="connsiteX4" fmla="*/ 4597 w 12114253"/>
              <a:gd name="connsiteY4" fmla="*/ 909146 h 6330524"/>
              <a:gd name="connsiteX5" fmla="*/ 88972 w 12114253"/>
              <a:gd name="connsiteY5" fmla="*/ 3523848 h 6330524"/>
              <a:gd name="connsiteX6" fmla="*/ 148480 w 12114253"/>
              <a:gd name="connsiteY6" fmla="*/ 5930841 h 6330524"/>
              <a:gd name="connsiteX7" fmla="*/ 2638911 w 12114253"/>
              <a:gd name="connsiteY7" fmla="*/ 5933377 h 6330524"/>
              <a:gd name="connsiteX8" fmla="*/ 4080684 w 12114253"/>
              <a:gd name="connsiteY8" fmla="*/ 5926717 h 6330524"/>
              <a:gd name="connsiteX9" fmla="*/ 5045206 w 12114253"/>
              <a:gd name="connsiteY9" fmla="*/ 5927859 h 6330524"/>
              <a:gd name="connsiteX10" fmla="*/ 5731339 w 12114253"/>
              <a:gd name="connsiteY10" fmla="*/ 6330524 h 6330524"/>
              <a:gd name="connsiteX11" fmla="*/ 6274422 w 12114253"/>
              <a:gd name="connsiteY11" fmla="*/ 5903346 h 6330524"/>
              <a:gd name="connsiteX12" fmla="*/ 9098386 w 12114253"/>
              <a:gd name="connsiteY12" fmla="*/ 5911624 h 6330524"/>
              <a:gd name="connsiteX13" fmla="*/ 10007288 w 12114253"/>
              <a:gd name="connsiteY13" fmla="*/ 5914499 h 6330524"/>
              <a:gd name="connsiteX14" fmla="*/ 10927227 w 12114253"/>
              <a:gd name="connsiteY14" fmla="*/ 5922366 h 6330524"/>
              <a:gd name="connsiteX15" fmla="*/ 12085310 w 12114253"/>
              <a:gd name="connsiteY15" fmla="*/ 5921320 h 6330524"/>
              <a:gd name="connsiteX16" fmla="*/ 12063456 w 12114253"/>
              <a:gd name="connsiteY16" fmla="*/ 2621674 h 6330524"/>
              <a:gd name="connsiteX17" fmla="*/ 12054104 w 12114253"/>
              <a:gd name="connsiteY17" fmla="*/ 176313 h 6330524"/>
              <a:gd name="connsiteX18" fmla="*/ 11289537 w 12114253"/>
              <a:gd name="connsiteY18" fmla="*/ 107615 h 6330524"/>
              <a:gd name="connsiteX19" fmla="*/ 10259313 w 12114253"/>
              <a:gd name="connsiteY19" fmla="*/ 101059 h 6330524"/>
              <a:gd name="connsiteX20" fmla="*/ 7599878 w 12114253"/>
              <a:gd name="connsiteY20" fmla="*/ 75910 h 6330524"/>
              <a:gd name="connsiteX21" fmla="*/ 1892744 w 12114253"/>
              <a:gd name="connsiteY21" fmla="*/ 0 h 6330524"/>
              <a:gd name="connsiteX0" fmla="*/ 1892744 w 12114255"/>
              <a:gd name="connsiteY0" fmla="*/ 0 h 6330524"/>
              <a:gd name="connsiteX1" fmla="*/ 304663 w 12114255"/>
              <a:gd name="connsiteY1" fmla="*/ 10761 h 6330524"/>
              <a:gd name="connsiteX2" fmla="*/ 0 w 12114255"/>
              <a:gd name="connsiteY2" fmla="*/ 47942 h 6330524"/>
              <a:gd name="connsiteX3" fmla="*/ 0 w 12114255"/>
              <a:gd name="connsiteY3" fmla="*/ 909146 h 6330524"/>
              <a:gd name="connsiteX4" fmla="*/ 4597 w 12114255"/>
              <a:gd name="connsiteY4" fmla="*/ 909146 h 6330524"/>
              <a:gd name="connsiteX5" fmla="*/ 88972 w 12114255"/>
              <a:gd name="connsiteY5" fmla="*/ 3523848 h 6330524"/>
              <a:gd name="connsiteX6" fmla="*/ 148480 w 12114255"/>
              <a:gd name="connsiteY6" fmla="*/ 5930841 h 6330524"/>
              <a:gd name="connsiteX7" fmla="*/ 2638911 w 12114255"/>
              <a:gd name="connsiteY7" fmla="*/ 5933377 h 6330524"/>
              <a:gd name="connsiteX8" fmla="*/ 4080684 w 12114255"/>
              <a:gd name="connsiteY8" fmla="*/ 5926717 h 6330524"/>
              <a:gd name="connsiteX9" fmla="*/ 5045206 w 12114255"/>
              <a:gd name="connsiteY9" fmla="*/ 5927859 h 6330524"/>
              <a:gd name="connsiteX10" fmla="*/ 5731339 w 12114255"/>
              <a:gd name="connsiteY10" fmla="*/ 6330524 h 6330524"/>
              <a:gd name="connsiteX11" fmla="*/ 6077302 w 12114255"/>
              <a:gd name="connsiteY11" fmla="*/ 5908409 h 6330524"/>
              <a:gd name="connsiteX12" fmla="*/ 9098386 w 12114255"/>
              <a:gd name="connsiteY12" fmla="*/ 5911624 h 6330524"/>
              <a:gd name="connsiteX13" fmla="*/ 10007288 w 12114255"/>
              <a:gd name="connsiteY13" fmla="*/ 5914499 h 6330524"/>
              <a:gd name="connsiteX14" fmla="*/ 10927227 w 12114255"/>
              <a:gd name="connsiteY14" fmla="*/ 5922366 h 6330524"/>
              <a:gd name="connsiteX15" fmla="*/ 12085310 w 12114255"/>
              <a:gd name="connsiteY15" fmla="*/ 5921320 h 6330524"/>
              <a:gd name="connsiteX16" fmla="*/ 12063456 w 12114255"/>
              <a:gd name="connsiteY16" fmla="*/ 2621674 h 6330524"/>
              <a:gd name="connsiteX17" fmla="*/ 12054104 w 12114255"/>
              <a:gd name="connsiteY17" fmla="*/ 176313 h 6330524"/>
              <a:gd name="connsiteX18" fmla="*/ 11289537 w 12114255"/>
              <a:gd name="connsiteY18" fmla="*/ 107615 h 6330524"/>
              <a:gd name="connsiteX19" fmla="*/ 10259313 w 12114255"/>
              <a:gd name="connsiteY19" fmla="*/ 101059 h 6330524"/>
              <a:gd name="connsiteX20" fmla="*/ 7599878 w 12114255"/>
              <a:gd name="connsiteY20" fmla="*/ 75910 h 6330524"/>
              <a:gd name="connsiteX21" fmla="*/ 1892744 w 12114255"/>
              <a:gd name="connsiteY21" fmla="*/ 0 h 6330524"/>
              <a:gd name="connsiteX0" fmla="*/ 1892744 w 12114253"/>
              <a:gd name="connsiteY0" fmla="*/ 0 h 6330524"/>
              <a:gd name="connsiteX1" fmla="*/ 304663 w 12114253"/>
              <a:gd name="connsiteY1" fmla="*/ 10761 h 6330524"/>
              <a:gd name="connsiteX2" fmla="*/ 0 w 12114253"/>
              <a:gd name="connsiteY2" fmla="*/ 47942 h 6330524"/>
              <a:gd name="connsiteX3" fmla="*/ 0 w 12114253"/>
              <a:gd name="connsiteY3" fmla="*/ 909146 h 6330524"/>
              <a:gd name="connsiteX4" fmla="*/ 4597 w 12114253"/>
              <a:gd name="connsiteY4" fmla="*/ 909146 h 6330524"/>
              <a:gd name="connsiteX5" fmla="*/ 88972 w 12114253"/>
              <a:gd name="connsiteY5" fmla="*/ 3523848 h 6330524"/>
              <a:gd name="connsiteX6" fmla="*/ 148480 w 12114253"/>
              <a:gd name="connsiteY6" fmla="*/ 5930841 h 6330524"/>
              <a:gd name="connsiteX7" fmla="*/ 2638911 w 12114253"/>
              <a:gd name="connsiteY7" fmla="*/ 5933377 h 6330524"/>
              <a:gd name="connsiteX8" fmla="*/ 4080684 w 12114253"/>
              <a:gd name="connsiteY8" fmla="*/ 5926717 h 6330524"/>
              <a:gd name="connsiteX9" fmla="*/ 5045206 w 12114253"/>
              <a:gd name="connsiteY9" fmla="*/ 5927859 h 6330524"/>
              <a:gd name="connsiteX10" fmla="*/ 5731339 w 12114253"/>
              <a:gd name="connsiteY10" fmla="*/ 6330524 h 6330524"/>
              <a:gd name="connsiteX11" fmla="*/ 6077302 w 12114253"/>
              <a:gd name="connsiteY11" fmla="*/ 5908409 h 6330524"/>
              <a:gd name="connsiteX12" fmla="*/ 9098386 w 12114253"/>
              <a:gd name="connsiteY12" fmla="*/ 5911624 h 6330524"/>
              <a:gd name="connsiteX13" fmla="*/ 10007288 w 12114253"/>
              <a:gd name="connsiteY13" fmla="*/ 5914499 h 6330524"/>
              <a:gd name="connsiteX14" fmla="*/ 10927227 w 12114253"/>
              <a:gd name="connsiteY14" fmla="*/ 5922366 h 6330524"/>
              <a:gd name="connsiteX15" fmla="*/ 12085310 w 12114253"/>
              <a:gd name="connsiteY15" fmla="*/ 5921320 h 6330524"/>
              <a:gd name="connsiteX16" fmla="*/ 12063456 w 12114253"/>
              <a:gd name="connsiteY16" fmla="*/ 2621674 h 6330524"/>
              <a:gd name="connsiteX17" fmla="*/ 12054104 w 12114253"/>
              <a:gd name="connsiteY17" fmla="*/ 176313 h 6330524"/>
              <a:gd name="connsiteX18" fmla="*/ 11289537 w 12114253"/>
              <a:gd name="connsiteY18" fmla="*/ 107615 h 6330524"/>
              <a:gd name="connsiteX19" fmla="*/ 10259313 w 12114253"/>
              <a:gd name="connsiteY19" fmla="*/ 101059 h 6330524"/>
              <a:gd name="connsiteX20" fmla="*/ 7599878 w 12114253"/>
              <a:gd name="connsiteY20" fmla="*/ 75910 h 6330524"/>
              <a:gd name="connsiteX21" fmla="*/ 1892744 w 12114253"/>
              <a:gd name="connsiteY21" fmla="*/ 0 h 6330524"/>
              <a:gd name="connsiteX0" fmla="*/ 1892744 w 12114255"/>
              <a:gd name="connsiteY0" fmla="*/ 0 h 6330524"/>
              <a:gd name="connsiteX1" fmla="*/ 304663 w 12114255"/>
              <a:gd name="connsiteY1" fmla="*/ 10761 h 6330524"/>
              <a:gd name="connsiteX2" fmla="*/ 0 w 12114255"/>
              <a:gd name="connsiteY2" fmla="*/ 47942 h 6330524"/>
              <a:gd name="connsiteX3" fmla="*/ 0 w 12114255"/>
              <a:gd name="connsiteY3" fmla="*/ 909146 h 6330524"/>
              <a:gd name="connsiteX4" fmla="*/ 4597 w 12114255"/>
              <a:gd name="connsiteY4" fmla="*/ 909146 h 6330524"/>
              <a:gd name="connsiteX5" fmla="*/ 88972 w 12114255"/>
              <a:gd name="connsiteY5" fmla="*/ 3523848 h 6330524"/>
              <a:gd name="connsiteX6" fmla="*/ 148480 w 12114255"/>
              <a:gd name="connsiteY6" fmla="*/ 5930841 h 6330524"/>
              <a:gd name="connsiteX7" fmla="*/ 2638911 w 12114255"/>
              <a:gd name="connsiteY7" fmla="*/ 5933377 h 6330524"/>
              <a:gd name="connsiteX8" fmla="*/ 4308929 w 12114255"/>
              <a:gd name="connsiteY8" fmla="*/ 5926717 h 6330524"/>
              <a:gd name="connsiteX9" fmla="*/ 5045206 w 12114255"/>
              <a:gd name="connsiteY9" fmla="*/ 5927859 h 6330524"/>
              <a:gd name="connsiteX10" fmla="*/ 5731339 w 12114255"/>
              <a:gd name="connsiteY10" fmla="*/ 6330524 h 6330524"/>
              <a:gd name="connsiteX11" fmla="*/ 6077302 w 12114255"/>
              <a:gd name="connsiteY11" fmla="*/ 5908409 h 6330524"/>
              <a:gd name="connsiteX12" fmla="*/ 9098386 w 12114255"/>
              <a:gd name="connsiteY12" fmla="*/ 5911624 h 6330524"/>
              <a:gd name="connsiteX13" fmla="*/ 10007288 w 12114255"/>
              <a:gd name="connsiteY13" fmla="*/ 5914499 h 6330524"/>
              <a:gd name="connsiteX14" fmla="*/ 10927227 w 12114255"/>
              <a:gd name="connsiteY14" fmla="*/ 5922366 h 6330524"/>
              <a:gd name="connsiteX15" fmla="*/ 12085310 w 12114255"/>
              <a:gd name="connsiteY15" fmla="*/ 5921320 h 6330524"/>
              <a:gd name="connsiteX16" fmla="*/ 12063456 w 12114255"/>
              <a:gd name="connsiteY16" fmla="*/ 2621674 h 6330524"/>
              <a:gd name="connsiteX17" fmla="*/ 12054104 w 12114255"/>
              <a:gd name="connsiteY17" fmla="*/ 176313 h 6330524"/>
              <a:gd name="connsiteX18" fmla="*/ 11289537 w 12114255"/>
              <a:gd name="connsiteY18" fmla="*/ 107615 h 6330524"/>
              <a:gd name="connsiteX19" fmla="*/ 10259313 w 12114255"/>
              <a:gd name="connsiteY19" fmla="*/ 101059 h 6330524"/>
              <a:gd name="connsiteX20" fmla="*/ 7599878 w 12114255"/>
              <a:gd name="connsiteY20" fmla="*/ 75910 h 6330524"/>
              <a:gd name="connsiteX21" fmla="*/ 1892744 w 12114255"/>
              <a:gd name="connsiteY21" fmla="*/ 0 h 6330524"/>
              <a:gd name="connsiteX0" fmla="*/ 1892744 w 12114253"/>
              <a:gd name="connsiteY0" fmla="*/ 0 h 6330524"/>
              <a:gd name="connsiteX1" fmla="*/ 304663 w 12114253"/>
              <a:gd name="connsiteY1" fmla="*/ 10761 h 6330524"/>
              <a:gd name="connsiteX2" fmla="*/ 0 w 12114253"/>
              <a:gd name="connsiteY2" fmla="*/ 47942 h 6330524"/>
              <a:gd name="connsiteX3" fmla="*/ 0 w 12114253"/>
              <a:gd name="connsiteY3" fmla="*/ 909146 h 6330524"/>
              <a:gd name="connsiteX4" fmla="*/ 4597 w 12114253"/>
              <a:gd name="connsiteY4" fmla="*/ 909146 h 6330524"/>
              <a:gd name="connsiteX5" fmla="*/ 88972 w 12114253"/>
              <a:gd name="connsiteY5" fmla="*/ 3523848 h 6330524"/>
              <a:gd name="connsiteX6" fmla="*/ 148480 w 12114253"/>
              <a:gd name="connsiteY6" fmla="*/ 5930841 h 6330524"/>
              <a:gd name="connsiteX7" fmla="*/ 2638911 w 12114253"/>
              <a:gd name="connsiteY7" fmla="*/ 5933377 h 6330524"/>
              <a:gd name="connsiteX8" fmla="*/ 4308929 w 12114253"/>
              <a:gd name="connsiteY8" fmla="*/ 5926717 h 6330524"/>
              <a:gd name="connsiteX9" fmla="*/ 5141474 w 12114253"/>
              <a:gd name="connsiteY9" fmla="*/ 5927859 h 6330524"/>
              <a:gd name="connsiteX10" fmla="*/ 5731339 w 12114253"/>
              <a:gd name="connsiteY10" fmla="*/ 6330524 h 6330524"/>
              <a:gd name="connsiteX11" fmla="*/ 6077302 w 12114253"/>
              <a:gd name="connsiteY11" fmla="*/ 5908409 h 6330524"/>
              <a:gd name="connsiteX12" fmla="*/ 9098386 w 12114253"/>
              <a:gd name="connsiteY12" fmla="*/ 5911624 h 6330524"/>
              <a:gd name="connsiteX13" fmla="*/ 10007288 w 12114253"/>
              <a:gd name="connsiteY13" fmla="*/ 5914499 h 6330524"/>
              <a:gd name="connsiteX14" fmla="*/ 10927227 w 12114253"/>
              <a:gd name="connsiteY14" fmla="*/ 5922366 h 6330524"/>
              <a:gd name="connsiteX15" fmla="*/ 12085310 w 12114253"/>
              <a:gd name="connsiteY15" fmla="*/ 5921320 h 6330524"/>
              <a:gd name="connsiteX16" fmla="*/ 12063456 w 12114253"/>
              <a:gd name="connsiteY16" fmla="*/ 2621674 h 6330524"/>
              <a:gd name="connsiteX17" fmla="*/ 12054104 w 12114253"/>
              <a:gd name="connsiteY17" fmla="*/ 176313 h 6330524"/>
              <a:gd name="connsiteX18" fmla="*/ 11289537 w 12114253"/>
              <a:gd name="connsiteY18" fmla="*/ 107615 h 6330524"/>
              <a:gd name="connsiteX19" fmla="*/ 10259313 w 12114253"/>
              <a:gd name="connsiteY19" fmla="*/ 101059 h 6330524"/>
              <a:gd name="connsiteX20" fmla="*/ 7599878 w 12114253"/>
              <a:gd name="connsiteY20" fmla="*/ 75910 h 6330524"/>
              <a:gd name="connsiteX21" fmla="*/ 1892744 w 12114253"/>
              <a:gd name="connsiteY21" fmla="*/ 0 h 6330524"/>
              <a:gd name="connsiteX0" fmla="*/ 1892744 w 12114253"/>
              <a:gd name="connsiteY0" fmla="*/ 0 h 6330524"/>
              <a:gd name="connsiteX1" fmla="*/ 304663 w 12114253"/>
              <a:gd name="connsiteY1" fmla="*/ 10761 h 6330524"/>
              <a:gd name="connsiteX2" fmla="*/ 0 w 12114253"/>
              <a:gd name="connsiteY2" fmla="*/ 47942 h 6330524"/>
              <a:gd name="connsiteX3" fmla="*/ 0 w 12114253"/>
              <a:gd name="connsiteY3" fmla="*/ 909146 h 6330524"/>
              <a:gd name="connsiteX4" fmla="*/ 4597 w 12114253"/>
              <a:gd name="connsiteY4" fmla="*/ 909146 h 6330524"/>
              <a:gd name="connsiteX5" fmla="*/ 88972 w 12114253"/>
              <a:gd name="connsiteY5" fmla="*/ 3523848 h 6330524"/>
              <a:gd name="connsiteX6" fmla="*/ 148480 w 12114253"/>
              <a:gd name="connsiteY6" fmla="*/ 5930841 h 6330524"/>
              <a:gd name="connsiteX7" fmla="*/ 2638911 w 12114253"/>
              <a:gd name="connsiteY7" fmla="*/ 5933377 h 6330524"/>
              <a:gd name="connsiteX8" fmla="*/ 4308929 w 12114253"/>
              <a:gd name="connsiteY8" fmla="*/ 5926717 h 6330524"/>
              <a:gd name="connsiteX9" fmla="*/ 5141474 w 12114253"/>
              <a:gd name="connsiteY9" fmla="*/ 5927859 h 6330524"/>
              <a:gd name="connsiteX10" fmla="*/ 5731339 w 12114253"/>
              <a:gd name="connsiteY10" fmla="*/ 6330524 h 6330524"/>
              <a:gd name="connsiteX11" fmla="*/ 6196455 w 12114253"/>
              <a:gd name="connsiteY11" fmla="*/ 5908410 h 6330524"/>
              <a:gd name="connsiteX12" fmla="*/ 9098386 w 12114253"/>
              <a:gd name="connsiteY12" fmla="*/ 5911624 h 6330524"/>
              <a:gd name="connsiteX13" fmla="*/ 10007288 w 12114253"/>
              <a:gd name="connsiteY13" fmla="*/ 5914499 h 6330524"/>
              <a:gd name="connsiteX14" fmla="*/ 10927227 w 12114253"/>
              <a:gd name="connsiteY14" fmla="*/ 5922366 h 6330524"/>
              <a:gd name="connsiteX15" fmla="*/ 12085310 w 12114253"/>
              <a:gd name="connsiteY15" fmla="*/ 5921320 h 6330524"/>
              <a:gd name="connsiteX16" fmla="*/ 12063456 w 12114253"/>
              <a:gd name="connsiteY16" fmla="*/ 2621674 h 6330524"/>
              <a:gd name="connsiteX17" fmla="*/ 12054104 w 12114253"/>
              <a:gd name="connsiteY17" fmla="*/ 176313 h 6330524"/>
              <a:gd name="connsiteX18" fmla="*/ 11289537 w 12114253"/>
              <a:gd name="connsiteY18" fmla="*/ 107615 h 6330524"/>
              <a:gd name="connsiteX19" fmla="*/ 10259313 w 12114253"/>
              <a:gd name="connsiteY19" fmla="*/ 101059 h 6330524"/>
              <a:gd name="connsiteX20" fmla="*/ 7599878 w 12114253"/>
              <a:gd name="connsiteY20" fmla="*/ 75910 h 6330524"/>
              <a:gd name="connsiteX21" fmla="*/ 1892744 w 12114253"/>
              <a:gd name="connsiteY21" fmla="*/ 0 h 6330524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141474 w 12114253"/>
              <a:gd name="connsiteY9" fmla="*/ 5927859 h 6231011"/>
              <a:gd name="connsiteX10" fmla="*/ 5707509 w 12114253"/>
              <a:gd name="connsiteY10" fmla="*/ 6231011 h 6231011"/>
              <a:gd name="connsiteX11" fmla="*/ 6196455 w 12114253"/>
              <a:gd name="connsiteY11" fmla="*/ 5908410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236797 w 12114253"/>
              <a:gd name="connsiteY9" fmla="*/ 5927859 h 6231011"/>
              <a:gd name="connsiteX10" fmla="*/ 5707509 w 12114253"/>
              <a:gd name="connsiteY10" fmla="*/ 6231011 h 6231011"/>
              <a:gd name="connsiteX11" fmla="*/ 6196455 w 12114253"/>
              <a:gd name="connsiteY11" fmla="*/ 5908410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196455 w 12114253"/>
              <a:gd name="connsiteY11" fmla="*/ 5908410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196455 w 12114253"/>
              <a:gd name="connsiteY11" fmla="*/ 5908410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196455 w 12114253"/>
              <a:gd name="connsiteY11" fmla="*/ 5908410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092239 w 12114253"/>
              <a:gd name="connsiteY11" fmla="*/ 5912762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071394 w 12114253"/>
              <a:gd name="connsiteY11" fmla="*/ 5917114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071394 w 12114253"/>
              <a:gd name="connsiteY11" fmla="*/ 5917114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071394 w 12114253"/>
              <a:gd name="connsiteY11" fmla="*/ 5917114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071394 w 12114253"/>
              <a:gd name="connsiteY11" fmla="*/ 5917114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3319168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071394 w 12114253"/>
              <a:gd name="connsiteY11" fmla="*/ 5917114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07348"/>
              <a:gd name="connsiteY0" fmla="*/ 0 h 6231011"/>
              <a:gd name="connsiteX1" fmla="*/ 304663 w 12107348"/>
              <a:gd name="connsiteY1" fmla="*/ 10761 h 6231011"/>
              <a:gd name="connsiteX2" fmla="*/ 0 w 12107348"/>
              <a:gd name="connsiteY2" fmla="*/ 47942 h 6231011"/>
              <a:gd name="connsiteX3" fmla="*/ 0 w 12107348"/>
              <a:gd name="connsiteY3" fmla="*/ 909146 h 6231011"/>
              <a:gd name="connsiteX4" fmla="*/ 4597 w 12107348"/>
              <a:gd name="connsiteY4" fmla="*/ 909146 h 6231011"/>
              <a:gd name="connsiteX5" fmla="*/ 88972 w 12107348"/>
              <a:gd name="connsiteY5" fmla="*/ 3523848 h 6231011"/>
              <a:gd name="connsiteX6" fmla="*/ 148480 w 12107348"/>
              <a:gd name="connsiteY6" fmla="*/ 5930841 h 6231011"/>
              <a:gd name="connsiteX7" fmla="*/ 3319168 w 12107348"/>
              <a:gd name="connsiteY7" fmla="*/ 5933377 h 6231011"/>
              <a:gd name="connsiteX8" fmla="*/ 4308929 w 12107348"/>
              <a:gd name="connsiteY8" fmla="*/ 5926717 h 6231011"/>
              <a:gd name="connsiteX9" fmla="*/ 5308288 w 12107348"/>
              <a:gd name="connsiteY9" fmla="*/ 5937810 h 6231011"/>
              <a:gd name="connsiteX10" fmla="*/ 5707509 w 12107348"/>
              <a:gd name="connsiteY10" fmla="*/ 6231011 h 6231011"/>
              <a:gd name="connsiteX11" fmla="*/ 6071394 w 12107348"/>
              <a:gd name="connsiteY11" fmla="*/ 5917114 h 6231011"/>
              <a:gd name="connsiteX12" fmla="*/ 9098386 w 12107348"/>
              <a:gd name="connsiteY12" fmla="*/ 5911624 h 6231011"/>
              <a:gd name="connsiteX13" fmla="*/ 10007288 w 12107348"/>
              <a:gd name="connsiteY13" fmla="*/ 5914499 h 6231011"/>
              <a:gd name="connsiteX14" fmla="*/ 10927227 w 12107348"/>
              <a:gd name="connsiteY14" fmla="*/ 5922366 h 6231011"/>
              <a:gd name="connsiteX15" fmla="*/ 12085310 w 12107348"/>
              <a:gd name="connsiteY15" fmla="*/ 5921320 h 6231011"/>
              <a:gd name="connsiteX16" fmla="*/ 12063456 w 12107348"/>
              <a:gd name="connsiteY16" fmla="*/ 2621674 h 6231011"/>
              <a:gd name="connsiteX17" fmla="*/ 12054104 w 12107348"/>
              <a:gd name="connsiteY17" fmla="*/ 176313 h 6231011"/>
              <a:gd name="connsiteX18" fmla="*/ 11289537 w 12107348"/>
              <a:gd name="connsiteY18" fmla="*/ 107615 h 6231011"/>
              <a:gd name="connsiteX19" fmla="*/ 10259313 w 12107348"/>
              <a:gd name="connsiteY19" fmla="*/ 101059 h 6231011"/>
              <a:gd name="connsiteX20" fmla="*/ 7599878 w 12107348"/>
              <a:gd name="connsiteY20" fmla="*/ 75910 h 6231011"/>
              <a:gd name="connsiteX21" fmla="*/ 1892744 w 12107348"/>
              <a:gd name="connsiteY21" fmla="*/ 0 h 6231011"/>
              <a:gd name="connsiteX0" fmla="*/ 1892744 w 12107348"/>
              <a:gd name="connsiteY0" fmla="*/ 0 h 6231011"/>
              <a:gd name="connsiteX1" fmla="*/ 304663 w 12107348"/>
              <a:gd name="connsiteY1" fmla="*/ 10761 h 6231011"/>
              <a:gd name="connsiteX2" fmla="*/ 0 w 12107348"/>
              <a:gd name="connsiteY2" fmla="*/ 47942 h 6231011"/>
              <a:gd name="connsiteX3" fmla="*/ 0 w 12107348"/>
              <a:gd name="connsiteY3" fmla="*/ 909146 h 6231011"/>
              <a:gd name="connsiteX4" fmla="*/ 4597 w 12107348"/>
              <a:gd name="connsiteY4" fmla="*/ 909146 h 6231011"/>
              <a:gd name="connsiteX5" fmla="*/ 88972 w 12107348"/>
              <a:gd name="connsiteY5" fmla="*/ 3523848 h 6231011"/>
              <a:gd name="connsiteX6" fmla="*/ 148480 w 12107348"/>
              <a:gd name="connsiteY6" fmla="*/ 5930841 h 6231011"/>
              <a:gd name="connsiteX7" fmla="*/ 3319168 w 12107348"/>
              <a:gd name="connsiteY7" fmla="*/ 5933377 h 6231011"/>
              <a:gd name="connsiteX8" fmla="*/ 4308929 w 12107348"/>
              <a:gd name="connsiteY8" fmla="*/ 5926717 h 6231011"/>
              <a:gd name="connsiteX9" fmla="*/ 5308288 w 12107348"/>
              <a:gd name="connsiteY9" fmla="*/ 5937810 h 6231011"/>
              <a:gd name="connsiteX10" fmla="*/ 5707509 w 12107348"/>
              <a:gd name="connsiteY10" fmla="*/ 6231011 h 6231011"/>
              <a:gd name="connsiteX11" fmla="*/ 6071394 w 12107348"/>
              <a:gd name="connsiteY11" fmla="*/ 5917114 h 6231011"/>
              <a:gd name="connsiteX12" fmla="*/ 9098386 w 12107348"/>
              <a:gd name="connsiteY12" fmla="*/ 5911624 h 6231011"/>
              <a:gd name="connsiteX13" fmla="*/ 10007288 w 12107348"/>
              <a:gd name="connsiteY13" fmla="*/ 5914499 h 6231011"/>
              <a:gd name="connsiteX14" fmla="*/ 10927227 w 12107348"/>
              <a:gd name="connsiteY14" fmla="*/ 5922366 h 6231011"/>
              <a:gd name="connsiteX15" fmla="*/ 12085310 w 12107348"/>
              <a:gd name="connsiteY15" fmla="*/ 5921320 h 6231011"/>
              <a:gd name="connsiteX16" fmla="*/ 12063456 w 12107348"/>
              <a:gd name="connsiteY16" fmla="*/ 2621674 h 6231011"/>
              <a:gd name="connsiteX17" fmla="*/ 12054104 w 12107348"/>
              <a:gd name="connsiteY17" fmla="*/ 176313 h 6231011"/>
              <a:gd name="connsiteX18" fmla="*/ 11289537 w 12107348"/>
              <a:gd name="connsiteY18" fmla="*/ 107615 h 6231011"/>
              <a:gd name="connsiteX19" fmla="*/ 10259313 w 12107348"/>
              <a:gd name="connsiteY19" fmla="*/ 101059 h 6231011"/>
              <a:gd name="connsiteX20" fmla="*/ 7599878 w 12107348"/>
              <a:gd name="connsiteY20" fmla="*/ 75910 h 6231011"/>
              <a:gd name="connsiteX21" fmla="*/ 1892744 w 12107348"/>
              <a:gd name="connsiteY21" fmla="*/ 0 h 6231011"/>
              <a:gd name="connsiteX0" fmla="*/ 1892744 w 12113512"/>
              <a:gd name="connsiteY0" fmla="*/ 25991 h 6257002"/>
              <a:gd name="connsiteX1" fmla="*/ 304663 w 12113512"/>
              <a:gd name="connsiteY1" fmla="*/ 36752 h 6257002"/>
              <a:gd name="connsiteX2" fmla="*/ 0 w 12113512"/>
              <a:gd name="connsiteY2" fmla="*/ 73933 h 6257002"/>
              <a:gd name="connsiteX3" fmla="*/ 0 w 12113512"/>
              <a:gd name="connsiteY3" fmla="*/ 935137 h 6257002"/>
              <a:gd name="connsiteX4" fmla="*/ 4597 w 12113512"/>
              <a:gd name="connsiteY4" fmla="*/ 935137 h 6257002"/>
              <a:gd name="connsiteX5" fmla="*/ 88972 w 12113512"/>
              <a:gd name="connsiteY5" fmla="*/ 3549839 h 6257002"/>
              <a:gd name="connsiteX6" fmla="*/ 148480 w 12113512"/>
              <a:gd name="connsiteY6" fmla="*/ 5956832 h 6257002"/>
              <a:gd name="connsiteX7" fmla="*/ 3319168 w 12113512"/>
              <a:gd name="connsiteY7" fmla="*/ 5959368 h 6257002"/>
              <a:gd name="connsiteX8" fmla="*/ 4308929 w 12113512"/>
              <a:gd name="connsiteY8" fmla="*/ 5952708 h 6257002"/>
              <a:gd name="connsiteX9" fmla="*/ 5308288 w 12113512"/>
              <a:gd name="connsiteY9" fmla="*/ 5963801 h 6257002"/>
              <a:gd name="connsiteX10" fmla="*/ 5707509 w 12113512"/>
              <a:gd name="connsiteY10" fmla="*/ 6257002 h 6257002"/>
              <a:gd name="connsiteX11" fmla="*/ 6071394 w 12113512"/>
              <a:gd name="connsiteY11" fmla="*/ 5943105 h 6257002"/>
              <a:gd name="connsiteX12" fmla="*/ 9098386 w 12113512"/>
              <a:gd name="connsiteY12" fmla="*/ 5937615 h 6257002"/>
              <a:gd name="connsiteX13" fmla="*/ 10007288 w 12113512"/>
              <a:gd name="connsiteY13" fmla="*/ 5940490 h 6257002"/>
              <a:gd name="connsiteX14" fmla="*/ 10927227 w 12113512"/>
              <a:gd name="connsiteY14" fmla="*/ 5948357 h 6257002"/>
              <a:gd name="connsiteX15" fmla="*/ 12085310 w 12113512"/>
              <a:gd name="connsiteY15" fmla="*/ 5947311 h 6257002"/>
              <a:gd name="connsiteX16" fmla="*/ 12063456 w 12113512"/>
              <a:gd name="connsiteY16" fmla="*/ 2647665 h 6257002"/>
              <a:gd name="connsiteX17" fmla="*/ 12054104 w 12113512"/>
              <a:gd name="connsiteY17" fmla="*/ 202304 h 6257002"/>
              <a:gd name="connsiteX18" fmla="*/ 11486459 w 12113512"/>
              <a:gd name="connsiteY18" fmla="*/ 141081 h 6257002"/>
              <a:gd name="connsiteX19" fmla="*/ 10259313 w 12113512"/>
              <a:gd name="connsiteY19" fmla="*/ 127050 h 6257002"/>
              <a:gd name="connsiteX20" fmla="*/ 7599878 w 12113512"/>
              <a:gd name="connsiteY20" fmla="*/ 101901 h 6257002"/>
              <a:gd name="connsiteX21" fmla="*/ 1892744 w 12113512"/>
              <a:gd name="connsiteY21" fmla="*/ 25991 h 6257002"/>
              <a:gd name="connsiteX0" fmla="*/ 1892744 w 12117505"/>
              <a:gd name="connsiteY0" fmla="*/ 0 h 6231011"/>
              <a:gd name="connsiteX1" fmla="*/ 304663 w 12117505"/>
              <a:gd name="connsiteY1" fmla="*/ 10761 h 6231011"/>
              <a:gd name="connsiteX2" fmla="*/ 0 w 12117505"/>
              <a:gd name="connsiteY2" fmla="*/ 47942 h 6231011"/>
              <a:gd name="connsiteX3" fmla="*/ 0 w 12117505"/>
              <a:gd name="connsiteY3" fmla="*/ 909146 h 6231011"/>
              <a:gd name="connsiteX4" fmla="*/ 4597 w 12117505"/>
              <a:gd name="connsiteY4" fmla="*/ 909146 h 6231011"/>
              <a:gd name="connsiteX5" fmla="*/ 88972 w 12117505"/>
              <a:gd name="connsiteY5" fmla="*/ 3523848 h 6231011"/>
              <a:gd name="connsiteX6" fmla="*/ 148480 w 12117505"/>
              <a:gd name="connsiteY6" fmla="*/ 5930841 h 6231011"/>
              <a:gd name="connsiteX7" fmla="*/ 3319168 w 12117505"/>
              <a:gd name="connsiteY7" fmla="*/ 5933377 h 6231011"/>
              <a:gd name="connsiteX8" fmla="*/ 4308929 w 12117505"/>
              <a:gd name="connsiteY8" fmla="*/ 5926717 h 6231011"/>
              <a:gd name="connsiteX9" fmla="*/ 5308288 w 12117505"/>
              <a:gd name="connsiteY9" fmla="*/ 5937810 h 6231011"/>
              <a:gd name="connsiteX10" fmla="*/ 5707509 w 12117505"/>
              <a:gd name="connsiteY10" fmla="*/ 6231011 h 6231011"/>
              <a:gd name="connsiteX11" fmla="*/ 6071394 w 12117505"/>
              <a:gd name="connsiteY11" fmla="*/ 5917114 h 6231011"/>
              <a:gd name="connsiteX12" fmla="*/ 9098386 w 12117505"/>
              <a:gd name="connsiteY12" fmla="*/ 5911624 h 6231011"/>
              <a:gd name="connsiteX13" fmla="*/ 10007288 w 12117505"/>
              <a:gd name="connsiteY13" fmla="*/ 5914499 h 6231011"/>
              <a:gd name="connsiteX14" fmla="*/ 10927227 w 12117505"/>
              <a:gd name="connsiteY14" fmla="*/ 5922366 h 6231011"/>
              <a:gd name="connsiteX15" fmla="*/ 12085310 w 12117505"/>
              <a:gd name="connsiteY15" fmla="*/ 5921320 h 6231011"/>
              <a:gd name="connsiteX16" fmla="*/ 12063456 w 12117505"/>
              <a:gd name="connsiteY16" fmla="*/ 2621674 h 6231011"/>
              <a:gd name="connsiteX17" fmla="*/ 12054104 w 12117505"/>
              <a:gd name="connsiteY17" fmla="*/ 176313 h 6231011"/>
              <a:gd name="connsiteX18" fmla="*/ 11486459 w 12117505"/>
              <a:gd name="connsiteY18" fmla="*/ 115090 h 6231011"/>
              <a:gd name="connsiteX19" fmla="*/ 10259313 w 12117505"/>
              <a:gd name="connsiteY19" fmla="*/ 101059 h 6231011"/>
              <a:gd name="connsiteX20" fmla="*/ 7599878 w 12117505"/>
              <a:gd name="connsiteY20" fmla="*/ 75910 h 6231011"/>
              <a:gd name="connsiteX21" fmla="*/ 1892744 w 12117505"/>
              <a:gd name="connsiteY21" fmla="*/ 0 h 6231011"/>
              <a:gd name="connsiteX0" fmla="*/ 1892744 w 12117505"/>
              <a:gd name="connsiteY0" fmla="*/ 0 h 6231011"/>
              <a:gd name="connsiteX1" fmla="*/ 304663 w 12117505"/>
              <a:gd name="connsiteY1" fmla="*/ 10761 h 6231011"/>
              <a:gd name="connsiteX2" fmla="*/ 0 w 12117505"/>
              <a:gd name="connsiteY2" fmla="*/ 47942 h 6231011"/>
              <a:gd name="connsiteX3" fmla="*/ 0 w 12117505"/>
              <a:gd name="connsiteY3" fmla="*/ 909146 h 6231011"/>
              <a:gd name="connsiteX4" fmla="*/ 4597 w 12117505"/>
              <a:gd name="connsiteY4" fmla="*/ 909146 h 6231011"/>
              <a:gd name="connsiteX5" fmla="*/ 88972 w 12117505"/>
              <a:gd name="connsiteY5" fmla="*/ 3523848 h 6231011"/>
              <a:gd name="connsiteX6" fmla="*/ 148480 w 12117505"/>
              <a:gd name="connsiteY6" fmla="*/ 5930841 h 6231011"/>
              <a:gd name="connsiteX7" fmla="*/ 3319168 w 12117505"/>
              <a:gd name="connsiteY7" fmla="*/ 5933377 h 6231011"/>
              <a:gd name="connsiteX8" fmla="*/ 4308929 w 12117505"/>
              <a:gd name="connsiteY8" fmla="*/ 5926717 h 6231011"/>
              <a:gd name="connsiteX9" fmla="*/ 5308288 w 12117505"/>
              <a:gd name="connsiteY9" fmla="*/ 5937810 h 6231011"/>
              <a:gd name="connsiteX10" fmla="*/ 5707509 w 12117505"/>
              <a:gd name="connsiteY10" fmla="*/ 6231011 h 6231011"/>
              <a:gd name="connsiteX11" fmla="*/ 6071394 w 12117505"/>
              <a:gd name="connsiteY11" fmla="*/ 5917114 h 6231011"/>
              <a:gd name="connsiteX12" fmla="*/ 9098386 w 12117505"/>
              <a:gd name="connsiteY12" fmla="*/ 5911624 h 6231011"/>
              <a:gd name="connsiteX13" fmla="*/ 10007288 w 12117505"/>
              <a:gd name="connsiteY13" fmla="*/ 5914499 h 6231011"/>
              <a:gd name="connsiteX14" fmla="*/ 10927227 w 12117505"/>
              <a:gd name="connsiteY14" fmla="*/ 5922366 h 6231011"/>
              <a:gd name="connsiteX15" fmla="*/ 12085310 w 12117505"/>
              <a:gd name="connsiteY15" fmla="*/ 5921320 h 6231011"/>
              <a:gd name="connsiteX16" fmla="*/ 12063456 w 12117505"/>
              <a:gd name="connsiteY16" fmla="*/ 2621674 h 6231011"/>
              <a:gd name="connsiteX17" fmla="*/ 12054104 w 12117505"/>
              <a:gd name="connsiteY17" fmla="*/ 176313 h 6231011"/>
              <a:gd name="connsiteX18" fmla="*/ 11486459 w 12117505"/>
              <a:gd name="connsiteY18" fmla="*/ 115090 h 6231011"/>
              <a:gd name="connsiteX19" fmla="*/ 10223511 w 12117505"/>
              <a:gd name="connsiteY19" fmla="*/ 101059 h 6231011"/>
              <a:gd name="connsiteX20" fmla="*/ 7599878 w 12117505"/>
              <a:gd name="connsiteY20" fmla="*/ 75910 h 6231011"/>
              <a:gd name="connsiteX21" fmla="*/ 1892744 w 12117505"/>
              <a:gd name="connsiteY21" fmla="*/ 0 h 6231011"/>
              <a:gd name="connsiteX0" fmla="*/ 2161267 w 12117505"/>
              <a:gd name="connsiteY0" fmla="*/ 19141 h 6220250"/>
              <a:gd name="connsiteX1" fmla="*/ 304663 w 12117505"/>
              <a:gd name="connsiteY1" fmla="*/ 0 h 6220250"/>
              <a:gd name="connsiteX2" fmla="*/ 0 w 12117505"/>
              <a:gd name="connsiteY2" fmla="*/ 37181 h 6220250"/>
              <a:gd name="connsiteX3" fmla="*/ 0 w 12117505"/>
              <a:gd name="connsiteY3" fmla="*/ 898385 h 6220250"/>
              <a:gd name="connsiteX4" fmla="*/ 4597 w 12117505"/>
              <a:gd name="connsiteY4" fmla="*/ 898385 h 6220250"/>
              <a:gd name="connsiteX5" fmla="*/ 88972 w 12117505"/>
              <a:gd name="connsiteY5" fmla="*/ 3513087 h 6220250"/>
              <a:gd name="connsiteX6" fmla="*/ 148480 w 12117505"/>
              <a:gd name="connsiteY6" fmla="*/ 5920080 h 6220250"/>
              <a:gd name="connsiteX7" fmla="*/ 3319168 w 12117505"/>
              <a:gd name="connsiteY7" fmla="*/ 5922616 h 6220250"/>
              <a:gd name="connsiteX8" fmla="*/ 4308929 w 12117505"/>
              <a:gd name="connsiteY8" fmla="*/ 5915956 h 6220250"/>
              <a:gd name="connsiteX9" fmla="*/ 5308288 w 12117505"/>
              <a:gd name="connsiteY9" fmla="*/ 5927049 h 6220250"/>
              <a:gd name="connsiteX10" fmla="*/ 5707509 w 12117505"/>
              <a:gd name="connsiteY10" fmla="*/ 6220250 h 6220250"/>
              <a:gd name="connsiteX11" fmla="*/ 6071394 w 12117505"/>
              <a:gd name="connsiteY11" fmla="*/ 5906353 h 6220250"/>
              <a:gd name="connsiteX12" fmla="*/ 9098386 w 12117505"/>
              <a:gd name="connsiteY12" fmla="*/ 5900863 h 6220250"/>
              <a:gd name="connsiteX13" fmla="*/ 10007288 w 12117505"/>
              <a:gd name="connsiteY13" fmla="*/ 5903738 h 6220250"/>
              <a:gd name="connsiteX14" fmla="*/ 10927227 w 12117505"/>
              <a:gd name="connsiteY14" fmla="*/ 5911605 h 6220250"/>
              <a:gd name="connsiteX15" fmla="*/ 12085310 w 12117505"/>
              <a:gd name="connsiteY15" fmla="*/ 5910559 h 6220250"/>
              <a:gd name="connsiteX16" fmla="*/ 12063456 w 12117505"/>
              <a:gd name="connsiteY16" fmla="*/ 2610913 h 6220250"/>
              <a:gd name="connsiteX17" fmla="*/ 12054104 w 12117505"/>
              <a:gd name="connsiteY17" fmla="*/ 165552 h 6220250"/>
              <a:gd name="connsiteX18" fmla="*/ 11486459 w 12117505"/>
              <a:gd name="connsiteY18" fmla="*/ 104329 h 6220250"/>
              <a:gd name="connsiteX19" fmla="*/ 10223511 w 12117505"/>
              <a:gd name="connsiteY19" fmla="*/ 90298 h 6220250"/>
              <a:gd name="connsiteX20" fmla="*/ 7599878 w 12117505"/>
              <a:gd name="connsiteY20" fmla="*/ 65149 h 6220250"/>
              <a:gd name="connsiteX21" fmla="*/ 2161267 w 12117505"/>
              <a:gd name="connsiteY21" fmla="*/ 19141 h 6220250"/>
              <a:gd name="connsiteX0" fmla="*/ 2161267 w 12117505"/>
              <a:gd name="connsiteY0" fmla="*/ 19141 h 6220250"/>
              <a:gd name="connsiteX1" fmla="*/ 304663 w 12117505"/>
              <a:gd name="connsiteY1" fmla="*/ 0 h 6220250"/>
              <a:gd name="connsiteX2" fmla="*/ 0 w 12117505"/>
              <a:gd name="connsiteY2" fmla="*/ 140095 h 6220250"/>
              <a:gd name="connsiteX3" fmla="*/ 0 w 12117505"/>
              <a:gd name="connsiteY3" fmla="*/ 898385 h 6220250"/>
              <a:gd name="connsiteX4" fmla="*/ 4597 w 12117505"/>
              <a:gd name="connsiteY4" fmla="*/ 898385 h 6220250"/>
              <a:gd name="connsiteX5" fmla="*/ 88972 w 12117505"/>
              <a:gd name="connsiteY5" fmla="*/ 3513087 h 6220250"/>
              <a:gd name="connsiteX6" fmla="*/ 148480 w 12117505"/>
              <a:gd name="connsiteY6" fmla="*/ 5920080 h 6220250"/>
              <a:gd name="connsiteX7" fmla="*/ 3319168 w 12117505"/>
              <a:gd name="connsiteY7" fmla="*/ 5922616 h 6220250"/>
              <a:gd name="connsiteX8" fmla="*/ 4308929 w 12117505"/>
              <a:gd name="connsiteY8" fmla="*/ 5915956 h 6220250"/>
              <a:gd name="connsiteX9" fmla="*/ 5308288 w 12117505"/>
              <a:gd name="connsiteY9" fmla="*/ 5927049 h 6220250"/>
              <a:gd name="connsiteX10" fmla="*/ 5707509 w 12117505"/>
              <a:gd name="connsiteY10" fmla="*/ 6220250 h 6220250"/>
              <a:gd name="connsiteX11" fmla="*/ 6071394 w 12117505"/>
              <a:gd name="connsiteY11" fmla="*/ 5906353 h 6220250"/>
              <a:gd name="connsiteX12" fmla="*/ 9098386 w 12117505"/>
              <a:gd name="connsiteY12" fmla="*/ 5900863 h 6220250"/>
              <a:gd name="connsiteX13" fmla="*/ 10007288 w 12117505"/>
              <a:gd name="connsiteY13" fmla="*/ 5903738 h 6220250"/>
              <a:gd name="connsiteX14" fmla="*/ 10927227 w 12117505"/>
              <a:gd name="connsiteY14" fmla="*/ 5911605 h 6220250"/>
              <a:gd name="connsiteX15" fmla="*/ 12085310 w 12117505"/>
              <a:gd name="connsiteY15" fmla="*/ 5910559 h 6220250"/>
              <a:gd name="connsiteX16" fmla="*/ 12063456 w 12117505"/>
              <a:gd name="connsiteY16" fmla="*/ 2610913 h 6220250"/>
              <a:gd name="connsiteX17" fmla="*/ 12054104 w 12117505"/>
              <a:gd name="connsiteY17" fmla="*/ 165552 h 6220250"/>
              <a:gd name="connsiteX18" fmla="*/ 11486459 w 12117505"/>
              <a:gd name="connsiteY18" fmla="*/ 104329 h 6220250"/>
              <a:gd name="connsiteX19" fmla="*/ 10223511 w 12117505"/>
              <a:gd name="connsiteY19" fmla="*/ 90298 h 6220250"/>
              <a:gd name="connsiteX20" fmla="*/ 7599878 w 12117505"/>
              <a:gd name="connsiteY20" fmla="*/ 65149 h 6220250"/>
              <a:gd name="connsiteX21" fmla="*/ 2161267 w 12117505"/>
              <a:gd name="connsiteY21" fmla="*/ 19141 h 6220250"/>
              <a:gd name="connsiteX0" fmla="*/ 2161267 w 12117505"/>
              <a:gd name="connsiteY0" fmla="*/ 0 h 6201109"/>
              <a:gd name="connsiteX1" fmla="*/ 705111 w 12117505"/>
              <a:gd name="connsiteY1" fmla="*/ 15164 h 6201109"/>
              <a:gd name="connsiteX2" fmla="*/ 0 w 12117505"/>
              <a:gd name="connsiteY2" fmla="*/ 120954 h 6201109"/>
              <a:gd name="connsiteX3" fmla="*/ 0 w 12117505"/>
              <a:gd name="connsiteY3" fmla="*/ 879244 h 6201109"/>
              <a:gd name="connsiteX4" fmla="*/ 4597 w 12117505"/>
              <a:gd name="connsiteY4" fmla="*/ 879244 h 6201109"/>
              <a:gd name="connsiteX5" fmla="*/ 88972 w 12117505"/>
              <a:gd name="connsiteY5" fmla="*/ 3493946 h 6201109"/>
              <a:gd name="connsiteX6" fmla="*/ 148480 w 12117505"/>
              <a:gd name="connsiteY6" fmla="*/ 5900939 h 6201109"/>
              <a:gd name="connsiteX7" fmla="*/ 3319168 w 12117505"/>
              <a:gd name="connsiteY7" fmla="*/ 5903475 h 6201109"/>
              <a:gd name="connsiteX8" fmla="*/ 4308929 w 12117505"/>
              <a:gd name="connsiteY8" fmla="*/ 5896815 h 6201109"/>
              <a:gd name="connsiteX9" fmla="*/ 5308288 w 12117505"/>
              <a:gd name="connsiteY9" fmla="*/ 5907908 h 6201109"/>
              <a:gd name="connsiteX10" fmla="*/ 5707509 w 12117505"/>
              <a:gd name="connsiteY10" fmla="*/ 6201109 h 6201109"/>
              <a:gd name="connsiteX11" fmla="*/ 6071394 w 12117505"/>
              <a:gd name="connsiteY11" fmla="*/ 5887212 h 6201109"/>
              <a:gd name="connsiteX12" fmla="*/ 9098386 w 12117505"/>
              <a:gd name="connsiteY12" fmla="*/ 5881722 h 6201109"/>
              <a:gd name="connsiteX13" fmla="*/ 10007288 w 12117505"/>
              <a:gd name="connsiteY13" fmla="*/ 5884597 h 6201109"/>
              <a:gd name="connsiteX14" fmla="*/ 10927227 w 12117505"/>
              <a:gd name="connsiteY14" fmla="*/ 5892464 h 6201109"/>
              <a:gd name="connsiteX15" fmla="*/ 12085310 w 12117505"/>
              <a:gd name="connsiteY15" fmla="*/ 5891418 h 6201109"/>
              <a:gd name="connsiteX16" fmla="*/ 12063456 w 12117505"/>
              <a:gd name="connsiteY16" fmla="*/ 2591772 h 6201109"/>
              <a:gd name="connsiteX17" fmla="*/ 12054104 w 12117505"/>
              <a:gd name="connsiteY17" fmla="*/ 146411 h 6201109"/>
              <a:gd name="connsiteX18" fmla="*/ 11486459 w 12117505"/>
              <a:gd name="connsiteY18" fmla="*/ 85188 h 6201109"/>
              <a:gd name="connsiteX19" fmla="*/ 10223511 w 12117505"/>
              <a:gd name="connsiteY19" fmla="*/ 71157 h 6201109"/>
              <a:gd name="connsiteX20" fmla="*/ 7599878 w 12117505"/>
              <a:gd name="connsiteY20" fmla="*/ 46008 h 6201109"/>
              <a:gd name="connsiteX21" fmla="*/ 2161267 w 12117505"/>
              <a:gd name="connsiteY21" fmla="*/ 0 h 6201109"/>
              <a:gd name="connsiteX0" fmla="*/ 2695196 w 12117505"/>
              <a:gd name="connsiteY0" fmla="*/ 36292 h 6185945"/>
              <a:gd name="connsiteX1" fmla="*/ 705111 w 12117505"/>
              <a:gd name="connsiteY1" fmla="*/ 0 h 6185945"/>
              <a:gd name="connsiteX2" fmla="*/ 0 w 12117505"/>
              <a:gd name="connsiteY2" fmla="*/ 105790 h 6185945"/>
              <a:gd name="connsiteX3" fmla="*/ 0 w 12117505"/>
              <a:gd name="connsiteY3" fmla="*/ 864080 h 6185945"/>
              <a:gd name="connsiteX4" fmla="*/ 4597 w 12117505"/>
              <a:gd name="connsiteY4" fmla="*/ 864080 h 6185945"/>
              <a:gd name="connsiteX5" fmla="*/ 88972 w 12117505"/>
              <a:gd name="connsiteY5" fmla="*/ 3478782 h 6185945"/>
              <a:gd name="connsiteX6" fmla="*/ 148480 w 12117505"/>
              <a:gd name="connsiteY6" fmla="*/ 5885775 h 6185945"/>
              <a:gd name="connsiteX7" fmla="*/ 3319168 w 12117505"/>
              <a:gd name="connsiteY7" fmla="*/ 5888311 h 6185945"/>
              <a:gd name="connsiteX8" fmla="*/ 4308929 w 12117505"/>
              <a:gd name="connsiteY8" fmla="*/ 5881651 h 6185945"/>
              <a:gd name="connsiteX9" fmla="*/ 5308288 w 12117505"/>
              <a:gd name="connsiteY9" fmla="*/ 5892744 h 6185945"/>
              <a:gd name="connsiteX10" fmla="*/ 5707509 w 12117505"/>
              <a:gd name="connsiteY10" fmla="*/ 6185945 h 6185945"/>
              <a:gd name="connsiteX11" fmla="*/ 6071394 w 12117505"/>
              <a:gd name="connsiteY11" fmla="*/ 5872048 h 6185945"/>
              <a:gd name="connsiteX12" fmla="*/ 9098386 w 12117505"/>
              <a:gd name="connsiteY12" fmla="*/ 5866558 h 6185945"/>
              <a:gd name="connsiteX13" fmla="*/ 10007288 w 12117505"/>
              <a:gd name="connsiteY13" fmla="*/ 5869433 h 6185945"/>
              <a:gd name="connsiteX14" fmla="*/ 10927227 w 12117505"/>
              <a:gd name="connsiteY14" fmla="*/ 5877300 h 6185945"/>
              <a:gd name="connsiteX15" fmla="*/ 12085310 w 12117505"/>
              <a:gd name="connsiteY15" fmla="*/ 5876254 h 6185945"/>
              <a:gd name="connsiteX16" fmla="*/ 12063456 w 12117505"/>
              <a:gd name="connsiteY16" fmla="*/ 2576608 h 6185945"/>
              <a:gd name="connsiteX17" fmla="*/ 12054104 w 12117505"/>
              <a:gd name="connsiteY17" fmla="*/ 131247 h 6185945"/>
              <a:gd name="connsiteX18" fmla="*/ 11486459 w 12117505"/>
              <a:gd name="connsiteY18" fmla="*/ 70024 h 6185945"/>
              <a:gd name="connsiteX19" fmla="*/ 10223511 w 12117505"/>
              <a:gd name="connsiteY19" fmla="*/ 55993 h 6185945"/>
              <a:gd name="connsiteX20" fmla="*/ 7599878 w 12117505"/>
              <a:gd name="connsiteY20" fmla="*/ 30844 h 6185945"/>
              <a:gd name="connsiteX21" fmla="*/ 2695196 w 12117505"/>
              <a:gd name="connsiteY21" fmla="*/ 36292 h 6185945"/>
              <a:gd name="connsiteX0" fmla="*/ 2695196 w 12117505"/>
              <a:gd name="connsiteY0" fmla="*/ 5448 h 6155101"/>
              <a:gd name="connsiteX1" fmla="*/ 604999 w 12117505"/>
              <a:gd name="connsiteY1" fmla="*/ 37768 h 6155101"/>
              <a:gd name="connsiteX2" fmla="*/ 0 w 12117505"/>
              <a:gd name="connsiteY2" fmla="*/ 74946 h 6155101"/>
              <a:gd name="connsiteX3" fmla="*/ 0 w 12117505"/>
              <a:gd name="connsiteY3" fmla="*/ 833236 h 6155101"/>
              <a:gd name="connsiteX4" fmla="*/ 4597 w 12117505"/>
              <a:gd name="connsiteY4" fmla="*/ 833236 h 6155101"/>
              <a:gd name="connsiteX5" fmla="*/ 88972 w 12117505"/>
              <a:gd name="connsiteY5" fmla="*/ 3447938 h 6155101"/>
              <a:gd name="connsiteX6" fmla="*/ 148480 w 12117505"/>
              <a:gd name="connsiteY6" fmla="*/ 5854931 h 6155101"/>
              <a:gd name="connsiteX7" fmla="*/ 3319168 w 12117505"/>
              <a:gd name="connsiteY7" fmla="*/ 5857467 h 6155101"/>
              <a:gd name="connsiteX8" fmla="*/ 4308929 w 12117505"/>
              <a:gd name="connsiteY8" fmla="*/ 5850807 h 6155101"/>
              <a:gd name="connsiteX9" fmla="*/ 5308288 w 12117505"/>
              <a:gd name="connsiteY9" fmla="*/ 5861900 h 6155101"/>
              <a:gd name="connsiteX10" fmla="*/ 5707509 w 12117505"/>
              <a:gd name="connsiteY10" fmla="*/ 6155101 h 6155101"/>
              <a:gd name="connsiteX11" fmla="*/ 6071394 w 12117505"/>
              <a:gd name="connsiteY11" fmla="*/ 5841204 h 6155101"/>
              <a:gd name="connsiteX12" fmla="*/ 9098386 w 12117505"/>
              <a:gd name="connsiteY12" fmla="*/ 5835714 h 6155101"/>
              <a:gd name="connsiteX13" fmla="*/ 10007288 w 12117505"/>
              <a:gd name="connsiteY13" fmla="*/ 5838589 h 6155101"/>
              <a:gd name="connsiteX14" fmla="*/ 10927227 w 12117505"/>
              <a:gd name="connsiteY14" fmla="*/ 5846456 h 6155101"/>
              <a:gd name="connsiteX15" fmla="*/ 12085310 w 12117505"/>
              <a:gd name="connsiteY15" fmla="*/ 5845410 h 6155101"/>
              <a:gd name="connsiteX16" fmla="*/ 12063456 w 12117505"/>
              <a:gd name="connsiteY16" fmla="*/ 2545764 h 6155101"/>
              <a:gd name="connsiteX17" fmla="*/ 12054104 w 12117505"/>
              <a:gd name="connsiteY17" fmla="*/ 100403 h 6155101"/>
              <a:gd name="connsiteX18" fmla="*/ 11486459 w 12117505"/>
              <a:gd name="connsiteY18" fmla="*/ 39180 h 6155101"/>
              <a:gd name="connsiteX19" fmla="*/ 10223511 w 12117505"/>
              <a:gd name="connsiteY19" fmla="*/ 25149 h 6155101"/>
              <a:gd name="connsiteX20" fmla="*/ 7599878 w 12117505"/>
              <a:gd name="connsiteY20" fmla="*/ 0 h 6155101"/>
              <a:gd name="connsiteX21" fmla="*/ 2695196 w 12117505"/>
              <a:gd name="connsiteY21" fmla="*/ 5448 h 6155101"/>
              <a:gd name="connsiteX0" fmla="*/ 2695196 w 12117505"/>
              <a:gd name="connsiteY0" fmla="*/ 5448 h 6155101"/>
              <a:gd name="connsiteX1" fmla="*/ 604999 w 12117505"/>
              <a:gd name="connsiteY1" fmla="*/ 37768 h 6155101"/>
              <a:gd name="connsiteX2" fmla="*/ 0 w 12117505"/>
              <a:gd name="connsiteY2" fmla="*/ 74946 h 6155101"/>
              <a:gd name="connsiteX3" fmla="*/ 0 w 12117505"/>
              <a:gd name="connsiteY3" fmla="*/ 833236 h 6155101"/>
              <a:gd name="connsiteX4" fmla="*/ 4597 w 12117505"/>
              <a:gd name="connsiteY4" fmla="*/ 833236 h 6155101"/>
              <a:gd name="connsiteX5" fmla="*/ 88972 w 12117505"/>
              <a:gd name="connsiteY5" fmla="*/ 3447938 h 6155101"/>
              <a:gd name="connsiteX6" fmla="*/ 148480 w 12117505"/>
              <a:gd name="connsiteY6" fmla="*/ 5854931 h 6155101"/>
              <a:gd name="connsiteX7" fmla="*/ 3319168 w 12117505"/>
              <a:gd name="connsiteY7" fmla="*/ 5857467 h 6155101"/>
              <a:gd name="connsiteX8" fmla="*/ 4308929 w 12117505"/>
              <a:gd name="connsiteY8" fmla="*/ 5850807 h 6155101"/>
              <a:gd name="connsiteX9" fmla="*/ 5308288 w 12117505"/>
              <a:gd name="connsiteY9" fmla="*/ 5861900 h 6155101"/>
              <a:gd name="connsiteX10" fmla="*/ 5707509 w 12117505"/>
              <a:gd name="connsiteY10" fmla="*/ 6155101 h 6155101"/>
              <a:gd name="connsiteX11" fmla="*/ 6254140 w 12117505"/>
              <a:gd name="connsiteY11" fmla="*/ 5841204 h 6155101"/>
              <a:gd name="connsiteX12" fmla="*/ 9098386 w 12117505"/>
              <a:gd name="connsiteY12" fmla="*/ 5835714 h 6155101"/>
              <a:gd name="connsiteX13" fmla="*/ 10007288 w 12117505"/>
              <a:gd name="connsiteY13" fmla="*/ 5838589 h 6155101"/>
              <a:gd name="connsiteX14" fmla="*/ 10927227 w 12117505"/>
              <a:gd name="connsiteY14" fmla="*/ 5846456 h 6155101"/>
              <a:gd name="connsiteX15" fmla="*/ 12085310 w 12117505"/>
              <a:gd name="connsiteY15" fmla="*/ 5845410 h 6155101"/>
              <a:gd name="connsiteX16" fmla="*/ 12063456 w 12117505"/>
              <a:gd name="connsiteY16" fmla="*/ 2545764 h 6155101"/>
              <a:gd name="connsiteX17" fmla="*/ 12054104 w 12117505"/>
              <a:gd name="connsiteY17" fmla="*/ 100403 h 6155101"/>
              <a:gd name="connsiteX18" fmla="*/ 11486459 w 12117505"/>
              <a:gd name="connsiteY18" fmla="*/ 39180 h 6155101"/>
              <a:gd name="connsiteX19" fmla="*/ 10223511 w 12117505"/>
              <a:gd name="connsiteY19" fmla="*/ 25149 h 6155101"/>
              <a:gd name="connsiteX20" fmla="*/ 7599878 w 12117505"/>
              <a:gd name="connsiteY20" fmla="*/ 0 h 6155101"/>
              <a:gd name="connsiteX21" fmla="*/ 2695196 w 12117505"/>
              <a:gd name="connsiteY21" fmla="*/ 5448 h 6155101"/>
              <a:gd name="connsiteX0" fmla="*/ 2695196 w 12117505"/>
              <a:gd name="connsiteY0" fmla="*/ 5448 h 6210525"/>
              <a:gd name="connsiteX1" fmla="*/ 604999 w 12117505"/>
              <a:gd name="connsiteY1" fmla="*/ 37768 h 6210525"/>
              <a:gd name="connsiteX2" fmla="*/ 0 w 12117505"/>
              <a:gd name="connsiteY2" fmla="*/ 74946 h 6210525"/>
              <a:gd name="connsiteX3" fmla="*/ 0 w 12117505"/>
              <a:gd name="connsiteY3" fmla="*/ 833236 h 6210525"/>
              <a:gd name="connsiteX4" fmla="*/ 4597 w 12117505"/>
              <a:gd name="connsiteY4" fmla="*/ 833236 h 6210525"/>
              <a:gd name="connsiteX5" fmla="*/ 88972 w 12117505"/>
              <a:gd name="connsiteY5" fmla="*/ 3447938 h 6210525"/>
              <a:gd name="connsiteX6" fmla="*/ 148480 w 12117505"/>
              <a:gd name="connsiteY6" fmla="*/ 5854931 h 6210525"/>
              <a:gd name="connsiteX7" fmla="*/ 3319168 w 12117505"/>
              <a:gd name="connsiteY7" fmla="*/ 5857467 h 6210525"/>
              <a:gd name="connsiteX8" fmla="*/ 4308929 w 12117505"/>
              <a:gd name="connsiteY8" fmla="*/ 5850807 h 6210525"/>
              <a:gd name="connsiteX9" fmla="*/ 5308288 w 12117505"/>
              <a:gd name="connsiteY9" fmla="*/ 5861900 h 6210525"/>
              <a:gd name="connsiteX10" fmla="*/ 5877202 w 12117505"/>
              <a:gd name="connsiteY10" fmla="*/ 6210525 h 6210525"/>
              <a:gd name="connsiteX11" fmla="*/ 6254140 w 12117505"/>
              <a:gd name="connsiteY11" fmla="*/ 5841204 h 6210525"/>
              <a:gd name="connsiteX12" fmla="*/ 9098386 w 12117505"/>
              <a:gd name="connsiteY12" fmla="*/ 5835714 h 6210525"/>
              <a:gd name="connsiteX13" fmla="*/ 10007288 w 12117505"/>
              <a:gd name="connsiteY13" fmla="*/ 5838589 h 6210525"/>
              <a:gd name="connsiteX14" fmla="*/ 10927227 w 12117505"/>
              <a:gd name="connsiteY14" fmla="*/ 5846456 h 6210525"/>
              <a:gd name="connsiteX15" fmla="*/ 12085310 w 12117505"/>
              <a:gd name="connsiteY15" fmla="*/ 5845410 h 6210525"/>
              <a:gd name="connsiteX16" fmla="*/ 12063456 w 12117505"/>
              <a:gd name="connsiteY16" fmla="*/ 2545764 h 6210525"/>
              <a:gd name="connsiteX17" fmla="*/ 12054104 w 12117505"/>
              <a:gd name="connsiteY17" fmla="*/ 100403 h 6210525"/>
              <a:gd name="connsiteX18" fmla="*/ 11486459 w 12117505"/>
              <a:gd name="connsiteY18" fmla="*/ 39180 h 6210525"/>
              <a:gd name="connsiteX19" fmla="*/ 10223511 w 12117505"/>
              <a:gd name="connsiteY19" fmla="*/ 25149 h 6210525"/>
              <a:gd name="connsiteX20" fmla="*/ 7599878 w 12117505"/>
              <a:gd name="connsiteY20" fmla="*/ 0 h 6210525"/>
              <a:gd name="connsiteX21" fmla="*/ 2695196 w 12117505"/>
              <a:gd name="connsiteY21" fmla="*/ 5448 h 6210525"/>
              <a:gd name="connsiteX0" fmla="*/ 2695196 w 12117505"/>
              <a:gd name="connsiteY0" fmla="*/ 5448 h 6259020"/>
              <a:gd name="connsiteX1" fmla="*/ 604999 w 12117505"/>
              <a:gd name="connsiteY1" fmla="*/ 37768 h 6259020"/>
              <a:gd name="connsiteX2" fmla="*/ 0 w 12117505"/>
              <a:gd name="connsiteY2" fmla="*/ 74946 h 6259020"/>
              <a:gd name="connsiteX3" fmla="*/ 0 w 12117505"/>
              <a:gd name="connsiteY3" fmla="*/ 833236 h 6259020"/>
              <a:gd name="connsiteX4" fmla="*/ 4597 w 12117505"/>
              <a:gd name="connsiteY4" fmla="*/ 833236 h 6259020"/>
              <a:gd name="connsiteX5" fmla="*/ 88972 w 12117505"/>
              <a:gd name="connsiteY5" fmla="*/ 3447938 h 6259020"/>
              <a:gd name="connsiteX6" fmla="*/ 148480 w 12117505"/>
              <a:gd name="connsiteY6" fmla="*/ 5854931 h 6259020"/>
              <a:gd name="connsiteX7" fmla="*/ 3319168 w 12117505"/>
              <a:gd name="connsiteY7" fmla="*/ 5857467 h 6259020"/>
              <a:gd name="connsiteX8" fmla="*/ 4308929 w 12117505"/>
              <a:gd name="connsiteY8" fmla="*/ 5850807 h 6259020"/>
              <a:gd name="connsiteX9" fmla="*/ 5308288 w 12117505"/>
              <a:gd name="connsiteY9" fmla="*/ 5861900 h 6259020"/>
              <a:gd name="connsiteX10" fmla="*/ 5903311 w 12117505"/>
              <a:gd name="connsiteY10" fmla="*/ 6259020 h 6259020"/>
              <a:gd name="connsiteX11" fmla="*/ 6254140 w 12117505"/>
              <a:gd name="connsiteY11" fmla="*/ 5841204 h 6259020"/>
              <a:gd name="connsiteX12" fmla="*/ 9098386 w 12117505"/>
              <a:gd name="connsiteY12" fmla="*/ 5835714 h 6259020"/>
              <a:gd name="connsiteX13" fmla="*/ 10007288 w 12117505"/>
              <a:gd name="connsiteY13" fmla="*/ 5838589 h 6259020"/>
              <a:gd name="connsiteX14" fmla="*/ 10927227 w 12117505"/>
              <a:gd name="connsiteY14" fmla="*/ 5846456 h 6259020"/>
              <a:gd name="connsiteX15" fmla="*/ 12085310 w 12117505"/>
              <a:gd name="connsiteY15" fmla="*/ 5845410 h 6259020"/>
              <a:gd name="connsiteX16" fmla="*/ 12063456 w 12117505"/>
              <a:gd name="connsiteY16" fmla="*/ 2545764 h 6259020"/>
              <a:gd name="connsiteX17" fmla="*/ 12054104 w 12117505"/>
              <a:gd name="connsiteY17" fmla="*/ 100403 h 6259020"/>
              <a:gd name="connsiteX18" fmla="*/ 11486459 w 12117505"/>
              <a:gd name="connsiteY18" fmla="*/ 39180 h 6259020"/>
              <a:gd name="connsiteX19" fmla="*/ 10223511 w 12117505"/>
              <a:gd name="connsiteY19" fmla="*/ 25149 h 6259020"/>
              <a:gd name="connsiteX20" fmla="*/ 7599878 w 12117505"/>
              <a:gd name="connsiteY20" fmla="*/ 0 h 6259020"/>
              <a:gd name="connsiteX21" fmla="*/ 2695196 w 12117505"/>
              <a:gd name="connsiteY21" fmla="*/ 5448 h 6259020"/>
              <a:gd name="connsiteX0" fmla="*/ 2695196 w 12117505"/>
              <a:gd name="connsiteY0" fmla="*/ 5448 h 6259020"/>
              <a:gd name="connsiteX1" fmla="*/ 604999 w 12117505"/>
              <a:gd name="connsiteY1" fmla="*/ 37768 h 6259020"/>
              <a:gd name="connsiteX2" fmla="*/ 0 w 12117505"/>
              <a:gd name="connsiteY2" fmla="*/ 74946 h 6259020"/>
              <a:gd name="connsiteX3" fmla="*/ 0 w 12117505"/>
              <a:gd name="connsiteY3" fmla="*/ 833236 h 6259020"/>
              <a:gd name="connsiteX4" fmla="*/ 4597 w 12117505"/>
              <a:gd name="connsiteY4" fmla="*/ 833236 h 6259020"/>
              <a:gd name="connsiteX5" fmla="*/ 88972 w 12117505"/>
              <a:gd name="connsiteY5" fmla="*/ 3447938 h 6259020"/>
              <a:gd name="connsiteX6" fmla="*/ 148480 w 12117505"/>
              <a:gd name="connsiteY6" fmla="*/ 5854931 h 6259020"/>
              <a:gd name="connsiteX7" fmla="*/ 3319168 w 12117505"/>
              <a:gd name="connsiteY7" fmla="*/ 5857467 h 6259020"/>
              <a:gd name="connsiteX8" fmla="*/ 4308929 w 12117505"/>
              <a:gd name="connsiteY8" fmla="*/ 5850807 h 6259020"/>
              <a:gd name="connsiteX9" fmla="*/ 5308288 w 12117505"/>
              <a:gd name="connsiteY9" fmla="*/ 5861900 h 6259020"/>
              <a:gd name="connsiteX10" fmla="*/ 5903311 w 12117505"/>
              <a:gd name="connsiteY10" fmla="*/ 6259020 h 6259020"/>
              <a:gd name="connsiteX11" fmla="*/ 6358569 w 12117505"/>
              <a:gd name="connsiteY11" fmla="*/ 5841208 h 6259020"/>
              <a:gd name="connsiteX12" fmla="*/ 9098386 w 12117505"/>
              <a:gd name="connsiteY12" fmla="*/ 5835714 h 6259020"/>
              <a:gd name="connsiteX13" fmla="*/ 10007288 w 12117505"/>
              <a:gd name="connsiteY13" fmla="*/ 5838589 h 6259020"/>
              <a:gd name="connsiteX14" fmla="*/ 10927227 w 12117505"/>
              <a:gd name="connsiteY14" fmla="*/ 5846456 h 6259020"/>
              <a:gd name="connsiteX15" fmla="*/ 12085310 w 12117505"/>
              <a:gd name="connsiteY15" fmla="*/ 5845410 h 6259020"/>
              <a:gd name="connsiteX16" fmla="*/ 12063456 w 12117505"/>
              <a:gd name="connsiteY16" fmla="*/ 2545764 h 6259020"/>
              <a:gd name="connsiteX17" fmla="*/ 12054104 w 12117505"/>
              <a:gd name="connsiteY17" fmla="*/ 100403 h 6259020"/>
              <a:gd name="connsiteX18" fmla="*/ 11486459 w 12117505"/>
              <a:gd name="connsiteY18" fmla="*/ 39180 h 6259020"/>
              <a:gd name="connsiteX19" fmla="*/ 10223511 w 12117505"/>
              <a:gd name="connsiteY19" fmla="*/ 25149 h 6259020"/>
              <a:gd name="connsiteX20" fmla="*/ 7599878 w 12117505"/>
              <a:gd name="connsiteY20" fmla="*/ 0 h 6259020"/>
              <a:gd name="connsiteX21" fmla="*/ 2695196 w 12117505"/>
              <a:gd name="connsiteY21" fmla="*/ 5448 h 6259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2117505" h="6259020">
                <a:moveTo>
                  <a:pt x="2695196" y="5448"/>
                </a:moveTo>
                <a:lnTo>
                  <a:pt x="604999" y="37768"/>
                </a:lnTo>
                <a:cubicBezTo>
                  <a:pt x="485777" y="44401"/>
                  <a:pt x="30881" y="27994"/>
                  <a:pt x="0" y="74946"/>
                </a:cubicBezTo>
                <a:lnTo>
                  <a:pt x="0" y="833236"/>
                </a:lnTo>
                <a:lnTo>
                  <a:pt x="4597" y="833236"/>
                </a:lnTo>
                <a:cubicBezTo>
                  <a:pt x="19426" y="1269020"/>
                  <a:pt x="64992" y="2610989"/>
                  <a:pt x="88972" y="3447938"/>
                </a:cubicBezTo>
                <a:cubicBezTo>
                  <a:pt x="105117" y="5555727"/>
                  <a:pt x="7283" y="5882511"/>
                  <a:pt x="148480" y="5854931"/>
                </a:cubicBezTo>
                <a:cubicBezTo>
                  <a:pt x="1104834" y="5841902"/>
                  <a:pt x="1937287" y="5880951"/>
                  <a:pt x="3319168" y="5857467"/>
                </a:cubicBezTo>
                <a:lnTo>
                  <a:pt x="4308929" y="5850807"/>
                </a:lnTo>
                <a:lnTo>
                  <a:pt x="5308288" y="5861900"/>
                </a:lnTo>
                <a:cubicBezTo>
                  <a:pt x="5547231" y="6002161"/>
                  <a:pt x="5692022" y="6126648"/>
                  <a:pt x="5903311" y="6259020"/>
                </a:cubicBezTo>
                <a:cubicBezTo>
                  <a:pt x="6036995" y="6157144"/>
                  <a:pt x="6233063" y="5970792"/>
                  <a:pt x="6358569" y="5841208"/>
                </a:cubicBezTo>
                <a:cubicBezTo>
                  <a:pt x="6445558" y="5838468"/>
                  <a:pt x="8737174" y="5842629"/>
                  <a:pt x="9098386" y="5835714"/>
                </a:cubicBezTo>
                <a:lnTo>
                  <a:pt x="10007288" y="5838589"/>
                </a:lnTo>
                <a:lnTo>
                  <a:pt x="10927227" y="5846456"/>
                </a:lnTo>
                <a:cubicBezTo>
                  <a:pt x="11284890" y="5836792"/>
                  <a:pt x="12058379" y="5889163"/>
                  <a:pt x="12085310" y="5845410"/>
                </a:cubicBezTo>
                <a:cubicBezTo>
                  <a:pt x="12123753" y="5639890"/>
                  <a:pt x="12050112" y="4331065"/>
                  <a:pt x="12063456" y="2545764"/>
                </a:cubicBezTo>
                <a:cubicBezTo>
                  <a:pt x="12111817" y="1464496"/>
                  <a:pt x="12159998" y="515808"/>
                  <a:pt x="12054104" y="100403"/>
                </a:cubicBezTo>
                <a:cubicBezTo>
                  <a:pt x="12029550" y="4082"/>
                  <a:pt x="11791558" y="51722"/>
                  <a:pt x="11486459" y="39180"/>
                </a:cubicBezTo>
                <a:cubicBezTo>
                  <a:pt x="11181360" y="26638"/>
                  <a:pt x="10644494" y="29826"/>
                  <a:pt x="10223511" y="25149"/>
                </a:cubicBezTo>
                <a:lnTo>
                  <a:pt x="7599878" y="0"/>
                </a:lnTo>
                <a:lnTo>
                  <a:pt x="2695196" y="5448"/>
                </a:ln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A5E67E-8609-41EA-70C9-E3182FCEA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2814" y="1378226"/>
            <a:ext cx="3363687" cy="2708744"/>
          </a:xfrm>
        </p:spPr>
        <p:txBody>
          <a:bodyPr vert="horz" lIns="91440" tIns="45720" rIns="91440" bIns="45720" rtlCol="0" anchor="b">
            <a:normAutofit/>
          </a:bodyPr>
          <a:lstStyle/>
          <a:p>
            <a:endParaRPr lang="en-US" sz="480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8A0CF3-0B2A-7ECD-559D-767DC3F75F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0568" y="4337892"/>
            <a:ext cx="3363687" cy="1082247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sz="3200">
              <a:solidFill>
                <a:schemeClr val="tx1"/>
              </a:solidFill>
            </a:endParaRPr>
          </a:p>
        </p:txBody>
      </p:sp>
      <p:pic>
        <p:nvPicPr>
          <p:cNvPr id="5" name="Picture 4" descr="Chart, box and whisker chart&#10;&#10;Description automatically generated">
            <a:extLst>
              <a:ext uri="{FF2B5EF4-FFF2-40B4-BE49-F238E27FC236}">
                <a16:creationId xmlns:a16="http://schemas.microsoft.com/office/drawing/2014/main" id="{EB53BAF8-9C82-D07A-349D-029C6A0322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0829" y="556590"/>
            <a:ext cx="5520855" cy="5520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0768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6A35EAA-ED80-4FF1-942C-82B1D483AF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33683" flipH="1">
            <a:off x="977627" y="481134"/>
            <a:ext cx="9378187" cy="5238589"/>
          </a:xfrm>
          <a:custGeom>
            <a:avLst/>
            <a:gdLst/>
            <a:ahLst/>
            <a:cxnLst/>
            <a:rect l="l" t="t" r="r" b="b"/>
            <a:pathLst>
              <a:path w="1237972" h="852489">
                <a:moveTo>
                  <a:pt x="633056" y="852489"/>
                </a:moveTo>
                <a:cubicBezTo>
                  <a:pt x="716495" y="841059"/>
                  <a:pt x="733789" y="812455"/>
                  <a:pt x="825461" y="773218"/>
                </a:cubicBezTo>
                <a:cubicBezTo>
                  <a:pt x="917133" y="733981"/>
                  <a:pt x="1120276" y="716959"/>
                  <a:pt x="1183087" y="617069"/>
                </a:cubicBezTo>
                <a:cubicBezTo>
                  <a:pt x="1245898" y="517180"/>
                  <a:pt x="1258148" y="283568"/>
                  <a:pt x="1202325" y="173881"/>
                </a:cubicBezTo>
                <a:cubicBezTo>
                  <a:pt x="1146502" y="64194"/>
                  <a:pt x="1083676" y="36572"/>
                  <a:pt x="981005" y="19225"/>
                </a:cubicBezTo>
                <a:cubicBezTo>
                  <a:pt x="823274" y="-7425"/>
                  <a:pt x="446352" y="-23746"/>
                  <a:pt x="245994" y="92349"/>
                </a:cubicBezTo>
                <a:cubicBezTo>
                  <a:pt x="45636" y="208444"/>
                  <a:pt x="-47145" y="246094"/>
                  <a:pt x="23501" y="568036"/>
                </a:cubicBezTo>
                <a:cubicBezTo>
                  <a:pt x="51046" y="756743"/>
                  <a:pt x="510357" y="722029"/>
                  <a:pt x="552172" y="730697"/>
                </a:cubicBezTo>
                <a:cubicBezTo>
                  <a:pt x="733623" y="767368"/>
                  <a:pt x="633056" y="852489"/>
                  <a:pt x="633056" y="852489"/>
                </a:cubicBezTo>
                <a:close/>
              </a:path>
            </a:pathLst>
          </a:custGeom>
          <a:solidFill>
            <a:schemeClr val="bg1"/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415F49B-3CBC-46CF-AFB5-988852D047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33683" flipH="1">
            <a:off x="1010574" y="456230"/>
            <a:ext cx="9378187" cy="5238589"/>
          </a:xfrm>
          <a:custGeom>
            <a:avLst/>
            <a:gdLst/>
            <a:ahLst/>
            <a:cxnLst/>
            <a:rect l="l" t="t" r="r" b="b"/>
            <a:pathLst>
              <a:path w="1237972" h="852489">
                <a:moveTo>
                  <a:pt x="633056" y="852489"/>
                </a:moveTo>
                <a:cubicBezTo>
                  <a:pt x="716495" y="841059"/>
                  <a:pt x="733789" y="812455"/>
                  <a:pt x="825461" y="773218"/>
                </a:cubicBezTo>
                <a:cubicBezTo>
                  <a:pt x="917133" y="733981"/>
                  <a:pt x="1120276" y="716959"/>
                  <a:pt x="1183087" y="617069"/>
                </a:cubicBezTo>
                <a:cubicBezTo>
                  <a:pt x="1245898" y="517180"/>
                  <a:pt x="1258148" y="283568"/>
                  <a:pt x="1202325" y="173881"/>
                </a:cubicBezTo>
                <a:cubicBezTo>
                  <a:pt x="1146502" y="64194"/>
                  <a:pt x="1083676" y="36572"/>
                  <a:pt x="981005" y="19225"/>
                </a:cubicBezTo>
                <a:cubicBezTo>
                  <a:pt x="823274" y="-7425"/>
                  <a:pt x="446352" y="-23746"/>
                  <a:pt x="245994" y="92349"/>
                </a:cubicBezTo>
                <a:cubicBezTo>
                  <a:pt x="45636" y="208444"/>
                  <a:pt x="-47145" y="246094"/>
                  <a:pt x="23501" y="568036"/>
                </a:cubicBezTo>
                <a:cubicBezTo>
                  <a:pt x="51046" y="756743"/>
                  <a:pt x="510357" y="722029"/>
                  <a:pt x="552172" y="730697"/>
                </a:cubicBezTo>
                <a:cubicBezTo>
                  <a:pt x="733623" y="767368"/>
                  <a:pt x="633056" y="852489"/>
                  <a:pt x="633056" y="852489"/>
                </a:cubicBez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E3B49476-BACD-49C8-AABA-493B623CAE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A1E33827-D9B6-4139-8DC5-A4ADFD575B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53403" y="560386"/>
            <a:ext cx="6919656" cy="4575663"/>
          </a:xfrm>
          <a:custGeom>
            <a:avLst/>
            <a:gdLst>
              <a:gd name="connsiteX0" fmla="*/ 3063362 w 5358686"/>
              <a:gd name="connsiteY0" fmla="*/ 3429562 h 3905917"/>
              <a:gd name="connsiteX1" fmla="*/ 4752173 w 5358686"/>
              <a:gd name="connsiteY1" fmla="*/ 3086315 h 3905917"/>
              <a:gd name="connsiteX2" fmla="*/ 5358470 w 5358686"/>
              <a:gd name="connsiteY2" fmla="*/ 1525101 h 3905917"/>
              <a:gd name="connsiteX3" fmla="*/ 4960932 w 5358686"/>
              <a:gd name="connsiteY3" fmla="*/ 466701 h 3905917"/>
              <a:gd name="connsiteX4" fmla="*/ 932230 w 5358686"/>
              <a:gd name="connsiteY4" fmla="*/ 19557 h 3905917"/>
              <a:gd name="connsiteX5" fmla="*/ 62745 w 5358686"/>
              <a:gd name="connsiteY5" fmla="*/ 783491 h 3905917"/>
              <a:gd name="connsiteX6" fmla="*/ 230579 w 5358686"/>
              <a:gd name="connsiteY6" fmla="*/ 2939564 h 3905917"/>
              <a:gd name="connsiteX7" fmla="*/ 2493030 w 5358686"/>
              <a:gd name="connsiteY7" fmla="*/ 3459876 h 3905917"/>
              <a:gd name="connsiteX8" fmla="*/ 2539191 w 5358686"/>
              <a:gd name="connsiteY8" fmla="*/ 3905918 h 3905917"/>
              <a:gd name="connsiteX9" fmla="*/ 3063362 w 5358686"/>
              <a:gd name="connsiteY9" fmla="*/ 3429562 h 39059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358686" h="3905917">
                <a:moveTo>
                  <a:pt x="3063362" y="3429562"/>
                </a:moveTo>
                <a:cubicBezTo>
                  <a:pt x="3522907" y="3461392"/>
                  <a:pt x="4421742" y="3347987"/>
                  <a:pt x="4752173" y="3086315"/>
                </a:cubicBezTo>
                <a:cubicBezTo>
                  <a:pt x="5090322" y="2818580"/>
                  <a:pt x="5367565" y="2214901"/>
                  <a:pt x="5358470" y="1525101"/>
                </a:cubicBezTo>
                <a:cubicBezTo>
                  <a:pt x="5352407" y="1065281"/>
                  <a:pt x="5344552" y="716660"/>
                  <a:pt x="4960932" y="466701"/>
                </a:cubicBezTo>
                <a:cubicBezTo>
                  <a:pt x="4519163" y="262351"/>
                  <a:pt x="1981674" y="-86269"/>
                  <a:pt x="932230" y="19557"/>
                </a:cubicBezTo>
                <a:cubicBezTo>
                  <a:pt x="446779" y="83769"/>
                  <a:pt x="146249" y="410480"/>
                  <a:pt x="62745" y="783491"/>
                </a:cubicBezTo>
                <a:cubicBezTo>
                  <a:pt x="-52589" y="1298843"/>
                  <a:pt x="-15798" y="2680923"/>
                  <a:pt x="230579" y="2939564"/>
                </a:cubicBezTo>
                <a:cubicBezTo>
                  <a:pt x="501759" y="3224110"/>
                  <a:pt x="1191008" y="3475723"/>
                  <a:pt x="2493030" y="3459876"/>
                </a:cubicBezTo>
                <a:cubicBezTo>
                  <a:pt x="2556553" y="3579206"/>
                  <a:pt x="2569919" y="3721411"/>
                  <a:pt x="2539191" y="3905918"/>
                </a:cubicBezTo>
                <a:cubicBezTo>
                  <a:pt x="2769997" y="3713556"/>
                  <a:pt x="3063362" y="3429562"/>
                  <a:pt x="3063362" y="3429562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F907F25B-D671-478E-A1EE-5BA7DECE53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92294" y="606011"/>
            <a:ext cx="6919656" cy="4575663"/>
          </a:xfrm>
          <a:custGeom>
            <a:avLst/>
            <a:gdLst>
              <a:gd name="connsiteX0" fmla="*/ 3063362 w 5358686"/>
              <a:gd name="connsiteY0" fmla="*/ 3429562 h 3905917"/>
              <a:gd name="connsiteX1" fmla="*/ 4752173 w 5358686"/>
              <a:gd name="connsiteY1" fmla="*/ 3086315 h 3905917"/>
              <a:gd name="connsiteX2" fmla="*/ 5358470 w 5358686"/>
              <a:gd name="connsiteY2" fmla="*/ 1525101 h 3905917"/>
              <a:gd name="connsiteX3" fmla="*/ 4960932 w 5358686"/>
              <a:gd name="connsiteY3" fmla="*/ 466701 h 3905917"/>
              <a:gd name="connsiteX4" fmla="*/ 932230 w 5358686"/>
              <a:gd name="connsiteY4" fmla="*/ 19557 h 3905917"/>
              <a:gd name="connsiteX5" fmla="*/ 62745 w 5358686"/>
              <a:gd name="connsiteY5" fmla="*/ 783491 h 3905917"/>
              <a:gd name="connsiteX6" fmla="*/ 230579 w 5358686"/>
              <a:gd name="connsiteY6" fmla="*/ 2939564 h 3905917"/>
              <a:gd name="connsiteX7" fmla="*/ 2493030 w 5358686"/>
              <a:gd name="connsiteY7" fmla="*/ 3459876 h 3905917"/>
              <a:gd name="connsiteX8" fmla="*/ 2539191 w 5358686"/>
              <a:gd name="connsiteY8" fmla="*/ 3905918 h 3905917"/>
              <a:gd name="connsiteX9" fmla="*/ 3063362 w 5358686"/>
              <a:gd name="connsiteY9" fmla="*/ 3429562 h 39059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358686" h="3905917">
                <a:moveTo>
                  <a:pt x="3063362" y="3429562"/>
                </a:moveTo>
                <a:cubicBezTo>
                  <a:pt x="3522907" y="3461392"/>
                  <a:pt x="4421742" y="3347987"/>
                  <a:pt x="4752173" y="3086315"/>
                </a:cubicBezTo>
                <a:cubicBezTo>
                  <a:pt x="5090322" y="2818580"/>
                  <a:pt x="5367565" y="2214901"/>
                  <a:pt x="5358470" y="1525101"/>
                </a:cubicBezTo>
                <a:cubicBezTo>
                  <a:pt x="5352407" y="1065281"/>
                  <a:pt x="5344552" y="716660"/>
                  <a:pt x="4960932" y="466701"/>
                </a:cubicBezTo>
                <a:cubicBezTo>
                  <a:pt x="4519163" y="262351"/>
                  <a:pt x="1981674" y="-86269"/>
                  <a:pt x="932230" y="19557"/>
                </a:cubicBezTo>
                <a:cubicBezTo>
                  <a:pt x="446779" y="83769"/>
                  <a:pt x="146249" y="410480"/>
                  <a:pt x="62745" y="783491"/>
                </a:cubicBezTo>
                <a:cubicBezTo>
                  <a:pt x="-52589" y="1298843"/>
                  <a:pt x="-15798" y="2680923"/>
                  <a:pt x="230579" y="2939564"/>
                </a:cubicBezTo>
                <a:cubicBezTo>
                  <a:pt x="501759" y="3224110"/>
                  <a:pt x="1191008" y="3475723"/>
                  <a:pt x="2493030" y="3459876"/>
                </a:cubicBezTo>
                <a:cubicBezTo>
                  <a:pt x="2556553" y="3579206"/>
                  <a:pt x="2569919" y="3721411"/>
                  <a:pt x="2539191" y="3905918"/>
                </a:cubicBezTo>
                <a:cubicBezTo>
                  <a:pt x="2769997" y="3713556"/>
                  <a:pt x="3063362" y="3429562"/>
                  <a:pt x="3063362" y="3429562"/>
                </a:cubicBez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0C75E7EF-2AD7-40CB-BC67-FA8F574BEB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257268" y="2872071"/>
            <a:ext cx="4180515" cy="3301837"/>
          </a:xfrm>
          <a:custGeom>
            <a:avLst/>
            <a:gdLst>
              <a:gd name="connsiteX0" fmla="*/ 2787528 w 4712373"/>
              <a:gd name="connsiteY0" fmla="*/ 3676359 h 4068523"/>
              <a:gd name="connsiteX1" fmla="*/ 4687166 w 4712373"/>
              <a:gd name="connsiteY1" fmla="*/ 1907489 h 4068523"/>
              <a:gd name="connsiteX2" fmla="*/ 2172275 w 4712373"/>
              <a:gd name="connsiteY2" fmla="*/ 136 h 4068523"/>
              <a:gd name="connsiteX3" fmla="*/ 111143 w 4712373"/>
              <a:gd name="connsiteY3" fmla="*/ 1123024 h 4068523"/>
              <a:gd name="connsiteX4" fmla="*/ 2016292 w 4712373"/>
              <a:gd name="connsiteY4" fmla="*/ 3609943 h 4068523"/>
              <a:gd name="connsiteX5" fmla="*/ 1772395 w 4712373"/>
              <a:gd name="connsiteY5" fmla="*/ 4068523 h 4068523"/>
              <a:gd name="connsiteX6" fmla="*/ 2787528 w 4712373"/>
              <a:gd name="connsiteY6" fmla="*/ 3676359 h 4068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712373" h="4068523">
                <a:moveTo>
                  <a:pt x="2787528" y="3676359"/>
                </a:moveTo>
                <a:cubicBezTo>
                  <a:pt x="3711855" y="3636261"/>
                  <a:pt x="4464628" y="3196007"/>
                  <a:pt x="4687166" y="1907489"/>
                </a:cubicBezTo>
                <a:cubicBezTo>
                  <a:pt x="4825649" y="1015407"/>
                  <a:pt x="4448230" y="272693"/>
                  <a:pt x="2172275" y="136"/>
                </a:cubicBezTo>
                <a:cubicBezTo>
                  <a:pt x="1282673" y="-8132"/>
                  <a:pt x="341811" y="361571"/>
                  <a:pt x="111143" y="1123024"/>
                </a:cubicBezTo>
                <a:cubicBezTo>
                  <a:pt x="-63581" y="1699557"/>
                  <a:pt x="-340824" y="3171342"/>
                  <a:pt x="2016292" y="3609943"/>
                </a:cubicBezTo>
                <a:cubicBezTo>
                  <a:pt x="2000583" y="3847363"/>
                  <a:pt x="1926174" y="3976339"/>
                  <a:pt x="1772395" y="4068523"/>
                </a:cubicBezTo>
                <a:cubicBezTo>
                  <a:pt x="2353889" y="4067834"/>
                  <a:pt x="2787528" y="3676359"/>
                  <a:pt x="2787528" y="3676359"/>
                </a:cubicBezTo>
                <a:close/>
              </a:path>
            </a:pathLst>
          </a:custGeom>
          <a:solidFill>
            <a:schemeClr val="bg1"/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6B8B9B37-264C-4866-91BF-26A20D42B9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235544" y="2827605"/>
            <a:ext cx="4180515" cy="3301837"/>
          </a:xfrm>
          <a:custGeom>
            <a:avLst/>
            <a:gdLst>
              <a:gd name="connsiteX0" fmla="*/ 2787528 w 4712373"/>
              <a:gd name="connsiteY0" fmla="*/ 3676359 h 4068523"/>
              <a:gd name="connsiteX1" fmla="*/ 4687166 w 4712373"/>
              <a:gd name="connsiteY1" fmla="*/ 1907489 h 4068523"/>
              <a:gd name="connsiteX2" fmla="*/ 2172275 w 4712373"/>
              <a:gd name="connsiteY2" fmla="*/ 136 h 4068523"/>
              <a:gd name="connsiteX3" fmla="*/ 111143 w 4712373"/>
              <a:gd name="connsiteY3" fmla="*/ 1123024 h 4068523"/>
              <a:gd name="connsiteX4" fmla="*/ 2016292 w 4712373"/>
              <a:gd name="connsiteY4" fmla="*/ 3609943 h 4068523"/>
              <a:gd name="connsiteX5" fmla="*/ 1772395 w 4712373"/>
              <a:gd name="connsiteY5" fmla="*/ 4068523 h 4068523"/>
              <a:gd name="connsiteX6" fmla="*/ 2787528 w 4712373"/>
              <a:gd name="connsiteY6" fmla="*/ 3676359 h 4068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712373" h="4068523">
                <a:moveTo>
                  <a:pt x="2787528" y="3676359"/>
                </a:moveTo>
                <a:cubicBezTo>
                  <a:pt x="3711855" y="3636261"/>
                  <a:pt x="4464628" y="3196007"/>
                  <a:pt x="4687166" y="1907489"/>
                </a:cubicBezTo>
                <a:cubicBezTo>
                  <a:pt x="4825649" y="1015407"/>
                  <a:pt x="4448230" y="272693"/>
                  <a:pt x="2172275" y="136"/>
                </a:cubicBezTo>
                <a:cubicBezTo>
                  <a:pt x="1282673" y="-8132"/>
                  <a:pt x="341811" y="361571"/>
                  <a:pt x="111143" y="1123024"/>
                </a:cubicBezTo>
                <a:cubicBezTo>
                  <a:pt x="-63581" y="1699557"/>
                  <a:pt x="-340824" y="3171342"/>
                  <a:pt x="2016292" y="3609943"/>
                </a:cubicBezTo>
                <a:cubicBezTo>
                  <a:pt x="2000583" y="3847363"/>
                  <a:pt x="1926174" y="3976339"/>
                  <a:pt x="1772395" y="4068523"/>
                </a:cubicBezTo>
                <a:cubicBezTo>
                  <a:pt x="2353889" y="4067834"/>
                  <a:pt x="2787528" y="3676359"/>
                  <a:pt x="2787528" y="3676359"/>
                </a:cubicBez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B426D2-61DA-E6ED-6FA5-F591EA9E41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7299" y="1224011"/>
            <a:ext cx="5422901" cy="287079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800"/>
              <a:t>Hypothesis 4: The number of followers an artist has an impact on their position in the top 50 (2022 only)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BA7D4E-C10B-6F41-27AC-04255FE4BF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63486" y="3766456"/>
            <a:ext cx="2983019" cy="192677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>
                <a:solidFill>
                  <a:schemeClr val="tx1"/>
                </a:solidFill>
              </a:rPr>
              <a:t>Jade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88DF7A-60D8-CC67-EFFE-E1662060CF74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02DBFF"/>
              </a:clrFrom>
              <a:clrTo>
                <a:srgbClr val="02DB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75205" y="-233041"/>
            <a:ext cx="2018802" cy="2018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0421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3D6A03ED-7B7A-4C88-8FFC-A4D862447D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B1CE512C-FAC7-426B-89D0-50188951AA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11403">
            <a:off x="884672" y="647854"/>
            <a:ext cx="5622781" cy="2432251"/>
          </a:xfrm>
          <a:custGeom>
            <a:avLst/>
            <a:gdLst>
              <a:gd name="connsiteX0" fmla="*/ 702544 w 1731866"/>
              <a:gd name="connsiteY0" fmla="*/ 704513 h 898547"/>
              <a:gd name="connsiteX1" fmla="*/ 1151838 w 1731866"/>
              <a:gd name="connsiteY1" fmla="*/ 709752 h 898547"/>
              <a:gd name="connsiteX2" fmla="*/ 1632946 w 1731866"/>
              <a:gd name="connsiteY2" fmla="*/ 622027 h 898547"/>
              <a:gd name="connsiteX3" fmla="*/ 1678094 w 1731866"/>
              <a:gd name="connsiteY3" fmla="*/ 138252 h 898547"/>
              <a:gd name="connsiteX4" fmla="*/ 721213 w 1731866"/>
              <a:gd name="connsiteY4" fmla="*/ 2711 h 898547"/>
              <a:gd name="connsiteX5" fmla="*/ 29222 w 1731866"/>
              <a:gd name="connsiteY5" fmla="*/ 208261 h 898547"/>
              <a:gd name="connsiteX6" fmla="*/ 142569 w 1731866"/>
              <a:gd name="connsiteY6" fmla="*/ 668985 h 898547"/>
              <a:gd name="connsiteX7" fmla="*/ 426128 w 1731866"/>
              <a:gd name="connsiteY7" fmla="*/ 701846 h 898547"/>
              <a:gd name="connsiteX8" fmla="*/ 729119 w 1731866"/>
              <a:gd name="connsiteY8" fmla="*/ 898538 h 898547"/>
              <a:gd name="connsiteX9" fmla="*/ 670635 w 1731866"/>
              <a:gd name="connsiteY9" fmla="*/ 773570 h 898547"/>
              <a:gd name="connsiteX10" fmla="*/ 702544 w 1731866"/>
              <a:gd name="connsiteY10" fmla="*/ 704513 h 898547"/>
              <a:gd name="connsiteX0" fmla="*/ 629450 w 1731865"/>
              <a:gd name="connsiteY0" fmla="*/ 704522 h 898547"/>
              <a:gd name="connsiteX1" fmla="*/ 1151876 w 1731865"/>
              <a:gd name="connsiteY1" fmla="*/ 709761 h 898547"/>
              <a:gd name="connsiteX2" fmla="*/ 1632984 w 1731865"/>
              <a:gd name="connsiteY2" fmla="*/ 622036 h 898547"/>
              <a:gd name="connsiteX3" fmla="*/ 1678132 w 1731865"/>
              <a:gd name="connsiteY3" fmla="*/ 138261 h 898547"/>
              <a:gd name="connsiteX4" fmla="*/ 721251 w 1731865"/>
              <a:gd name="connsiteY4" fmla="*/ 2720 h 898547"/>
              <a:gd name="connsiteX5" fmla="*/ 29260 w 1731865"/>
              <a:gd name="connsiteY5" fmla="*/ 208270 h 898547"/>
              <a:gd name="connsiteX6" fmla="*/ 142607 w 1731865"/>
              <a:gd name="connsiteY6" fmla="*/ 668994 h 898547"/>
              <a:gd name="connsiteX7" fmla="*/ 426166 w 1731865"/>
              <a:gd name="connsiteY7" fmla="*/ 701855 h 898547"/>
              <a:gd name="connsiteX8" fmla="*/ 729157 w 1731865"/>
              <a:gd name="connsiteY8" fmla="*/ 898547 h 898547"/>
              <a:gd name="connsiteX9" fmla="*/ 670673 w 1731865"/>
              <a:gd name="connsiteY9" fmla="*/ 773579 h 898547"/>
              <a:gd name="connsiteX10" fmla="*/ 629450 w 1731865"/>
              <a:gd name="connsiteY10" fmla="*/ 704522 h 898547"/>
              <a:gd name="connsiteX0" fmla="*/ 629450 w 1731865"/>
              <a:gd name="connsiteY0" fmla="*/ 704522 h 898547"/>
              <a:gd name="connsiteX1" fmla="*/ 1151876 w 1731865"/>
              <a:gd name="connsiteY1" fmla="*/ 709761 h 898547"/>
              <a:gd name="connsiteX2" fmla="*/ 1632984 w 1731865"/>
              <a:gd name="connsiteY2" fmla="*/ 622036 h 898547"/>
              <a:gd name="connsiteX3" fmla="*/ 1678132 w 1731865"/>
              <a:gd name="connsiteY3" fmla="*/ 138261 h 898547"/>
              <a:gd name="connsiteX4" fmla="*/ 721251 w 1731865"/>
              <a:gd name="connsiteY4" fmla="*/ 2720 h 898547"/>
              <a:gd name="connsiteX5" fmla="*/ 29260 w 1731865"/>
              <a:gd name="connsiteY5" fmla="*/ 208270 h 898547"/>
              <a:gd name="connsiteX6" fmla="*/ 142607 w 1731865"/>
              <a:gd name="connsiteY6" fmla="*/ 668994 h 898547"/>
              <a:gd name="connsiteX7" fmla="*/ 426166 w 1731865"/>
              <a:gd name="connsiteY7" fmla="*/ 701855 h 898547"/>
              <a:gd name="connsiteX8" fmla="*/ 729157 w 1731865"/>
              <a:gd name="connsiteY8" fmla="*/ 898547 h 898547"/>
              <a:gd name="connsiteX9" fmla="*/ 647404 w 1731865"/>
              <a:gd name="connsiteY9" fmla="*/ 774971 h 898547"/>
              <a:gd name="connsiteX10" fmla="*/ 629450 w 1731865"/>
              <a:gd name="connsiteY10" fmla="*/ 704522 h 898547"/>
              <a:gd name="connsiteX0" fmla="*/ 629450 w 1731865"/>
              <a:gd name="connsiteY0" fmla="*/ 704522 h 898547"/>
              <a:gd name="connsiteX1" fmla="*/ 1151876 w 1731865"/>
              <a:gd name="connsiteY1" fmla="*/ 709761 h 898547"/>
              <a:gd name="connsiteX2" fmla="*/ 1632984 w 1731865"/>
              <a:gd name="connsiteY2" fmla="*/ 622036 h 898547"/>
              <a:gd name="connsiteX3" fmla="*/ 1678132 w 1731865"/>
              <a:gd name="connsiteY3" fmla="*/ 138261 h 898547"/>
              <a:gd name="connsiteX4" fmla="*/ 721251 w 1731865"/>
              <a:gd name="connsiteY4" fmla="*/ 2720 h 898547"/>
              <a:gd name="connsiteX5" fmla="*/ 29260 w 1731865"/>
              <a:gd name="connsiteY5" fmla="*/ 208270 h 898547"/>
              <a:gd name="connsiteX6" fmla="*/ 142607 w 1731865"/>
              <a:gd name="connsiteY6" fmla="*/ 668994 h 898547"/>
              <a:gd name="connsiteX7" fmla="*/ 426166 w 1731865"/>
              <a:gd name="connsiteY7" fmla="*/ 701855 h 898547"/>
              <a:gd name="connsiteX8" fmla="*/ 729157 w 1731865"/>
              <a:gd name="connsiteY8" fmla="*/ 898547 h 898547"/>
              <a:gd name="connsiteX9" fmla="*/ 647404 w 1731865"/>
              <a:gd name="connsiteY9" fmla="*/ 774971 h 898547"/>
              <a:gd name="connsiteX10" fmla="*/ 629450 w 1731865"/>
              <a:gd name="connsiteY10" fmla="*/ 704522 h 898547"/>
              <a:gd name="connsiteX0" fmla="*/ 629450 w 1731865"/>
              <a:gd name="connsiteY0" fmla="*/ 704522 h 898547"/>
              <a:gd name="connsiteX1" fmla="*/ 1151876 w 1731865"/>
              <a:gd name="connsiteY1" fmla="*/ 709761 h 898547"/>
              <a:gd name="connsiteX2" fmla="*/ 1632984 w 1731865"/>
              <a:gd name="connsiteY2" fmla="*/ 622036 h 898547"/>
              <a:gd name="connsiteX3" fmla="*/ 1678132 w 1731865"/>
              <a:gd name="connsiteY3" fmla="*/ 138261 h 898547"/>
              <a:gd name="connsiteX4" fmla="*/ 721251 w 1731865"/>
              <a:gd name="connsiteY4" fmla="*/ 2720 h 898547"/>
              <a:gd name="connsiteX5" fmla="*/ 29260 w 1731865"/>
              <a:gd name="connsiteY5" fmla="*/ 208270 h 898547"/>
              <a:gd name="connsiteX6" fmla="*/ 142607 w 1731865"/>
              <a:gd name="connsiteY6" fmla="*/ 668994 h 898547"/>
              <a:gd name="connsiteX7" fmla="*/ 426166 w 1731865"/>
              <a:gd name="connsiteY7" fmla="*/ 701855 h 898547"/>
              <a:gd name="connsiteX8" fmla="*/ 729157 w 1731865"/>
              <a:gd name="connsiteY8" fmla="*/ 898547 h 898547"/>
              <a:gd name="connsiteX9" fmla="*/ 647404 w 1731865"/>
              <a:gd name="connsiteY9" fmla="*/ 774971 h 898547"/>
              <a:gd name="connsiteX10" fmla="*/ 629450 w 1731865"/>
              <a:gd name="connsiteY10" fmla="*/ 704522 h 898547"/>
              <a:gd name="connsiteX0" fmla="*/ 629450 w 1731865"/>
              <a:gd name="connsiteY0" fmla="*/ 704522 h 898547"/>
              <a:gd name="connsiteX1" fmla="*/ 1151876 w 1731865"/>
              <a:gd name="connsiteY1" fmla="*/ 709761 h 898547"/>
              <a:gd name="connsiteX2" fmla="*/ 1632984 w 1731865"/>
              <a:gd name="connsiteY2" fmla="*/ 622036 h 898547"/>
              <a:gd name="connsiteX3" fmla="*/ 1678132 w 1731865"/>
              <a:gd name="connsiteY3" fmla="*/ 138261 h 898547"/>
              <a:gd name="connsiteX4" fmla="*/ 721251 w 1731865"/>
              <a:gd name="connsiteY4" fmla="*/ 2720 h 898547"/>
              <a:gd name="connsiteX5" fmla="*/ 29260 w 1731865"/>
              <a:gd name="connsiteY5" fmla="*/ 208270 h 898547"/>
              <a:gd name="connsiteX6" fmla="*/ 142607 w 1731865"/>
              <a:gd name="connsiteY6" fmla="*/ 668994 h 898547"/>
              <a:gd name="connsiteX7" fmla="*/ 426166 w 1731865"/>
              <a:gd name="connsiteY7" fmla="*/ 701855 h 898547"/>
              <a:gd name="connsiteX8" fmla="*/ 729157 w 1731865"/>
              <a:gd name="connsiteY8" fmla="*/ 898547 h 898547"/>
              <a:gd name="connsiteX9" fmla="*/ 641864 w 1731865"/>
              <a:gd name="connsiteY9" fmla="*/ 777755 h 898547"/>
              <a:gd name="connsiteX10" fmla="*/ 629450 w 1731865"/>
              <a:gd name="connsiteY10" fmla="*/ 704522 h 898547"/>
              <a:gd name="connsiteX0" fmla="*/ 629450 w 1731865"/>
              <a:gd name="connsiteY0" fmla="*/ 704522 h 898547"/>
              <a:gd name="connsiteX1" fmla="*/ 1151876 w 1731865"/>
              <a:gd name="connsiteY1" fmla="*/ 709761 h 898547"/>
              <a:gd name="connsiteX2" fmla="*/ 1632984 w 1731865"/>
              <a:gd name="connsiteY2" fmla="*/ 622036 h 898547"/>
              <a:gd name="connsiteX3" fmla="*/ 1678132 w 1731865"/>
              <a:gd name="connsiteY3" fmla="*/ 138261 h 898547"/>
              <a:gd name="connsiteX4" fmla="*/ 721251 w 1731865"/>
              <a:gd name="connsiteY4" fmla="*/ 2720 h 898547"/>
              <a:gd name="connsiteX5" fmla="*/ 29260 w 1731865"/>
              <a:gd name="connsiteY5" fmla="*/ 208270 h 898547"/>
              <a:gd name="connsiteX6" fmla="*/ 142607 w 1731865"/>
              <a:gd name="connsiteY6" fmla="*/ 668994 h 898547"/>
              <a:gd name="connsiteX7" fmla="*/ 426166 w 1731865"/>
              <a:gd name="connsiteY7" fmla="*/ 701855 h 898547"/>
              <a:gd name="connsiteX8" fmla="*/ 729157 w 1731865"/>
              <a:gd name="connsiteY8" fmla="*/ 898547 h 898547"/>
              <a:gd name="connsiteX9" fmla="*/ 641864 w 1731865"/>
              <a:gd name="connsiteY9" fmla="*/ 777755 h 898547"/>
              <a:gd name="connsiteX10" fmla="*/ 629450 w 1731865"/>
              <a:gd name="connsiteY10" fmla="*/ 704522 h 898547"/>
              <a:gd name="connsiteX0" fmla="*/ 629450 w 1731865"/>
              <a:gd name="connsiteY0" fmla="*/ 704522 h 898547"/>
              <a:gd name="connsiteX1" fmla="*/ 1151876 w 1731865"/>
              <a:gd name="connsiteY1" fmla="*/ 709761 h 898547"/>
              <a:gd name="connsiteX2" fmla="*/ 1632984 w 1731865"/>
              <a:gd name="connsiteY2" fmla="*/ 622036 h 898547"/>
              <a:gd name="connsiteX3" fmla="*/ 1678132 w 1731865"/>
              <a:gd name="connsiteY3" fmla="*/ 138261 h 898547"/>
              <a:gd name="connsiteX4" fmla="*/ 721251 w 1731865"/>
              <a:gd name="connsiteY4" fmla="*/ 2720 h 898547"/>
              <a:gd name="connsiteX5" fmla="*/ 29260 w 1731865"/>
              <a:gd name="connsiteY5" fmla="*/ 208270 h 898547"/>
              <a:gd name="connsiteX6" fmla="*/ 142607 w 1731865"/>
              <a:gd name="connsiteY6" fmla="*/ 668994 h 898547"/>
              <a:gd name="connsiteX7" fmla="*/ 426166 w 1731865"/>
              <a:gd name="connsiteY7" fmla="*/ 701855 h 898547"/>
              <a:gd name="connsiteX8" fmla="*/ 729157 w 1731865"/>
              <a:gd name="connsiteY8" fmla="*/ 898547 h 898547"/>
              <a:gd name="connsiteX9" fmla="*/ 641864 w 1731865"/>
              <a:gd name="connsiteY9" fmla="*/ 786108 h 898547"/>
              <a:gd name="connsiteX10" fmla="*/ 629450 w 1731865"/>
              <a:gd name="connsiteY10" fmla="*/ 704522 h 898547"/>
              <a:gd name="connsiteX0" fmla="*/ 629450 w 1731865"/>
              <a:gd name="connsiteY0" fmla="*/ 704522 h 898547"/>
              <a:gd name="connsiteX1" fmla="*/ 1151876 w 1731865"/>
              <a:gd name="connsiteY1" fmla="*/ 709761 h 898547"/>
              <a:gd name="connsiteX2" fmla="*/ 1632984 w 1731865"/>
              <a:gd name="connsiteY2" fmla="*/ 622036 h 898547"/>
              <a:gd name="connsiteX3" fmla="*/ 1678132 w 1731865"/>
              <a:gd name="connsiteY3" fmla="*/ 138261 h 898547"/>
              <a:gd name="connsiteX4" fmla="*/ 721251 w 1731865"/>
              <a:gd name="connsiteY4" fmla="*/ 2720 h 898547"/>
              <a:gd name="connsiteX5" fmla="*/ 29260 w 1731865"/>
              <a:gd name="connsiteY5" fmla="*/ 208270 h 898547"/>
              <a:gd name="connsiteX6" fmla="*/ 142607 w 1731865"/>
              <a:gd name="connsiteY6" fmla="*/ 668994 h 898547"/>
              <a:gd name="connsiteX7" fmla="*/ 426166 w 1731865"/>
              <a:gd name="connsiteY7" fmla="*/ 701855 h 898547"/>
              <a:gd name="connsiteX8" fmla="*/ 729157 w 1731865"/>
              <a:gd name="connsiteY8" fmla="*/ 898547 h 898547"/>
              <a:gd name="connsiteX9" fmla="*/ 641864 w 1731865"/>
              <a:gd name="connsiteY9" fmla="*/ 786108 h 898547"/>
              <a:gd name="connsiteX10" fmla="*/ 629450 w 1731865"/>
              <a:gd name="connsiteY10" fmla="*/ 704522 h 898547"/>
              <a:gd name="connsiteX0" fmla="*/ 629450 w 1731865"/>
              <a:gd name="connsiteY0" fmla="*/ 704522 h 891586"/>
              <a:gd name="connsiteX1" fmla="*/ 1151876 w 1731865"/>
              <a:gd name="connsiteY1" fmla="*/ 709761 h 891586"/>
              <a:gd name="connsiteX2" fmla="*/ 1632984 w 1731865"/>
              <a:gd name="connsiteY2" fmla="*/ 622036 h 891586"/>
              <a:gd name="connsiteX3" fmla="*/ 1678132 w 1731865"/>
              <a:gd name="connsiteY3" fmla="*/ 138261 h 891586"/>
              <a:gd name="connsiteX4" fmla="*/ 721251 w 1731865"/>
              <a:gd name="connsiteY4" fmla="*/ 2720 h 891586"/>
              <a:gd name="connsiteX5" fmla="*/ 29260 w 1731865"/>
              <a:gd name="connsiteY5" fmla="*/ 208270 h 891586"/>
              <a:gd name="connsiteX6" fmla="*/ 142607 w 1731865"/>
              <a:gd name="connsiteY6" fmla="*/ 668994 h 891586"/>
              <a:gd name="connsiteX7" fmla="*/ 426166 w 1731865"/>
              <a:gd name="connsiteY7" fmla="*/ 701855 h 891586"/>
              <a:gd name="connsiteX8" fmla="*/ 723617 w 1731865"/>
              <a:gd name="connsiteY8" fmla="*/ 891586 h 891586"/>
              <a:gd name="connsiteX9" fmla="*/ 641864 w 1731865"/>
              <a:gd name="connsiteY9" fmla="*/ 786108 h 891586"/>
              <a:gd name="connsiteX10" fmla="*/ 629450 w 1731865"/>
              <a:gd name="connsiteY10" fmla="*/ 704522 h 891586"/>
              <a:gd name="connsiteX0" fmla="*/ 629450 w 1731865"/>
              <a:gd name="connsiteY0" fmla="*/ 704522 h 891586"/>
              <a:gd name="connsiteX1" fmla="*/ 1151876 w 1731865"/>
              <a:gd name="connsiteY1" fmla="*/ 709761 h 891586"/>
              <a:gd name="connsiteX2" fmla="*/ 1632984 w 1731865"/>
              <a:gd name="connsiteY2" fmla="*/ 622036 h 891586"/>
              <a:gd name="connsiteX3" fmla="*/ 1678132 w 1731865"/>
              <a:gd name="connsiteY3" fmla="*/ 138261 h 891586"/>
              <a:gd name="connsiteX4" fmla="*/ 721251 w 1731865"/>
              <a:gd name="connsiteY4" fmla="*/ 2720 h 891586"/>
              <a:gd name="connsiteX5" fmla="*/ 29260 w 1731865"/>
              <a:gd name="connsiteY5" fmla="*/ 208270 h 891586"/>
              <a:gd name="connsiteX6" fmla="*/ 142607 w 1731865"/>
              <a:gd name="connsiteY6" fmla="*/ 668994 h 891586"/>
              <a:gd name="connsiteX7" fmla="*/ 426166 w 1731865"/>
              <a:gd name="connsiteY7" fmla="*/ 701855 h 891586"/>
              <a:gd name="connsiteX8" fmla="*/ 723617 w 1731865"/>
              <a:gd name="connsiteY8" fmla="*/ 891586 h 891586"/>
              <a:gd name="connsiteX9" fmla="*/ 641864 w 1731865"/>
              <a:gd name="connsiteY9" fmla="*/ 786108 h 891586"/>
              <a:gd name="connsiteX10" fmla="*/ 629450 w 1731865"/>
              <a:gd name="connsiteY10" fmla="*/ 704522 h 891586"/>
              <a:gd name="connsiteX0" fmla="*/ 629450 w 1731865"/>
              <a:gd name="connsiteY0" fmla="*/ 704522 h 891586"/>
              <a:gd name="connsiteX1" fmla="*/ 1151876 w 1731865"/>
              <a:gd name="connsiteY1" fmla="*/ 709761 h 891586"/>
              <a:gd name="connsiteX2" fmla="*/ 1632984 w 1731865"/>
              <a:gd name="connsiteY2" fmla="*/ 622036 h 891586"/>
              <a:gd name="connsiteX3" fmla="*/ 1678132 w 1731865"/>
              <a:gd name="connsiteY3" fmla="*/ 138261 h 891586"/>
              <a:gd name="connsiteX4" fmla="*/ 721251 w 1731865"/>
              <a:gd name="connsiteY4" fmla="*/ 2720 h 891586"/>
              <a:gd name="connsiteX5" fmla="*/ 29260 w 1731865"/>
              <a:gd name="connsiteY5" fmla="*/ 208270 h 891586"/>
              <a:gd name="connsiteX6" fmla="*/ 142607 w 1731865"/>
              <a:gd name="connsiteY6" fmla="*/ 668994 h 891586"/>
              <a:gd name="connsiteX7" fmla="*/ 426166 w 1731865"/>
              <a:gd name="connsiteY7" fmla="*/ 701855 h 891586"/>
              <a:gd name="connsiteX8" fmla="*/ 723617 w 1731865"/>
              <a:gd name="connsiteY8" fmla="*/ 891586 h 891586"/>
              <a:gd name="connsiteX9" fmla="*/ 641864 w 1731865"/>
              <a:gd name="connsiteY9" fmla="*/ 786108 h 891586"/>
              <a:gd name="connsiteX10" fmla="*/ 629450 w 1731865"/>
              <a:gd name="connsiteY10" fmla="*/ 704522 h 891586"/>
              <a:gd name="connsiteX0" fmla="*/ 629450 w 1731865"/>
              <a:gd name="connsiteY0" fmla="*/ 718060 h 891586"/>
              <a:gd name="connsiteX1" fmla="*/ 1151876 w 1731865"/>
              <a:gd name="connsiteY1" fmla="*/ 709761 h 891586"/>
              <a:gd name="connsiteX2" fmla="*/ 1632984 w 1731865"/>
              <a:gd name="connsiteY2" fmla="*/ 622036 h 891586"/>
              <a:gd name="connsiteX3" fmla="*/ 1678132 w 1731865"/>
              <a:gd name="connsiteY3" fmla="*/ 138261 h 891586"/>
              <a:gd name="connsiteX4" fmla="*/ 721251 w 1731865"/>
              <a:gd name="connsiteY4" fmla="*/ 2720 h 891586"/>
              <a:gd name="connsiteX5" fmla="*/ 29260 w 1731865"/>
              <a:gd name="connsiteY5" fmla="*/ 208270 h 891586"/>
              <a:gd name="connsiteX6" fmla="*/ 142607 w 1731865"/>
              <a:gd name="connsiteY6" fmla="*/ 668994 h 891586"/>
              <a:gd name="connsiteX7" fmla="*/ 426166 w 1731865"/>
              <a:gd name="connsiteY7" fmla="*/ 701855 h 891586"/>
              <a:gd name="connsiteX8" fmla="*/ 723617 w 1731865"/>
              <a:gd name="connsiteY8" fmla="*/ 891586 h 891586"/>
              <a:gd name="connsiteX9" fmla="*/ 641864 w 1731865"/>
              <a:gd name="connsiteY9" fmla="*/ 786108 h 891586"/>
              <a:gd name="connsiteX10" fmla="*/ 629450 w 1731865"/>
              <a:gd name="connsiteY10" fmla="*/ 718060 h 891586"/>
              <a:gd name="connsiteX0" fmla="*/ 629450 w 1731865"/>
              <a:gd name="connsiteY0" fmla="*/ 718060 h 891586"/>
              <a:gd name="connsiteX1" fmla="*/ 1151876 w 1731865"/>
              <a:gd name="connsiteY1" fmla="*/ 709761 h 891586"/>
              <a:gd name="connsiteX2" fmla="*/ 1632984 w 1731865"/>
              <a:gd name="connsiteY2" fmla="*/ 622036 h 891586"/>
              <a:gd name="connsiteX3" fmla="*/ 1678132 w 1731865"/>
              <a:gd name="connsiteY3" fmla="*/ 138261 h 891586"/>
              <a:gd name="connsiteX4" fmla="*/ 721251 w 1731865"/>
              <a:gd name="connsiteY4" fmla="*/ 2720 h 891586"/>
              <a:gd name="connsiteX5" fmla="*/ 29260 w 1731865"/>
              <a:gd name="connsiteY5" fmla="*/ 208270 h 891586"/>
              <a:gd name="connsiteX6" fmla="*/ 142607 w 1731865"/>
              <a:gd name="connsiteY6" fmla="*/ 668994 h 891586"/>
              <a:gd name="connsiteX7" fmla="*/ 426166 w 1731865"/>
              <a:gd name="connsiteY7" fmla="*/ 701855 h 891586"/>
              <a:gd name="connsiteX8" fmla="*/ 723617 w 1731865"/>
              <a:gd name="connsiteY8" fmla="*/ 891586 h 891586"/>
              <a:gd name="connsiteX9" fmla="*/ 641864 w 1731865"/>
              <a:gd name="connsiteY9" fmla="*/ 786108 h 891586"/>
              <a:gd name="connsiteX10" fmla="*/ 629450 w 1731865"/>
              <a:gd name="connsiteY10" fmla="*/ 718060 h 891586"/>
              <a:gd name="connsiteX0" fmla="*/ 629450 w 1735472"/>
              <a:gd name="connsiteY0" fmla="*/ 718060 h 891586"/>
              <a:gd name="connsiteX1" fmla="*/ 1165047 w 1735472"/>
              <a:gd name="connsiteY1" fmla="*/ 724804 h 891586"/>
              <a:gd name="connsiteX2" fmla="*/ 1632984 w 1735472"/>
              <a:gd name="connsiteY2" fmla="*/ 622036 h 891586"/>
              <a:gd name="connsiteX3" fmla="*/ 1678132 w 1735472"/>
              <a:gd name="connsiteY3" fmla="*/ 138261 h 891586"/>
              <a:gd name="connsiteX4" fmla="*/ 721251 w 1735472"/>
              <a:gd name="connsiteY4" fmla="*/ 2720 h 891586"/>
              <a:gd name="connsiteX5" fmla="*/ 29260 w 1735472"/>
              <a:gd name="connsiteY5" fmla="*/ 208270 h 891586"/>
              <a:gd name="connsiteX6" fmla="*/ 142607 w 1735472"/>
              <a:gd name="connsiteY6" fmla="*/ 668994 h 891586"/>
              <a:gd name="connsiteX7" fmla="*/ 426166 w 1735472"/>
              <a:gd name="connsiteY7" fmla="*/ 701855 h 891586"/>
              <a:gd name="connsiteX8" fmla="*/ 723617 w 1735472"/>
              <a:gd name="connsiteY8" fmla="*/ 891586 h 891586"/>
              <a:gd name="connsiteX9" fmla="*/ 641864 w 1735472"/>
              <a:gd name="connsiteY9" fmla="*/ 786108 h 891586"/>
              <a:gd name="connsiteX10" fmla="*/ 629450 w 1735472"/>
              <a:gd name="connsiteY10" fmla="*/ 718060 h 891586"/>
              <a:gd name="connsiteX0" fmla="*/ 631845 w 1735472"/>
              <a:gd name="connsiteY0" fmla="*/ 725582 h 891586"/>
              <a:gd name="connsiteX1" fmla="*/ 1165047 w 1735472"/>
              <a:gd name="connsiteY1" fmla="*/ 724804 h 891586"/>
              <a:gd name="connsiteX2" fmla="*/ 1632984 w 1735472"/>
              <a:gd name="connsiteY2" fmla="*/ 622036 h 891586"/>
              <a:gd name="connsiteX3" fmla="*/ 1678132 w 1735472"/>
              <a:gd name="connsiteY3" fmla="*/ 138261 h 891586"/>
              <a:gd name="connsiteX4" fmla="*/ 721251 w 1735472"/>
              <a:gd name="connsiteY4" fmla="*/ 2720 h 891586"/>
              <a:gd name="connsiteX5" fmla="*/ 29260 w 1735472"/>
              <a:gd name="connsiteY5" fmla="*/ 208270 h 891586"/>
              <a:gd name="connsiteX6" fmla="*/ 142607 w 1735472"/>
              <a:gd name="connsiteY6" fmla="*/ 668994 h 891586"/>
              <a:gd name="connsiteX7" fmla="*/ 426166 w 1735472"/>
              <a:gd name="connsiteY7" fmla="*/ 701855 h 891586"/>
              <a:gd name="connsiteX8" fmla="*/ 723617 w 1735472"/>
              <a:gd name="connsiteY8" fmla="*/ 891586 h 891586"/>
              <a:gd name="connsiteX9" fmla="*/ 641864 w 1735472"/>
              <a:gd name="connsiteY9" fmla="*/ 786108 h 891586"/>
              <a:gd name="connsiteX10" fmla="*/ 631845 w 1735472"/>
              <a:gd name="connsiteY10" fmla="*/ 725582 h 891586"/>
              <a:gd name="connsiteX0" fmla="*/ 631845 w 1735472"/>
              <a:gd name="connsiteY0" fmla="*/ 725582 h 891586"/>
              <a:gd name="connsiteX1" fmla="*/ 1165047 w 1735472"/>
              <a:gd name="connsiteY1" fmla="*/ 724804 h 891586"/>
              <a:gd name="connsiteX2" fmla="*/ 1632984 w 1735472"/>
              <a:gd name="connsiteY2" fmla="*/ 622036 h 891586"/>
              <a:gd name="connsiteX3" fmla="*/ 1678132 w 1735472"/>
              <a:gd name="connsiteY3" fmla="*/ 138261 h 891586"/>
              <a:gd name="connsiteX4" fmla="*/ 721251 w 1735472"/>
              <a:gd name="connsiteY4" fmla="*/ 2720 h 891586"/>
              <a:gd name="connsiteX5" fmla="*/ 29260 w 1735472"/>
              <a:gd name="connsiteY5" fmla="*/ 208270 h 891586"/>
              <a:gd name="connsiteX6" fmla="*/ 142607 w 1735472"/>
              <a:gd name="connsiteY6" fmla="*/ 668994 h 891586"/>
              <a:gd name="connsiteX7" fmla="*/ 426166 w 1735472"/>
              <a:gd name="connsiteY7" fmla="*/ 701855 h 891586"/>
              <a:gd name="connsiteX8" fmla="*/ 723617 w 1735472"/>
              <a:gd name="connsiteY8" fmla="*/ 891586 h 891586"/>
              <a:gd name="connsiteX9" fmla="*/ 644259 w 1735472"/>
              <a:gd name="connsiteY9" fmla="*/ 796638 h 891586"/>
              <a:gd name="connsiteX10" fmla="*/ 631845 w 1735472"/>
              <a:gd name="connsiteY10" fmla="*/ 725582 h 891586"/>
              <a:gd name="connsiteX0" fmla="*/ 631845 w 1735472"/>
              <a:gd name="connsiteY0" fmla="*/ 725582 h 891586"/>
              <a:gd name="connsiteX1" fmla="*/ 1165047 w 1735472"/>
              <a:gd name="connsiteY1" fmla="*/ 724804 h 891586"/>
              <a:gd name="connsiteX2" fmla="*/ 1632984 w 1735472"/>
              <a:gd name="connsiteY2" fmla="*/ 622036 h 891586"/>
              <a:gd name="connsiteX3" fmla="*/ 1678132 w 1735472"/>
              <a:gd name="connsiteY3" fmla="*/ 138261 h 891586"/>
              <a:gd name="connsiteX4" fmla="*/ 721251 w 1735472"/>
              <a:gd name="connsiteY4" fmla="*/ 2720 h 891586"/>
              <a:gd name="connsiteX5" fmla="*/ 29260 w 1735472"/>
              <a:gd name="connsiteY5" fmla="*/ 208270 h 891586"/>
              <a:gd name="connsiteX6" fmla="*/ 142607 w 1735472"/>
              <a:gd name="connsiteY6" fmla="*/ 668994 h 891586"/>
              <a:gd name="connsiteX7" fmla="*/ 426166 w 1735472"/>
              <a:gd name="connsiteY7" fmla="*/ 701855 h 891586"/>
              <a:gd name="connsiteX8" fmla="*/ 723617 w 1735472"/>
              <a:gd name="connsiteY8" fmla="*/ 891586 h 891586"/>
              <a:gd name="connsiteX9" fmla="*/ 644259 w 1735472"/>
              <a:gd name="connsiteY9" fmla="*/ 796638 h 891586"/>
              <a:gd name="connsiteX10" fmla="*/ 631845 w 1735472"/>
              <a:gd name="connsiteY10" fmla="*/ 725582 h 891586"/>
              <a:gd name="connsiteX0" fmla="*/ 618115 w 1721742"/>
              <a:gd name="connsiteY0" fmla="*/ 725582 h 891586"/>
              <a:gd name="connsiteX1" fmla="*/ 1151317 w 1721742"/>
              <a:gd name="connsiteY1" fmla="*/ 724804 h 891586"/>
              <a:gd name="connsiteX2" fmla="*/ 1619254 w 1721742"/>
              <a:gd name="connsiteY2" fmla="*/ 622036 h 891586"/>
              <a:gd name="connsiteX3" fmla="*/ 1664402 w 1721742"/>
              <a:gd name="connsiteY3" fmla="*/ 138261 h 891586"/>
              <a:gd name="connsiteX4" fmla="*/ 707521 w 1721742"/>
              <a:gd name="connsiteY4" fmla="*/ 2720 h 891586"/>
              <a:gd name="connsiteX5" fmla="*/ 15530 w 1721742"/>
              <a:gd name="connsiteY5" fmla="*/ 208270 h 891586"/>
              <a:gd name="connsiteX6" fmla="*/ 128877 w 1721742"/>
              <a:gd name="connsiteY6" fmla="*/ 668994 h 891586"/>
              <a:gd name="connsiteX7" fmla="*/ 446999 w 1721742"/>
              <a:gd name="connsiteY7" fmla="*/ 710126 h 891586"/>
              <a:gd name="connsiteX8" fmla="*/ 709887 w 1721742"/>
              <a:gd name="connsiteY8" fmla="*/ 891586 h 891586"/>
              <a:gd name="connsiteX9" fmla="*/ 630529 w 1721742"/>
              <a:gd name="connsiteY9" fmla="*/ 796638 h 891586"/>
              <a:gd name="connsiteX10" fmla="*/ 618115 w 1721742"/>
              <a:gd name="connsiteY10" fmla="*/ 725582 h 891586"/>
              <a:gd name="connsiteX0" fmla="*/ 647607 w 1751234"/>
              <a:gd name="connsiteY0" fmla="*/ 725582 h 891586"/>
              <a:gd name="connsiteX1" fmla="*/ 1180809 w 1751234"/>
              <a:gd name="connsiteY1" fmla="*/ 724804 h 891586"/>
              <a:gd name="connsiteX2" fmla="*/ 1648746 w 1751234"/>
              <a:gd name="connsiteY2" fmla="*/ 622036 h 891586"/>
              <a:gd name="connsiteX3" fmla="*/ 1693894 w 1751234"/>
              <a:gd name="connsiteY3" fmla="*/ 138261 h 891586"/>
              <a:gd name="connsiteX4" fmla="*/ 737013 w 1751234"/>
              <a:gd name="connsiteY4" fmla="*/ 2720 h 891586"/>
              <a:gd name="connsiteX5" fmla="*/ 45022 w 1751234"/>
              <a:gd name="connsiteY5" fmla="*/ 208270 h 891586"/>
              <a:gd name="connsiteX6" fmla="*/ 112285 w 1751234"/>
              <a:gd name="connsiteY6" fmla="*/ 648316 h 891586"/>
              <a:gd name="connsiteX7" fmla="*/ 476491 w 1751234"/>
              <a:gd name="connsiteY7" fmla="*/ 710126 h 891586"/>
              <a:gd name="connsiteX8" fmla="*/ 739379 w 1751234"/>
              <a:gd name="connsiteY8" fmla="*/ 891586 h 891586"/>
              <a:gd name="connsiteX9" fmla="*/ 660021 w 1751234"/>
              <a:gd name="connsiteY9" fmla="*/ 796638 h 891586"/>
              <a:gd name="connsiteX10" fmla="*/ 647607 w 1751234"/>
              <a:gd name="connsiteY10" fmla="*/ 725582 h 891586"/>
              <a:gd name="connsiteX0" fmla="*/ 643800 w 1747427"/>
              <a:gd name="connsiteY0" fmla="*/ 725582 h 891586"/>
              <a:gd name="connsiteX1" fmla="*/ 1177002 w 1747427"/>
              <a:gd name="connsiteY1" fmla="*/ 724804 h 891586"/>
              <a:gd name="connsiteX2" fmla="*/ 1644939 w 1747427"/>
              <a:gd name="connsiteY2" fmla="*/ 622036 h 891586"/>
              <a:gd name="connsiteX3" fmla="*/ 1690087 w 1747427"/>
              <a:gd name="connsiteY3" fmla="*/ 138261 h 891586"/>
              <a:gd name="connsiteX4" fmla="*/ 733206 w 1747427"/>
              <a:gd name="connsiteY4" fmla="*/ 2720 h 891586"/>
              <a:gd name="connsiteX5" fmla="*/ 41215 w 1747427"/>
              <a:gd name="connsiteY5" fmla="*/ 208270 h 891586"/>
              <a:gd name="connsiteX6" fmla="*/ 121645 w 1747427"/>
              <a:gd name="connsiteY6" fmla="*/ 629706 h 891586"/>
              <a:gd name="connsiteX7" fmla="*/ 472684 w 1747427"/>
              <a:gd name="connsiteY7" fmla="*/ 710126 h 891586"/>
              <a:gd name="connsiteX8" fmla="*/ 735572 w 1747427"/>
              <a:gd name="connsiteY8" fmla="*/ 891586 h 891586"/>
              <a:gd name="connsiteX9" fmla="*/ 656214 w 1747427"/>
              <a:gd name="connsiteY9" fmla="*/ 796638 h 891586"/>
              <a:gd name="connsiteX10" fmla="*/ 643800 w 1747427"/>
              <a:gd name="connsiteY10" fmla="*/ 725582 h 891586"/>
              <a:gd name="connsiteX0" fmla="*/ 622547 w 1726174"/>
              <a:gd name="connsiteY0" fmla="*/ 723164 h 889168"/>
              <a:gd name="connsiteX1" fmla="*/ 1155749 w 1726174"/>
              <a:gd name="connsiteY1" fmla="*/ 722386 h 889168"/>
              <a:gd name="connsiteX2" fmla="*/ 1623686 w 1726174"/>
              <a:gd name="connsiteY2" fmla="*/ 619618 h 889168"/>
              <a:gd name="connsiteX3" fmla="*/ 1668834 w 1726174"/>
              <a:gd name="connsiteY3" fmla="*/ 135843 h 889168"/>
              <a:gd name="connsiteX4" fmla="*/ 711953 w 1726174"/>
              <a:gd name="connsiteY4" fmla="*/ 302 h 889168"/>
              <a:gd name="connsiteX5" fmla="*/ 46296 w 1726174"/>
              <a:gd name="connsiteY5" fmla="*/ 158293 h 889168"/>
              <a:gd name="connsiteX6" fmla="*/ 100392 w 1726174"/>
              <a:gd name="connsiteY6" fmla="*/ 627288 h 889168"/>
              <a:gd name="connsiteX7" fmla="*/ 451431 w 1726174"/>
              <a:gd name="connsiteY7" fmla="*/ 707708 h 889168"/>
              <a:gd name="connsiteX8" fmla="*/ 714319 w 1726174"/>
              <a:gd name="connsiteY8" fmla="*/ 889168 h 889168"/>
              <a:gd name="connsiteX9" fmla="*/ 634961 w 1726174"/>
              <a:gd name="connsiteY9" fmla="*/ 794220 h 889168"/>
              <a:gd name="connsiteX10" fmla="*/ 622547 w 1726174"/>
              <a:gd name="connsiteY10" fmla="*/ 723164 h 889168"/>
              <a:gd name="connsiteX0" fmla="*/ 622547 w 1726174"/>
              <a:gd name="connsiteY0" fmla="*/ 723164 h 876761"/>
              <a:gd name="connsiteX1" fmla="*/ 1155749 w 1726174"/>
              <a:gd name="connsiteY1" fmla="*/ 722386 h 876761"/>
              <a:gd name="connsiteX2" fmla="*/ 1623686 w 1726174"/>
              <a:gd name="connsiteY2" fmla="*/ 619618 h 876761"/>
              <a:gd name="connsiteX3" fmla="*/ 1668834 w 1726174"/>
              <a:gd name="connsiteY3" fmla="*/ 135843 h 876761"/>
              <a:gd name="connsiteX4" fmla="*/ 711953 w 1726174"/>
              <a:gd name="connsiteY4" fmla="*/ 302 h 876761"/>
              <a:gd name="connsiteX5" fmla="*/ 46296 w 1726174"/>
              <a:gd name="connsiteY5" fmla="*/ 158293 h 876761"/>
              <a:gd name="connsiteX6" fmla="*/ 100392 w 1726174"/>
              <a:gd name="connsiteY6" fmla="*/ 627288 h 876761"/>
              <a:gd name="connsiteX7" fmla="*/ 451431 w 1726174"/>
              <a:gd name="connsiteY7" fmla="*/ 707708 h 876761"/>
              <a:gd name="connsiteX8" fmla="*/ 655068 w 1726174"/>
              <a:gd name="connsiteY8" fmla="*/ 876761 h 876761"/>
              <a:gd name="connsiteX9" fmla="*/ 634961 w 1726174"/>
              <a:gd name="connsiteY9" fmla="*/ 794220 h 876761"/>
              <a:gd name="connsiteX10" fmla="*/ 622547 w 1726174"/>
              <a:gd name="connsiteY10" fmla="*/ 723164 h 876761"/>
              <a:gd name="connsiteX0" fmla="*/ 622547 w 1726174"/>
              <a:gd name="connsiteY0" fmla="*/ 723164 h 876761"/>
              <a:gd name="connsiteX1" fmla="*/ 1155749 w 1726174"/>
              <a:gd name="connsiteY1" fmla="*/ 722386 h 876761"/>
              <a:gd name="connsiteX2" fmla="*/ 1623686 w 1726174"/>
              <a:gd name="connsiteY2" fmla="*/ 619618 h 876761"/>
              <a:gd name="connsiteX3" fmla="*/ 1668834 w 1726174"/>
              <a:gd name="connsiteY3" fmla="*/ 135843 h 876761"/>
              <a:gd name="connsiteX4" fmla="*/ 711953 w 1726174"/>
              <a:gd name="connsiteY4" fmla="*/ 302 h 876761"/>
              <a:gd name="connsiteX5" fmla="*/ 46296 w 1726174"/>
              <a:gd name="connsiteY5" fmla="*/ 158293 h 876761"/>
              <a:gd name="connsiteX6" fmla="*/ 100392 w 1726174"/>
              <a:gd name="connsiteY6" fmla="*/ 627288 h 876761"/>
              <a:gd name="connsiteX7" fmla="*/ 451431 w 1726174"/>
              <a:gd name="connsiteY7" fmla="*/ 707708 h 876761"/>
              <a:gd name="connsiteX8" fmla="*/ 655068 w 1726174"/>
              <a:gd name="connsiteY8" fmla="*/ 876761 h 876761"/>
              <a:gd name="connsiteX9" fmla="*/ 603690 w 1726174"/>
              <a:gd name="connsiteY9" fmla="*/ 792152 h 876761"/>
              <a:gd name="connsiteX10" fmla="*/ 622547 w 1726174"/>
              <a:gd name="connsiteY10" fmla="*/ 723164 h 876761"/>
              <a:gd name="connsiteX0" fmla="*/ 622547 w 1726174"/>
              <a:gd name="connsiteY0" fmla="*/ 723164 h 876761"/>
              <a:gd name="connsiteX1" fmla="*/ 1155749 w 1726174"/>
              <a:gd name="connsiteY1" fmla="*/ 722386 h 876761"/>
              <a:gd name="connsiteX2" fmla="*/ 1623686 w 1726174"/>
              <a:gd name="connsiteY2" fmla="*/ 619618 h 876761"/>
              <a:gd name="connsiteX3" fmla="*/ 1668834 w 1726174"/>
              <a:gd name="connsiteY3" fmla="*/ 135843 h 876761"/>
              <a:gd name="connsiteX4" fmla="*/ 711953 w 1726174"/>
              <a:gd name="connsiteY4" fmla="*/ 302 h 876761"/>
              <a:gd name="connsiteX5" fmla="*/ 46296 w 1726174"/>
              <a:gd name="connsiteY5" fmla="*/ 158293 h 876761"/>
              <a:gd name="connsiteX6" fmla="*/ 100392 w 1726174"/>
              <a:gd name="connsiteY6" fmla="*/ 627288 h 876761"/>
              <a:gd name="connsiteX7" fmla="*/ 451431 w 1726174"/>
              <a:gd name="connsiteY7" fmla="*/ 707708 h 876761"/>
              <a:gd name="connsiteX8" fmla="*/ 655068 w 1726174"/>
              <a:gd name="connsiteY8" fmla="*/ 876761 h 876761"/>
              <a:gd name="connsiteX9" fmla="*/ 603690 w 1726174"/>
              <a:gd name="connsiteY9" fmla="*/ 792152 h 876761"/>
              <a:gd name="connsiteX10" fmla="*/ 622547 w 1726174"/>
              <a:gd name="connsiteY10" fmla="*/ 723164 h 876761"/>
              <a:gd name="connsiteX0" fmla="*/ 596213 w 1726174"/>
              <a:gd name="connsiteY0" fmla="*/ 719029 h 876761"/>
              <a:gd name="connsiteX1" fmla="*/ 1155749 w 1726174"/>
              <a:gd name="connsiteY1" fmla="*/ 722386 h 876761"/>
              <a:gd name="connsiteX2" fmla="*/ 1623686 w 1726174"/>
              <a:gd name="connsiteY2" fmla="*/ 619618 h 876761"/>
              <a:gd name="connsiteX3" fmla="*/ 1668834 w 1726174"/>
              <a:gd name="connsiteY3" fmla="*/ 135843 h 876761"/>
              <a:gd name="connsiteX4" fmla="*/ 711953 w 1726174"/>
              <a:gd name="connsiteY4" fmla="*/ 302 h 876761"/>
              <a:gd name="connsiteX5" fmla="*/ 46296 w 1726174"/>
              <a:gd name="connsiteY5" fmla="*/ 158293 h 876761"/>
              <a:gd name="connsiteX6" fmla="*/ 100392 w 1726174"/>
              <a:gd name="connsiteY6" fmla="*/ 627288 h 876761"/>
              <a:gd name="connsiteX7" fmla="*/ 451431 w 1726174"/>
              <a:gd name="connsiteY7" fmla="*/ 707708 h 876761"/>
              <a:gd name="connsiteX8" fmla="*/ 655068 w 1726174"/>
              <a:gd name="connsiteY8" fmla="*/ 876761 h 876761"/>
              <a:gd name="connsiteX9" fmla="*/ 603690 w 1726174"/>
              <a:gd name="connsiteY9" fmla="*/ 792152 h 876761"/>
              <a:gd name="connsiteX10" fmla="*/ 596213 w 1726174"/>
              <a:gd name="connsiteY10" fmla="*/ 719029 h 876761"/>
              <a:gd name="connsiteX0" fmla="*/ 596213 w 1726174"/>
              <a:gd name="connsiteY0" fmla="*/ 719029 h 876761"/>
              <a:gd name="connsiteX1" fmla="*/ 1155749 w 1726174"/>
              <a:gd name="connsiteY1" fmla="*/ 722386 h 876761"/>
              <a:gd name="connsiteX2" fmla="*/ 1623686 w 1726174"/>
              <a:gd name="connsiteY2" fmla="*/ 619618 h 876761"/>
              <a:gd name="connsiteX3" fmla="*/ 1668834 w 1726174"/>
              <a:gd name="connsiteY3" fmla="*/ 135843 h 876761"/>
              <a:gd name="connsiteX4" fmla="*/ 711953 w 1726174"/>
              <a:gd name="connsiteY4" fmla="*/ 302 h 876761"/>
              <a:gd name="connsiteX5" fmla="*/ 46296 w 1726174"/>
              <a:gd name="connsiteY5" fmla="*/ 158293 h 876761"/>
              <a:gd name="connsiteX6" fmla="*/ 100392 w 1726174"/>
              <a:gd name="connsiteY6" fmla="*/ 627288 h 876761"/>
              <a:gd name="connsiteX7" fmla="*/ 451431 w 1726174"/>
              <a:gd name="connsiteY7" fmla="*/ 707708 h 876761"/>
              <a:gd name="connsiteX8" fmla="*/ 655068 w 1726174"/>
              <a:gd name="connsiteY8" fmla="*/ 876761 h 876761"/>
              <a:gd name="connsiteX9" fmla="*/ 597107 w 1726174"/>
              <a:gd name="connsiteY9" fmla="*/ 790084 h 876761"/>
              <a:gd name="connsiteX10" fmla="*/ 596213 w 1726174"/>
              <a:gd name="connsiteY10" fmla="*/ 719029 h 876761"/>
              <a:gd name="connsiteX0" fmla="*/ 596213 w 1726174"/>
              <a:gd name="connsiteY0" fmla="*/ 719029 h 856083"/>
              <a:gd name="connsiteX1" fmla="*/ 1155749 w 1726174"/>
              <a:gd name="connsiteY1" fmla="*/ 722386 h 856083"/>
              <a:gd name="connsiteX2" fmla="*/ 1623686 w 1726174"/>
              <a:gd name="connsiteY2" fmla="*/ 619618 h 856083"/>
              <a:gd name="connsiteX3" fmla="*/ 1668834 w 1726174"/>
              <a:gd name="connsiteY3" fmla="*/ 135843 h 856083"/>
              <a:gd name="connsiteX4" fmla="*/ 711953 w 1726174"/>
              <a:gd name="connsiteY4" fmla="*/ 302 h 856083"/>
              <a:gd name="connsiteX5" fmla="*/ 46296 w 1726174"/>
              <a:gd name="connsiteY5" fmla="*/ 158293 h 856083"/>
              <a:gd name="connsiteX6" fmla="*/ 100392 w 1726174"/>
              <a:gd name="connsiteY6" fmla="*/ 627288 h 856083"/>
              <a:gd name="connsiteX7" fmla="*/ 451431 w 1726174"/>
              <a:gd name="connsiteY7" fmla="*/ 707708 h 856083"/>
              <a:gd name="connsiteX8" fmla="*/ 640255 w 1726174"/>
              <a:gd name="connsiteY8" fmla="*/ 856083 h 856083"/>
              <a:gd name="connsiteX9" fmla="*/ 597107 w 1726174"/>
              <a:gd name="connsiteY9" fmla="*/ 790084 h 856083"/>
              <a:gd name="connsiteX10" fmla="*/ 596213 w 1726174"/>
              <a:gd name="connsiteY10" fmla="*/ 719029 h 856083"/>
              <a:gd name="connsiteX0" fmla="*/ 596213 w 1726174"/>
              <a:gd name="connsiteY0" fmla="*/ 719029 h 856083"/>
              <a:gd name="connsiteX1" fmla="*/ 1155749 w 1726174"/>
              <a:gd name="connsiteY1" fmla="*/ 722386 h 856083"/>
              <a:gd name="connsiteX2" fmla="*/ 1623686 w 1726174"/>
              <a:gd name="connsiteY2" fmla="*/ 619618 h 856083"/>
              <a:gd name="connsiteX3" fmla="*/ 1668834 w 1726174"/>
              <a:gd name="connsiteY3" fmla="*/ 135843 h 856083"/>
              <a:gd name="connsiteX4" fmla="*/ 711953 w 1726174"/>
              <a:gd name="connsiteY4" fmla="*/ 302 h 856083"/>
              <a:gd name="connsiteX5" fmla="*/ 46296 w 1726174"/>
              <a:gd name="connsiteY5" fmla="*/ 158293 h 856083"/>
              <a:gd name="connsiteX6" fmla="*/ 100392 w 1726174"/>
              <a:gd name="connsiteY6" fmla="*/ 627288 h 856083"/>
              <a:gd name="connsiteX7" fmla="*/ 451431 w 1726174"/>
              <a:gd name="connsiteY7" fmla="*/ 707708 h 856083"/>
              <a:gd name="connsiteX8" fmla="*/ 640255 w 1726174"/>
              <a:gd name="connsiteY8" fmla="*/ 856083 h 856083"/>
              <a:gd name="connsiteX9" fmla="*/ 592170 w 1726174"/>
              <a:gd name="connsiteY9" fmla="*/ 775610 h 856083"/>
              <a:gd name="connsiteX10" fmla="*/ 596213 w 1726174"/>
              <a:gd name="connsiteY10" fmla="*/ 719029 h 856083"/>
              <a:gd name="connsiteX0" fmla="*/ 596213 w 1726174"/>
              <a:gd name="connsiteY0" fmla="*/ 719029 h 856083"/>
              <a:gd name="connsiteX1" fmla="*/ 1155749 w 1726174"/>
              <a:gd name="connsiteY1" fmla="*/ 722386 h 856083"/>
              <a:gd name="connsiteX2" fmla="*/ 1623686 w 1726174"/>
              <a:gd name="connsiteY2" fmla="*/ 619618 h 856083"/>
              <a:gd name="connsiteX3" fmla="*/ 1668834 w 1726174"/>
              <a:gd name="connsiteY3" fmla="*/ 135843 h 856083"/>
              <a:gd name="connsiteX4" fmla="*/ 711953 w 1726174"/>
              <a:gd name="connsiteY4" fmla="*/ 302 h 856083"/>
              <a:gd name="connsiteX5" fmla="*/ 46296 w 1726174"/>
              <a:gd name="connsiteY5" fmla="*/ 158293 h 856083"/>
              <a:gd name="connsiteX6" fmla="*/ 100392 w 1726174"/>
              <a:gd name="connsiteY6" fmla="*/ 627288 h 856083"/>
              <a:gd name="connsiteX7" fmla="*/ 451431 w 1726174"/>
              <a:gd name="connsiteY7" fmla="*/ 707708 h 856083"/>
              <a:gd name="connsiteX8" fmla="*/ 640255 w 1726174"/>
              <a:gd name="connsiteY8" fmla="*/ 856083 h 856083"/>
              <a:gd name="connsiteX9" fmla="*/ 592170 w 1726174"/>
              <a:gd name="connsiteY9" fmla="*/ 775610 h 856083"/>
              <a:gd name="connsiteX10" fmla="*/ 596213 w 1726174"/>
              <a:gd name="connsiteY10" fmla="*/ 719029 h 856083"/>
              <a:gd name="connsiteX0" fmla="*/ 596213 w 1726174"/>
              <a:gd name="connsiteY0" fmla="*/ 719029 h 843676"/>
              <a:gd name="connsiteX1" fmla="*/ 1155749 w 1726174"/>
              <a:gd name="connsiteY1" fmla="*/ 722386 h 843676"/>
              <a:gd name="connsiteX2" fmla="*/ 1623686 w 1726174"/>
              <a:gd name="connsiteY2" fmla="*/ 619618 h 843676"/>
              <a:gd name="connsiteX3" fmla="*/ 1668834 w 1726174"/>
              <a:gd name="connsiteY3" fmla="*/ 135843 h 843676"/>
              <a:gd name="connsiteX4" fmla="*/ 711953 w 1726174"/>
              <a:gd name="connsiteY4" fmla="*/ 302 h 843676"/>
              <a:gd name="connsiteX5" fmla="*/ 46296 w 1726174"/>
              <a:gd name="connsiteY5" fmla="*/ 158293 h 843676"/>
              <a:gd name="connsiteX6" fmla="*/ 100392 w 1726174"/>
              <a:gd name="connsiteY6" fmla="*/ 627288 h 843676"/>
              <a:gd name="connsiteX7" fmla="*/ 451431 w 1726174"/>
              <a:gd name="connsiteY7" fmla="*/ 707708 h 843676"/>
              <a:gd name="connsiteX8" fmla="*/ 633672 w 1726174"/>
              <a:gd name="connsiteY8" fmla="*/ 843676 h 843676"/>
              <a:gd name="connsiteX9" fmla="*/ 592170 w 1726174"/>
              <a:gd name="connsiteY9" fmla="*/ 775610 h 843676"/>
              <a:gd name="connsiteX10" fmla="*/ 596213 w 1726174"/>
              <a:gd name="connsiteY10" fmla="*/ 719029 h 843676"/>
              <a:gd name="connsiteX0" fmla="*/ 596213 w 1726174"/>
              <a:gd name="connsiteY0" fmla="*/ 719029 h 843676"/>
              <a:gd name="connsiteX1" fmla="*/ 1155749 w 1726174"/>
              <a:gd name="connsiteY1" fmla="*/ 722386 h 843676"/>
              <a:gd name="connsiteX2" fmla="*/ 1623686 w 1726174"/>
              <a:gd name="connsiteY2" fmla="*/ 619618 h 843676"/>
              <a:gd name="connsiteX3" fmla="*/ 1668834 w 1726174"/>
              <a:gd name="connsiteY3" fmla="*/ 135843 h 843676"/>
              <a:gd name="connsiteX4" fmla="*/ 711953 w 1726174"/>
              <a:gd name="connsiteY4" fmla="*/ 302 h 843676"/>
              <a:gd name="connsiteX5" fmla="*/ 46296 w 1726174"/>
              <a:gd name="connsiteY5" fmla="*/ 158293 h 843676"/>
              <a:gd name="connsiteX6" fmla="*/ 100392 w 1726174"/>
              <a:gd name="connsiteY6" fmla="*/ 627288 h 843676"/>
              <a:gd name="connsiteX7" fmla="*/ 451431 w 1726174"/>
              <a:gd name="connsiteY7" fmla="*/ 707708 h 843676"/>
              <a:gd name="connsiteX8" fmla="*/ 633672 w 1726174"/>
              <a:gd name="connsiteY8" fmla="*/ 843676 h 843676"/>
              <a:gd name="connsiteX9" fmla="*/ 592170 w 1726174"/>
              <a:gd name="connsiteY9" fmla="*/ 775610 h 843676"/>
              <a:gd name="connsiteX10" fmla="*/ 596213 w 1726174"/>
              <a:gd name="connsiteY10" fmla="*/ 719029 h 843676"/>
              <a:gd name="connsiteX0" fmla="*/ 596213 w 1726174"/>
              <a:gd name="connsiteY0" fmla="*/ 719029 h 843785"/>
              <a:gd name="connsiteX1" fmla="*/ 1155749 w 1726174"/>
              <a:gd name="connsiteY1" fmla="*/ 722386 h 843785"/>
              <a:gd name="connsiteX2" fmla="*/ 1623686 w 1726174"/>
              <a:gd name="connsiteY2" fmla="*/ 619618 h 843785"/>
              <a:gd name="connsiteX3" fmla="*/ 1668834 w 1726174"/>
              <a:gd name="connsiteY3" fmla="*/ 135843 h 843785"/>
              <a:gd name="connsiteX4" fmla="*/ 711953 w 1726174"/>
              <a:gd name="connsiteY4" fmla="*/ 302 h 843785"/>
              <a:gd name="connsiteX5" fmla="*/ 46296 w 1726174"/>
              <a:gd name="connsiteY5" fmla="*/ 158293 h 843785"/>
              <a:gd name="connsiteX6" fmla="*/ 100392 w 1726174"/>
              <a:gd name="connsiteY6" fmla="*/ 627288 h 843785"/>
              <a:gd name="connsiteX7" fmla="*/ 451431 w 1726174"/>
              <a:gd name="connsiteY7" fmla="*/ 707708 h 843785"/>
              <a:gd name="connsiteX8" fmla="*/ 633672 w 1726174"/>
              <a:gd name="connsiteY8" fmla="*/ 843676 h 843785"/>
              <a:gd name="connsiteX9" fmla="*/ 592170 w 1726174"/>
              <a:gd name="connsiteY9" fmla="*/ 775610 h 843785"/>
              <a:gd name="connsiteX10" fmla="*/ 596213 w 1726174"/>
              <a:gd name="connsiteY10" fmla="*/ 719029 h 843785"/>
              <a:gd name="connsiteX0" fmla="*/ 596213 w 1726174"/>
              <a:gd name="connsiteY0" fmla="*/ 719029 h 843785"/>
              <a:gd name="connsiteX1" fmla="*/ 1155749 w 1726174"/>
              <a:gd name="connsiteY1" fmla="*/ 722386 h 843785"/>
              <a:gd name="connsiteX2" fmla="*/ 1623686 w 1726174"/>
              <a:gd name="connsiteY2" fmla="*/ 619618 h 843785"/>
              <a:gd name="connsiteX3" fmla="*/ 1668834 w 1726174"/>
              <a:gd name="connsiteY3" fmla="*/ 135843 h 843785"/>
              <a:gd name="connsiteX4" fmla="*/ 711953 w 1726174"/>
              <a:gd name="connsiteY4" fmla="*/ 302 h 843785"/>
              <a:gd name="connsiteX5" fmla="*/ 46296 w 1726174"/>
              <a:gd name="connsiteY5" fmla="*/ 158293 h 843785"/>
              <a:gd name="connsiteX6" fmla="*/ 100392 w 1726174"/>
              <a:gd name="connsiteY6" fmla="*/ 627288 h 843785"/>
              <a:gd name="connsiteX7" fmla="*/ 451431 w 1726174"/>
              <a:gd name="connsiteY7" fmla="*/ 707708 h 843785"/>
              <a:gd name="connsiteX8" fmla="*/ 633672 w 1726174"/>
              <a:gd name="connsiteY8" fmla="*/ 843676 h 843785"/>
              <a:gd name="connsiteX9" fmla="*/ 592170 w 1726174"/>
              <a:gd name="connsiteY9" fmla="*/ 775610 h 843785"/>
              <a:gd name="connsiteX10" fmla="*/ 596213 w 1726174"/>
              <a:gd name="connsiteY10" fmla="*/ 719029 h 843785"/>
              <a:gd name="connsiteX0" fmla="*/ 596213 w 1726174"/>
              <a:gd name="connsiteY0" fmla="*/ 719029 h 843785"/>
              <a:gd name="connsiteX1" fmla="*/ 1155749 w 1726174"/>
              <a:gd name="connsiteY1" fmla="*/ 722386 h 843785"/>
              <a:gd name="connsiteX2" fmla="*/ 1623686 w 1726174"/>
              <a:gd name="connsiteY2" fmla="*/ 619618 h 843785"/>
              <a:gd name="connsiteX3" fmla="*/ 1668834 w 1726174"/>
              <a:gd name="connsiteY3" fmla="*/ 135843 h 843785"/>
              <a:gd name="connsiteX4" fmla="*/ 711953 w 1726174"/>
              <a:gd name="connsiteY4" fmla="*/ 302 h 843785"/>
              <a:gd name="connsiteX5" fmla="*/ 46296 w 1726174"/>
              <a:gd name="connsiteY5" fmla="*/ 158293 h 843785"/>
              <a:gd name="connsiteX6" fmla="*/ 100392 w 1726174"/>
              <a:gd name="connsiteY6" fmla="*/ 627288 h 843785"/>
              <a:gd name="connsiteX7" fmla="*/ 451431 w 1726174"/>
              <a:gd name="connsiteY7" fmla="*/ 707708 h 843785"/>
              <a:gd name="connsiteX8" fmla="*/ 633672 w 1726174"/>
              <a:gd name="connsiteY8" fmla="*/ 843676 h 843785"/>
              <a:gd name="connsiteX9" fmla="*/ 603967 w 1726174"/>
              <a:gd name="connsiteY9" fmla="*/ 795371 h 843785"/>
              <a:gd name="connsiteX10" fmla="*/ 596213 w 1726174"/>
              <a:gd name="connsiteY10" fmla="*/ 719029 h 843785"/>
              <a:gd name="connsiteX0" fmla="*/ 596213 w 1726174"/>
              <a:gd name="connsiteY0" fmla="*/ 719029 h 833928"/>
              <a:gd name="connsiteX1" fmla="*/ 1155749 w 1726174"/>
              <a:gd name="connsiteY1" fmla="*/ 722386 h 833928"/>
              <a:gd name="connsiteX2" fmla="*/ 1623686 w 1726174"/>
              <a:gd name="connsiteY2" fmla="*/ 619618 h 833928"/>
              <a:gd name="connsiteX3" fmla="*/ 1668834 w 1726174"/>
              <a:gd name="connsiteY3" fmla="*/ 135843 h 833928"/>
              <a:gd name="connsiteX4" fmla="*/ 711953 w 1726174"/>
              <a:gd name="connsiteY4" fmla="*/ 302 h 833928"/>
              <a:gd name="connsiteX5" fmla="*/ 46296 w 1726174"/>
              <a:gd name="connsiteY5" fmla="*/ 158293 h 833928"/>
              <a:gd name="connsiteX6" fmla="*/ 100392 w 1726174"/>
              <a:gd name="connsiteY6" fmla="*/ 627288 h 833928"/>
              <a:gd name="connsiteX7" fmla="*/ 451431 w 1726174"/>
              <a:gd name="connsiteY7" fmla="*/ 707708 h 833928"/>
              <a:gd name="connsiteX8" fmla="*/ 629740 w 1726174"/>
              <a:gd name="connsiteY8" fmla="*/ 833796 h 833928"/>
              <a:gd name="connsiteX9" fmla="*/ 603967 w 1726174"/>
              <a:gd name="connsiteY9" fmla="*/ 795371 h 833928"/>
              <a:gd name="connsiteX10" fmla="*/ 596213 w 1726174"/>
              <a:gd name="connsiteY10" fmla="*/ 719029 h 833928"/>
              <a:gd name="connsiteX0" fmla="*/ 596213 w 1726174"/>
              <a:gd name="connsiteY0" fmla="*/ 719029 h 833928"/>
              <a:gd name="connsiteX1" fmla="*/ 1155749 w 1726174"/>
              <a:gd name="connsiteY1" fmla="*/ 722386 h 833928"/>
              <a:gd name="connsiteX2" fmla="*/ 1623686 w 1726174"/>
              <a:gd name="connsiteY2" fmla="*/ 619618 h 833928"/>
              <a:gd name="connsiteX3" fmla="*/ 1668834 w 1726174"/>
              <a:gd name="connsiteY3" fmla="*/ 135843 h 833928"/>
              <a:gd name="connsiteX4" fmla="*/ 711953 w 1726174"/>
              <a:gd name="connsiteY4" fmla="*/ 302 h 833928"/>
              <a:gd name="connsiteX5" fmla="*/ 46296 w 1726174"/>
              <a:gd name="connsiteY5" fmla="*/ 158293 h 833928"/>
              <a:gd name="connsiteX6" fmla="*/ 100392 w 1726174"/>
              <a:gd name="connsiteY6" fmla="*/ 627288 h 833928"/>
              <a:gd name="connsiteX7" fmla="*/ 451431 w 1726174"/>
              <a:gd name="connsiteY7" fmla="*/ 707708 h 833928"/>
              <a:gd name="connsiteX8" fmla="*/ 629740 w 1726174"/>
              <a:gd name="connsiteY8" fmla="*/ 833796 h 833928"/>
              <a:gd name="connsiteX9" fmla="*/ 602001 w 1726174"/>
              <a:gd name="connsiteY9" fmla="*/ 787961 h 833928"/>
              <a:gd name="connsiteX10" fmla="*/ 596213 w 1726174"/>
              <a:gd name="connsiteY10" fmla="*/ 719029 h 833928"/>
              <a:gd name="connsiteX0" fmla="*/ 596213 w 1726174"/>
              <a:gd name="connsiteY0" fmla="*/ 719029 h 836314"/>
              <a:gd name="connsiteX1" fmla="*/ 1155749 w 1726174"/>
              <a:gd name="connsiteY1" fmla="*/ 722386 h 836314"/>
              <a:gd name="connsiteX2" fmla="*/ 1623686 w 1726174"/>
              <a:gd name="connsiteY2" fmla="*/ 619618 h 836314"/>
              <a:gd name="connsiteX3" fmla="*/ 1668834 w 1726174"/>
              <a:gd name="connsiteY3" fmla="*/ 135843 h 836314"/>
              <a:gd name="connsiteX4" fmla="*/ 711953 w 1726174"/>
              <a:gd name="connsiteY4" fmla="*/ 302 h 836314"/>
              <a:gd name="connsiteX5" fmla="*/ 46296 w 1726174"/>
              <a:gd name="connsiteY5" fmla="*/ 158293 h 836314"/>
              <a:gd name="connsiteX6" fmla="*/ 100392 w 1726174"/>
              <a:gd name="connsiteY6" fmla="*/ 627288 h 836314"/>
              <a:gd name="connsiteX7" fmla="*/ 451431 w 1726174"/>
              <a:gd name="connsiteY7" fmla="*/ 707708 h 836314"/>
              <a:gd name="connsiteX8" fmla="*/ 624372 w 1726174"/>
              <a:gd name="connsiteY8" fmla="*/ 836189 h 836314"/>
              <a:gd name="connsiteX9" fmla="*/ 602001 w 1726174"/>
              <a:gd name="connsiteY9" fmla="*/ 787961 h 836314"/>
              <a:gd name="connsiteX10" fmla="*/ 596213 w 1726174"/>
              <a:gd name="connsiteY10" fmla="*/ 719029 h 836314"/>
              <a:gd name="connsiteX0" fmla="*/ 606950 w 1726174"/>
              <a:gd name="connsiteY0" fmla="*/ 711850 h 836314"/>
              <a:gd name="connsiteX1" fmla="*/ 1155749 w 1726174"/>
              <a:gd name="connsiteY1" fmla="*/ 722386 h 836314"/>
              <a:gd name="connsiteX2" fmla="*/ 1623686 w 1726174"/>
              <a:gd name="connsiteY2" fmla="*/ 619618 h 836314"/>
              <a:gd name="connsiteX3" fmla="*/ 1668834 w 1726174"/>
              <a:gd name="connsiteY3" fmla="*/ 135843 h 836314"/>
              <a:gd name="connsiteX4" fmla="*/ 711953 w 1726174"/>
              <a:gd name="connsiteY4" fmla="*/ 302 h 836314"/>
              <a:gd name="connsiteX5" fmla="*/ 46296 w 1726174"/>
              <a:gd name="connsiteY5" fmla="*/ 158293 h 836314"/>
              <a:gd name="connsiteX6" fmla="*/ 100392 w 1726174"/>
              <a:gd name="connsiteY6" fmla="*/ 627288 h 836314"/>
              <a:gd name="connsiteX7" fmla="*/ 451431 w 1726174"/>
              <a:gd name="connsiteY7" fmla="*/ 707708 h 836314"/>
              <a:gd name="connsiteX8" fmla="*/ 624372 w 1726174"/>
              <a:gd name="connsiteY8" fmla="*/ 836189 h 836314"/>
              <a:gd name="connsiteX9" fmla="*/ 602001 w 1726174"/>
              <a:gd name="connsiteY9" fmla="*/ 787961 h 836314"/>
              <a:gd name="connsiteX10" fmla="*/ 606950 w 1726174"/>
              <a:gd name="connsiteY10" fmla="*/ 711850 h 836314"/>
              <a:gd name="connsiteX0" fmla="*/ 612615 w 1731839"/>
              <a:gd name="connsiteY0" fmla="*/ 711557 h 836021"/>
              <a:gd name="connsiteX1" fmla="*/ 1161414 w 1731839"/>
              <a:gd name="connsiteY1" fmla="*/ 722093 h 836021"/>
              <a:gd name="connsiteX2" fmla="*/ 1629351 w 1731839"/>
              <a:gd name="connsiteY2" fmla="*/ 619325 h 836021"/>
              <a:gd name="connsiteX3" fmla="*/ 1674499 w 1731839"/>
              <a:gd name="connsiteY3" fmla="*/ 135550 h 836021"/>
              <a:gd name="connsiteX4" fmla="*/ 717618 w 1731839"/>
              <a:gd name="connsiteY4" fmla="*/ 9 h 836021"/>
              <a:gd name="connsiteX5" fmla="*/ 44803 w 1731839"/>
              <a:gd name="connsiteY5" fmla="*/ 138857 h 836021"/>
              <a:gd name="connsiteX6" fmla="*/ 106057 w 1731839"/>
              <a:gd name="connsiteY6" fmla="*/ 626995 h 836021"/>
              <a:gd name="connsiteX7" fmla="*/ 457096 w 1731839"/>
              <a:gd name="connsiteY7" fmla="*/ 707415 h 836021"/>
              <a:gd name="connsiteX8" fmla="*/ 630037 w 1731839"/>
              <a:gd name="connsiteY8" fmla="*/ 835896 h 836021"/>
              <a:gd name="connsiteX9" fmla="*/ 607666 w 1731839"/>
              <a:gd name="connsiteY9" fmla="*/ 787668 h 836021"/>
              <a:gd name="connsiteX10" fmla="*/ 612615 w 1731839"/>
              <a:gd name="connsiteY10" fmla="*/ 711557 h 836021"/>
              <a:gd name="connsiteX0" fmla="*/ 616922 w 1736146"/>
              <a:gd name="connsiteY0" fmla="*/ 712781 h 837245"/>
              <a:gd name="connsiteX1" fmla="*/ 1165721 w 1736146"/>
              <a:gd name="connsiteY1" fmla="*/ 723317 h 837245"/>
              <a:gd name="connsiteX2" fmla="*/ 1633658 w 1736146"/>
              <a:gd name="connsiteY2" fmla="*/ 620549 h 837245"/>
              <a:gd name="connsiteX3" fmla="*/ 1678806 w 1736146"/>
              <a:gd name="connsiteY3" fmla="*/ 136774 h 837245"/>
              <a:gd name="connsiteX4" fmla="*/ 721925 w 1736146"/>
              <a:gd name="connsiteY4" fmla="*/ 1233 h 837245"/>
              <a:gd name="connsiteX5" fmla="*/ 43741 w 1736146"/>
              <a:gd name="connsiteY5" fmla="*/ 106580 h 837245"/>
              <a:gd name="connsiteX6" fmla="*/ 110364 w 1736146"/>
              <a:gd name="connsiteY6" fmla="*/ 628219 h 837245"/>
              <a:gd name="connsiteX7" fmla="*/ 461403 w 1736146"/>
              <a:gd name="connsiteY7" fmla="*/ 708639 h 837245"/>
              <a:gd name="connsiteX8" fmla="*/ 634344 w 1736146"/>
              <a:gd name="connsiteY8" fmla="*/ 837120 h 837245"/>
              <a:gd name="connsiteX9" fmla="*/ 611973 w 1736146"/>
              <a:gd name="connsiteY9" fmla="*/ 788892 h 837245"/>
              <a:gd name="connsiteX10" fmla="*/ 616922 w 1736146"/>
              <a:gd name="connsiteY10" fmla="*/ 712781 h 837245"/>
              <a:gd name="connsiteX0" fmla="*/ 616922 w 1736146"/>
              <a:gd name="connsiteY0" fmla="*/ 712781 h 837245"/>
              <a:gd name="connsiteX1" fmla="*/ 1165721 w 1736146"/>
              <a:gd name="connsiteY1" fmla="*/ 723317 h 837245"/>
              <a:gd name="connsiteX2" fmla="*/ 1633658 w 1736146"/>
              <a:gd name="connsiteY2" fmla="*/ 620549 h 837245"/>
              <a:gd name="connsiteX3" fmla="*/ 1678806 w 1736146"/>
              <a:gd name="connsiteY3" fmla="*/ 136774 h 837245"/>
              <a:gd name="connsiteX4" fmla="*/ 721925 w 1736146"/>
              <a:gd name="connsiteY4" fmla="*/ 1233 h 837245"/>
              <a:gd name="connsiteX5" fmla="*/ 43741 w 1736146"/>
              <a:gd name="connsiteY5" fmla="*/ 106580 h 837245"/>
              <a:gd name="connsiteX6" fmla="*/ 110364 w 1736146"/>
              <a:gd name="connsiteY6" fmla="*/ 628219 h 837245"/>
              <a:gd name="connsiteX7" fmla="*/ 461403 w 1736146"/>
              <a:gd name="connsiteY7" fmla="*/ 708639 h 837245"/>
              <a:gd name="connsiteX8" fmla="*/ 634344 w 1736146"/>
              <a:gd name="connsiteY8" fmla="*/ 837120 h 837245"/>
              <a:gd name="connsiteX9" fmla="*/ 613762 w 1736146"/>
              <a:gd name="connsiteY9" fmla="*/ 791285 h 837245"/>
              <a:gd name="connsiteX10" fmla="*/ 616922 w 1736146"/>
              <a:gd name="connsiteY10" fmla="*/ 712781 h 837245"/>
              <a:gd name="connsiteX0" fmla="*/ 616922 w 1736146"/>
              <a:gd name="connsiteY0" fmla="*/ 712781 h 837245"/>
              <a:gd name="connsiteX1" fmla="*/ 1165721 w 1736146"/>
              <a:gd name="connsiteY1" fmla="*/ 723317 h 837245"/>
              <a:gd name="connsiteX2" fmla="*/ 1633658 w 1736146"/>
              <a:gd name="connsiteY2" fmla="*/ 620549 h 837245"/>
              <a:gd name="connsiteX3" fmla="*/ 1678806 w 1736146"/>
              <a:gd name="connsiteY3" fmla="*/ 136774 h 837245"/>
              <a:gd name="connsiteX4" fmla="*/ 721925 w 1736146"/>
              <a:gd name="connsiteY4" fmla="*/ 1233 h 837245"/>
              <a:gd name="connsiteX5" fmla="*/ 43741 w 1736146"/>
              <a:gd name="connsiteY5" fmla="*/ 106580 h 837245"/>
              <a:gd name="connsiteX6" fmla="*/ 110364 w 1736146"/>
              <a:gd name="connsiteY6" fmla="*/ 628219 h 837245"/>
              <a:gd name="connsiteX7" fmla="*/ 461403 w 1736146"/>
              <a:gd name="connsiteY7" fmla="*/ 708639 h 837245"/>
              <a:gd name="connsiteX8" fmla="*/ 634344 w 1736146"/>
              <a:gd name="connsiteY8" fmla="*/ 837120 h 837245"/>
              <a:gd name="connsiteX9" fmla="*/ 613762 w 1736146"/>
              <a:gd name="connsiteY9" fmla="*/ 791285 h 837245"/>
              <a:gd name="connsiteX10" fmla="*/ 616922 w 1736146"/>
              <a:gd name="connsiteY10" fmla="*/ 712781 h 837245"/>
              <a:gd name="connsiteX0" fmla="*/ 616922 w 1736070"/>
              <a:gd name="connsiteY0" fmla="*/ 712781 h 837245"/>
              <a:gd name="connsiteX1" fmla="*/ 1167511 w 1736070"/>
              <a:gd name="connsiteY1" fmla="*/ 711353 h 837245"/>
              <a:gd name="connsiteX2" fmla="*/ 1633658 w 1736070"/>
              <a:gd name="connsiteY2" fmla="*/ 620549 h 837245"/>
              <a:gd name="connsiteX3" fmla="*/ 1678806 w 1736070"/>
              <a:gd name="connsiteY3" fmla="*/ 136774 h 837245"/>
              <a:gd name="connsiteX4" fmla="*/ 721925 w 1736070"/>
              <a:gd name="connsiteY4" fmla="*/ 1233 h 837245"/>
              <a:gd name="connsiteX5" fmla="*/ 43741 w 1736070"/>
              <a:gd name="connsiteY5" fmla="*/ 106580 h 837245"/>
              <a:gd name="connsiteX6" fmla="*/ 110364 w 1736070"/>
              <a:gd name="connsiteY6" fmla="*/ 628219 h 837245"/>
              <a:gd name="connsiteX7" fmla="*/ 461403 w 1736070"/>
              <a:gd name="connsiteY7" fmla="*/ 708639 h 837245"/>
              <a:gd name="connsiteX8" fmla="*/ 634344 w 1736070"/>
              <a:gd name="connsiteY8" fmla="*/ 837120 h 837245"/>
              <a:gd name="connsiteX9" fmla="*/ 613762 w 1736070"/>
              <a:gd name="connsiteY9" fmla="*/ 791285 h 837245"/>
              <a:gd name="connsiteX10" fmla="*/ 616922 w 1736070"/>
              <a:gd name="connsiteY10" fmla="*/ 712781 h 837245"/>
              <a:gd name="connsiteX0" fmla="*/ 616922 w 1736070"/>
              <a:gd name="connsiteY0" fmla="*/ 712781 h 837245"/>
              <a:gd name="connsiteX1" fmla="*/ 1167511 w 1736070"/>
              <a:gd name="connsiteY1" fmla="*/ 711353 h 837245"/>
              <a:gd name="connsiteX2" fmla="*/ 1633658 w 1736070"/>
              <a:gd name="connsiteY2" fmla="*/ 620549 h 837245"/>
              <a:gd name="connsiteX3" fmla="*/ 1678806 w 1736070"/>
              <a:gd name="connsiteY3" fmla="*/ 136774 h 837245"/>
              <a:gd name="connsiteX4" fmla="*/ 721925 w 1736070"/>
              <a:gd name="connsiteY4" fmla="*/ 1233 h 837245"/>
              <a:gd name="connsiteX5" fmla="*/ 43741 w 1736070"/>
              <a:gd name="connsiteY5" fmla="*/ 106580 h 837245"/>
              <a:gd name="connsiteX6" fmla="*/ 110364 w 1736070"/>
              <a:gd name="connsiteY6" fmla="*/ 628219 h 837245"/>
              <a:gd name="connsiteX7" fmla="*/ 461403 w 1736070"/>
              <a:gd name="connsiteY7" fmla="*/ 708639 h 837245"/>
              <a:gd name="connsiteX8" fmla="*/ 634344 w 1736070"/>
              <a:gd name="connsiteY8" fmla="*/ 837120 h 837245"/>
              <a:gd name="connsiteX9" fmla="*/ 613762 w 1736070"/>
              <a:gd name="connsiteY9" fmla="*/ 791285 h 837245"/>
              <a:gd name="connsiteX10" fmla="*/ 616922 w 1736070"/>
              <a:gd name="connsiteY10" fmla="*/ 712781 h 837245"/>
              <a:gd name="connsiteX0" fmla="*/ 616922 w 1736070"/>
              <a:gd name="connsiteY0" fmla="*/ 712781 h 837245"/>
              <a:gd name="connsiteX1" fmla="*/ 1167511 w 1736070"/>
              <a:gd name="connsiteY1" fmla="*/ 711353 h 837245"/>
              <a:gd name="connsiteX2" fmla="*/ 1633658 w 1736070"/>
              <a:gd name="connsiteY2" fmla="*/ 620549 h 837245"/>
              <a:gd name="connsiteX3" fmla="*/ 1678806 w 1736070"/>
              <a:gd name="connsiteY3" fmla="*/ 136774 h 837245"/>
              <a:gd name="connsiteX4" fmla="*/ 721925 w 1736070"/>
              <a:gd name="connsiteY4" fmla="*/ 1233 h 837245"/>
              <a:gd name="connsiteX5" fmla="*/ 43741 w 1736070"/>
              <a:gd name="connsiteY5" fmla="*/ 106580 h 837245"/>
              <a:gd name="connsiteX6" fmla="*/ 110364 w 1736070"/>
              <a:gd name="connsiteY6" fmla="*/ 628219 h 837245"/>
              <a:gd name="connsiteX7" fmla="*/ 461403 w 1736070"/>
              <a:gd name="connsiteY7" fmla="*/ 708639 h 837245"/>
              <a:gd name="connsiteX8" fmla="*/ 634344 w 1736070"/>
              <a:gd name="connsiteY8" fmla="*/ 837120 h 837245"/>
              <a:gd name="connsiteX9" fmla="*/ 613762 w 1736070"/>
              <a:gd name="connsiteY9" fmla="*/ 791285 h 837245"/>
              <a:gd name="connsiteX10" fmla="*/ 616922 w 1736070"/>
              <a:gd name="connsiteY10" fmla="*/ 712781 h 837245"/>
              <a:gd name="connsiteX0" fmla="*/ 616922 w 1736070"/>
              <a:gd name="connsiteY0" fmla="*/ 712781 h 839094"/>
              <a:gd name="connsiteX1" fmla="*/ 1167511 w 1736070"/>
              <a:gd name="connsiteY1" fmla="*/ 711353 h 839094"/>
              <a:gd name="connsiteX2" fmla="*/ 1633658 w 1736070"/>
              <a:gd name="connsiteY2" fmla="*/ 620549 h 839094"/>
              <a:gd name="connsiteX3" fmla="*/ 1678806 w 1736070"/>
              <a:gd name="connsiteY3" fmla="*/ 136774 h 839094"/>
              <a:gd name="connsiteX4" fmla="*/ 721925 w 1736070"/>
              <a:gd name="connsiteY4" fmla="*/ 1233 h 839094"/>
              <a:gd name="connsiteX5" fmla="*/ 43741 w 1736070"/>
              <a:gd name="connsiteY5" fmla="*/ 106580 h 839094"/>
              <a:gd name="connsiteX6" fmla="*/ 110364 w 1736070"/>
              <a:gd name="connsiteY6" fmla="*/ 628219 h 839094"/>
              <a:gd name="connsiteX7" fmla="*/ 461403 w 1736070"/>
              <a:gd name="connsiteY7" fmla="*/ 708639 h 839094"/>
              <a:gd name="connsiteX8" fmla="*/ 634344 w 1736070"/>
              <a:gd name="connsiteY8" fmla="*/ 837120 h 839094"/>
              <a:gd name="connsiteX9" fmla="*/ 613762 w 1736070"/>
              <a:gd name="connsiteY9" fmla="*/ 791285 h 839094"/>
              <a:gd name="connsiteX10" fmla="*/ 616922 w 1736070"/>
              <a:gd name="connsiteY10" fmla="*/ 712781 h 839094"/>
              <a:gd name="connsiteX0" fmla="*/ 616922 w 1736070"/>
              <a:gd name="connsiteY0" fmla="*/ 712781 h 839094"/>
              <a:gd name="connsiteX1" fmla="*/ 1167511 w 1736070"/>
              <a:gd name="connsiteY1" fmla="*/ 711353 h 839094"/>
              <a:gd name="connsiteX2" fmla="*/ 1633658 w 1736070"/>
              <a:gd name="connsiteY2" fmla="*/ 620549 h 839094"/>
              <a:gd name="connsiteX3" fmla="*/ 1678806 w 1736070"/>
              <a:gd name="connsiteY3" fmla="*/ 136774 h 839094"/>
              <a:gd name="connsiteX4" fmla="*/ 721925 w 1736070"/>
              <a:gd name="connsiteY4" fmla="*/ 1233 h 839094"/>
              <a:gd name="connsiteX5" fmla="*/ 43741 w 1736070"/>
              <a:gd name="connsiteY5" fmla="*/ 106580 h 839094"/>
              <a:gd name="connsiteX6" fmla="*/ 110364 w 1736070"/>
              <a:gd name="connsiteY6" fmla="*/ 628219 h 839094"/>
              <a:gd name="connsiteX7" fmla="*/ 461403 w 1736070"/>
              <a:gd name="connsiteY7" fmla="*/ 708639 h 839094"/>
              <a:gd name="connsiteX8" fmla="*/ 634344 w 1736070"/>
              <a:gd name="connsiteY8" fmla="*/ 837120 h 839094"/>
              <a:gd name="connsiteX9" fmla="*/ 613762 w 1736070"/>
              <a:gd name="connsiteY9" fmla="*/ 791285 h 839094"/>
              <a:gd name="connsiteX10" fmla="*/ 616922 w 1736070"/>
              <a:gd name="connsiteY10" fmla="*/ 712781 h 839094"/>
              <a:gd name="connsiteX0" fmla="*/ 616922 w 1736070"/>
              <a:gd name="connsiteY0" fmla="*/ 715564 h 841877"/>
              <a:gd name="connsiteX1" fmla="*/ 1167511 w 1736070"/>
              <a:gd name="connsiteY1" fmla="*/ 714136 h 841877"/>
              <a:gd name="connsiteX2" fmla="*/ 1633658 w 1736070"/>
              <a:gd name="connsiteY2" fmla="*/ 623332 h 841877"/>
              <a:gd name="connsiteX3" fmla="*/ 1678806 w 1736070"/>
              <a:gd name="connsiteY3" fmla="*/ 186531 h 841877"/>
              <a:gd name="connsiteX4" fmla="*/ 721925 w 1736070"/>
              <a:gd name="connsiteY4" fmla="*/ 4016 h 841877"/>
              <a:gd name="connsiteX5" fmla="*/ 43741 w 1736070"/>
              <a:gd name="connsiteY5" fmla="*/ 109363 h 841877"/>
              <a:gd name="connsiteX6" fmla="*/ 110364 w 1736070"/>
              <a:gd name="connsiteY6" fmla="*/ 631002 h 841877"/>
              <a:gd name="connsiteX7" fmla="*/ 461403 w 1736070"/>
              <a:gd name="connsiteY7" fmla="*/ 711422 h 841877"/>
              <a:gd name="connsiteX8" fmla="*/ 634344 w 1736070"/>
              <a:gd name="connsiteY8" fmla="*/ 839903 h 841877"/>
              <a:gd name="connsiteX9" fmla="*/ 613762 w 1736070"/>
              <a:gd name="connsiteY9" fmla="*/ 794068 h 841877"/>
              <a:gd name="connsiteX10" fmla="*/ 616922 w 1736070"/>
              <a:gd name="connsiteY10" fmla="*/ 715564 h 841877"/>
              <a:gd name="connsiteX0" fmla="*/ 616922 w 1732832"/>
              <a:gd name="connsiteY0" fmla="*/ 713064 h 839377"/>
              <a:gd name="connsiteX1" fmla="*/ 1167511 w 1732832"/>
              <a:gd name="connsiteY1" fmla="*/ 711636 h 839377"/>
              <a:gd name="connsiteX2" fmla="*/ 1633658 w 1732832"/>
              <a:gd name="connsiteY2" fmla="*/ 620832 h 839377"/>
              <a:gd name="connsiteX3" fmla="*/ 1674387 w 1732832"/>
              <a:gd name="connsiteY3" fmla="*/ 142276 h 839377"/>
              <a:gd name="connsiteX4" fmla="*/ 721925 w 1732832"/>
              <a:gd name="connsiteY4" fmla="*/ 1516 h 839377"/>
              <a:gd name="connsiteX5" fmla="*/ 43741 w 1732832"/>
              <a:gd name="connsiteY5" fmla="*/ 106863 h 839377"/>
              <a:gd name="connsiteX6" fmla="*/ 110364 w 1732832"/>
              <a:gd name="connsiteY6" fmla="*/ 628502 h 839377"/>
              <a:gd name="connsiteX7" fmla="*/ 461403 w 1732832"/>
              <a:gd name="connsiteY7" fmla="*/ 708922 h 839377"/>
              <a:gd name="connsiteX8" fmla="*/ 634344 w 1732832"/>
              <a:gd name="connsiteY8" fmla="*/ 837403 h 839377"/>
              <a:gd name="connsiteX9" fmla="*/ 613762 w 1732832"/>
              <a:gd name="connsiteY9" fmla="*/ 791568 h 839377"/>
              <a:gd name="connsiteX10" fmla="*/ 616922 w 1732832"/>
              <a:gd name="connsiteY10" fmla="*/ 713064 h 839377"/>
              <a:gd name="connsiteX0" fmla="*/ 616922 w 1732832"/>
              <a:gd name="connsiteY0" fmla="*/ 713064 h 839377"/>
              <a:gd name="connsiteX1" fmla="*/ 1167511 w 1732832"/>
              <a:gd name="connsiteY1" fmla="*/ 711636 h 839377"/>
              <a:gd name="connsiteX2" fmla="*/ 1633658 w 1732832"/>
              <a:gd name="connsiteY2" fmla="*/ 620832 h 839377"/>
              <a:gd name="connsiteX3" fmla="*/ 1674387 w 1732832"/>
              <a:gd name="connsiteY3" fmla="*/ 142276 h 839377"/>
              <a:gd name="connsiteX4" fmla="*/ 721925 w 1732832"/>
              <a:gd name="connsiteY4" fmla="*/ 1516 h 839377"/>
              <a:gd name="connsiteX5" fmla="*/ 43741 w 1732832"/>
              <a:gd name="connsiteY5" fmla="*/ 106863 h 839377"/>
              <a:gd name="connsiteX6" fmla="*/ 110364 w 1732832"/>
              <a:gd name="connsiteY6" fmla="*/ 628502 h 839377"/>
              <a:gd name="connsiteX7" fmla="*/ 461403 w 1732832"/>
              <a:gd name="connsiteY7" fmla="*/ 708922 h 839377"/>
              <a:gd name="connsiteX8" fmla="*/ 634344 w 1732832"/>
              <a:gd name="connsiteY8" fmla="*/ 837403 h 839377"/>
              <a:gd name="connsiteX9" fmla="*/ 613762 w 1732832"/>
              <a:gd name="connsiteY9" fmla="*/ 791568 h 839377"/>
              <a:gd name="connsiteX10" fmla="*/ 616922 w 1732832"/>
              <a:gd name="connsiteY10" fmla="*/ 713064 h 839377"/>
              <a:gd name="connsiteX0" fmla="*/ 616922 w 1733140"/>
              <a:gd name="connsiteY0" fmla="*/ 713064 h 839377"/>
              <a:gd name="connsiteX1" fmla="*/ 1160523 w 1733140"/>
              <a:gd name="connsiteY1" fmla="*/ 724017 h 839377"/>
              <a:gd name="connsiteX2" fmla="*/ 1633658 w 1733140"/>
              <a:gd name="connsiteY2" fmla="*/ 620832 h 839377"/>
              <a:gd name="connsiteX3" fmla="*/ 1674387 w 1733140"/>
              <a:gd name="connsiteY3" fmla="*/ 142276 h 839377"/>
              <a:gd name="connsiteX4" fmla="*/ 721925 w 1733140"/>
              <a:gd name="connsiteY4" fmla="*/ 1516 h 839377"/>
              <a:gd name="connsiteX5" fmla="*/ 43741 w 1733140"/>
              <a:gd name="connsiteY5" fmla="*/ 106863 h 839377"/>
              <a:gd name="connsiteX6" fmla="*/ 110364 w 1733140"/>
              <a:gd name="connsiteY6" fmla="*/ 628502 h 839377"/>
              <a:gd name="connsiteX7" fmla="*/ 461403 w 1733140"/>
              <a:gd name="connsiteY7" fmla="*/ 708922 h 839377"/>
              <a:gd name="connsiteX8" fmla="*/ 634344 w 1733140"/>
              <a:gd name="connsiteY8" fmla="*/ 837403 h 839377"/>
              <a:gd name="connsiteX9" fmla="*/ 613762 w 1733140"/>
              <a:gd name="connsiteY9" fmla="*/ 791568 h 839377"/>
              <a:gd name="connsiteX10" fmla="*/ 616922 w 1733140"/>
              <a:gd name="connsiteY10" fmla="*/ 713064 h 839377"/>
              <a:gd name="connsiteX0" fmla="*/ 616922 w 1730438"/>
              <a:gd name="connsiteY0" fmla="*/ 713064 h 839377"/>
              <a:gd name="connsiteX1" fmla="*/ 1160523 w 1730438"/>
              <a:gd name="connsiteY1" fmla="*/ 724017 h 839377"/>
              <a:gd name="connsiteX2" fmla="*/ 1633658 w 1730438"/>
              <a:gd name="connsiteY2" fmla="*/ 620832 h 839377"/>
              <a:gd name="connsiteX3" fmla="*/ 1674387 w 1730438"/>
              <a:gd name="connsiteY3" fmla="*/ 142276 h 839377"/>
              <a:gd name="connsiteX4" fmla="*/ 721925 w 1730438"/>
              <a:gd name="connsiteY4" fmla="*/ 1516 h 839377"/>
              <a:gd name="connsiteX5" fmla="*/ 43741 w 1730438"/>
              <a:gd name="connsiteY5" fmla="*/ 106863 h 839377"/>
              <a:gd name="connsiteX6" fmla="*/ 110364 w 1730438"/>
              <a:gd name="connsiteY6" fmla="*/ 628502 h 839377"/>
              <a:gd name="connsiteX7" fmla="*/ 461403 w 1730438"/>
              <a:gd name="connsiteY7" fmla="*/ 708922 h 839377"/>
              <a:gd name="connsiteX8" fmla="*/ 634344 w 1730438"/>
              <a:gd name="connsiteY8" fmla="*/ 837403 h 839377"/>
              <a:gd name="connsiteX9" fmla="*/ 613762 w 1730438"/>
              <a:gd name="connsiteY9" fmla="*/ 791568 h 839377"/>
              <a:gd name="connsiteX10" fmla="*/ 616922 w 1730438"/>
              <a:gd name="connsiteY10" fmla="*/ 713064 h 839377"/>
              <a:gd name="connsiteX0" fmla="*/ 616922 w 1730438"/>
              <a:gd name="connsiteY0" fmla="*/ 713064 h 839377"/>
              <a:gd name="connsiteX1" fmla="*/ 1160523 w 1730438"/>
              <a:gd name="connsiteY1" fmla="*/ 724017 h 839377"/>
              <a:gd name="connsiteX2" fmla="*/ 1633658 w 1730438"/>
              <a:gd name="connsiteY2" fmla="*/ 600198 h 839377"/>
              <a:gd name="connsiteX3" fmla="*/ 1674387 w 1730438"/>
              <a:gd name="connsiteY3" fmla="*/ 142276 h 839377"/>
              <a:gd name="connsiteX4" fmla="*/ 721925 w 1730438"/>
              <a:gd name="connsiteY4" fmla="*/ 1516 h 839377"/>
              <a:gd name="connsiteX5" fmla="*/ 43741 w 1730438"/>
              <a:gd name="connsiteY5" fmla="*/ 106863 h 839377"/>
              <a:gd name="connsiteX6" fmla="*/ 110364 w 1730438"/>
              <a:gd name="connsiteY6" fmla="*/ 628502 h 839377"/>
              <a:gd name="connsiteX7" fmla="*/ 461403 w 1730438"/>
              <a:gd name="connsiteY7" fmla="*/ 708922 h 839377"/>
              <a:gd name="connsiteX8" fmla="*/ 634344 w 1730438"/>
              <a:gd name="connsiteY8" fmla="*/ 837403 h 839377"/>
              <a:gd name="connsiteX9" fmla="*/ 613762 w 1730438"/>
              <a:gd name="connsiteY9" fmla="*/ 791568 h 839377"/>
              <a:gd name="connsiteX10" fmla="*/ 616922 w 1730438"/>
              <a:gd name="connsiteY10" fmla="*/ 713064 h 839377"/>
              <a:gd name="connsiteX0" fmla="*/ 616922 w 1730438"/>
              <a:gd name="connsiteY0" fmla="*/ 713064 h 839377"/>
              <a:gd name="connsiteX1" fmla="*/ 1160523 w 1730438"/>
              <a:gd name="connsiteY1" fmla="*/ 724017 h 839377"/>
              <a:gd name="connsiteX2" fmla="*/ 1633658 w 1730438"/>
              <a:gd name="connsiteY2" fmla="*/ 600198 h 839377"/>
              <a:gd name="connsiteX3" fmla="*/ 1674387 w 1730438"/>
              <a:gd name="connsiteY3" fmla="*/ 142276 h 839377"/>
              <a:gd name="connsiteX4" fmla="*/ 721925 w 1730438"/>
              <a:gd name="connsiteY4" fmla="*/ 1516 h 839377"/>
              <a:gd name="connsiteX5" fmla="*/ 43741 w 1730438"/>
              <a:gd name="connsiteY5" fmla="*/ 106863 h 839377"/>
              <a:gd name="connsiteX6" fmla="*/ 110364 w 1730438"/>
              <a:gd name="connsiteY6" fmla="*/ 628502 h 839377"/>
              <a:gd name="connsiteX7" fmla="*/ 461403 w 1730438"/>
              <a:gd name="connsiteY7" fmla="*/ 708922 h 839377"/>
              <a:gd name="connsiteX8" fmla="*/ 634344 w 1730438"/>
              <a:gd name="connsiteY8" fmla="*/ 837403 h 839377"/>
              <a:gd name="connsiteX9" fmla="*/ 613762 w 1730438"/>
              <a:gd name="connsiteY9" fmla="*/ 791568 h 839377"/>
              <a:gd name="connsiteX10" fmla="*/ 616922 w 1730438"/>
              <a:gd name="connsiteY10" fmla="*/ 713064 h 839377"/>
              <a:gd name="connsiteX0" fmla="*/ 616922 w 1730438"/>
              <a:gd name="connsiteY0" fmla="*/ 713064 h 839377"/>
              <a:gd name="connsiteX1" fmla="*/ 1160523 w 1730438"/>
              <a:gd name="connsiteY1" fmla="*/ 724017 h 839377"/>
              <a:gd name="connsiteX2" fmla="*/ 1633658 w 1730438"/>
              <a:gd name="connsiteY2" fmla="*/ 600198 h 839377"/>
              <a:gd name="connsiteX3" fmla="*/ 1674387 w 1730438"/>
              <a:gd name="connsiteY3" fmla="*/ 142276 h 839377"/>
              <a:gd name="connsiteX4" fmla="*/ 721925 w 1730438"/>
              <a:gd name="connsiteY4" fmla="*/ 1516 h 839377"/>
              <a:gd name="connsiteX5" fmla="*/ 43741 w 1730438"/>
              <a:gd name="connsiteY5" fmla="*/ 106863 h 839377"/>
              <a:gd name="connsiteX6" fmla="*/ 110364 w 1730438"/>
              <a:gd name="connsiteY6" fmla="*/ 628502 h 839377"/>
              <a:gd name="connsiteX7" fmla="*/ 461403 w 1730438"/>
              <a:gd name="connsiteY7" fmla="*/ 708922 h 839377"/>
              <a:gd name="connsiteX8" fmla="*/ 634344 w 1730438"/>
              <a:gd name="connsiteY8" fmla="*/ 837403 h 839377"/>
              <a:gd name="connsiteX9" fmla="*/ 613762 w 1730438"/>
              <a:gd name="connsiteY9" fmla="*/ 791568 h 839377"/>
              <a:gd name="connsiteX10" fmla="*/ 616922 w 1730438"/>
              <a:gd name="connsiteY10" fmla="*/ 713064 h 839377"/>
              <a:gd name="connsiteX0" fmla="*/ 616922 w 1732986"/>
              <a:gd name="connsiteY0" fmla="*/ 713064 h 839377"/>
              <a:gd name="connsiteX1" fmla="*/ 1164018 w 1732986"/>
              <a:gd name="connsiteY1" fmla="*/ 711636 h 839377"/>
              <a:gd name="connsiteX2" fmla="*/ 1633658 w 1732986"/>
              <a:gd name="connsiteY2" fmla="*/ 600198 h 839377"/>
              <a:gd name="connsiteX3" fmla="*/ 1674387 w 1732986"/>
              <a:gd name="connsiteY3" fmla="*/ 142276 h 839377"/>
              <a:gd name="connsiteX4" fmla="*/ 721925 w 1732986"/>
              <a:gd name="connsiteY4" fmla="*/ 1516 h 839377"/>
              <a:gd name="connsiteX5" fmla="*/ 43741 w 1732986"/>
              <a:gd name="connsiteY5" fmla="*/ 106863 h 839377"/>
              <a:gd name="connsiteX6" fmla="*/ 110364 w 1732986"/>
              <a:gd name="connsiteY6" fmla="*/ 628502 h 839377"/>
              <a:gd name="connsiteX7" fmla="*/ 461403 w 1732986"/>
              <a:gd name="connsiteY7" fmla="*/ 708922 h 839377"/>
              <a:gd name="connsiteX8" fmla="*/ 634344 w 1732986"/>
              <a:gd name="connsiteY8" fmla="*/ 837403 h 839377"/>
              <a:gd name="connsiteX9" fmla="*/ 613762 w 1732986"/>
              <a:gd name="connsiteY9" fmla="*/ 791568 h 839377"/>
              <a:gd name="connsiteX10" fmla="*/ 616922 w 1732986"/>
              <a:gd name="connsiteY10" fmla="*/ 713064 h 839377"/>
              <a:gd name="connsiteX0" fmla="*/ 616922 w 1732986"/>
              <a:gd name="connsiteY0" fmla="*/ 713064 h 839377"/>
              <a:gd name="connsiteX1" fmla="*/ 1164018 w 1732986"/>
              <a:gd name="connsiteY1" fmla="*/ 711636 h 839377"/>
              <a:gd name="connsiteX2" fmla="*/ 1633658 w 1732986"/>
              <a:gd name="connsiteY2" fmla="*/ 600198 h 839377"/>
              <a:gd name="connsiteX3" fmla="*/ 1674387 w 1732986"/>
              <a:gd name="connsiteY3" fmla="*/ 142276 h 839377"/>
              <a:gd name="connsiteX4" fmla="*/ 721925 w 1732986"/>
              <a:gd name="connsiteY4" fmla="*/ 1516 h 839377"/>
              <a:gd name="connsiteX5" fmla="*/ 43741 w 1732986"/>
              <a:gd name="connsiteY5" fmla="*/ 106863 h 839377"/>
              <a:gd name="connsiteX6" fmla="*/ 110364 w 1732986"/>
              <a:gd name="connsiteY6" fmla="*/ 628502 h 839377"/>
              <a:gd name="connsiteX7" fmla="*/ 461403 w 1732986"/>
              <a:gd name="connsiteY7" fmla="*/ 708922 h 839377"/>
              <a:gd name="connsiteX8" fmla="*/ 634344 w 1732986"/>
              <a:gd name="connsiteY8" fmla="*/ 837403 h 839377"/>
              <a:gd name="connsiteX9" fmla="*/ 616463 w 1732986"/>
              <a:gd name="connsiteY9" fmla="*/ 789973 h 839377"/>
              <a:gd name="connsiteX10" fmla="*/ 616922 w 1732986"/>
              <a:gd name="connsiteY10" fmla="*/ 713064 h 839377"/>
              <a:gd name="connsiteX0" fmla="*/ 616922 w 1732986"/>
              <a:gd name="connsiteY0" fmla="*/ 713064 h 837403"/>
              <a:gd name="connsiteX1" fmla="*/ 1164018 w 1732986"/>
              <a:gd name="connsiteY1" fmla="*/ 711636 h 837403"/>
              <a:gd name="connsiteX2" fmla="*/ 1633658 w 1732986"/>
              <a:gd name="connsiteY2" fmla="*/ 600198 h 837403"/>
              <a:gd name="connsiteX3" fmla="*/ 1674387 w 1732986"/>
              <a:gd name="connsiteY3" fmla="*/ 142276 h 837403"/>
              <a:gd name="connsiteX4" fmla="*/ 721925 w 1732986"/>
              <a:gd name="connsiteY4" fmla="*/ 1516 h 837403"/>
              <a:gd name="connsiteX5" fmla="*/ 43741 w 1732986"/>
              <a:gd name="connsiteY5" fmla="*/ 106863 h 837403"/>
              <a:gd name="connsiteX6" fmla="*/ 110364 w 1732986"/>
              <a:gd name="connsiteY6" fmla="*/ 628502 h 837403"/>
              <a:gd name="connsiteX7" fmla="*/ 461403 w 1732986"/>
              <a:gd name="connsiteY7" fmla="*/ 708922 h 837403"/>
              <a:gd name="connsiteX8" fmla="*/ 634344 w 1732986"/>
              <a:gd name="connsiteY8" fmla="*/ 837403 h 837403"/>
              <a:gd name="connsiteX9" fmla="*/ 616463 w 1732986"/>
              <a:gd name="connsiteY9" fmla="*/ 789973 h 837403"/>
              <a:gd name="connsiteX10" fmla="*/ 616922 w 1732986"/>
              <a:gd name="connsiteY10" fmla="*/ 713064 h 837403"/>
              <a:gd name="connsiteX0" fmla="*/ 616922 w 1730658"/>
              <a:gd name="connsiteY0" fmla="*/ 713064 h 837403"/>
              <a:gd name="connsiteX1" fmla="*/ 1164018 w 1730658"/>
              <a:gd name="connsiteY1" fmla="*/ 711636 h 837403"/>
              <a:gd name="connsiteX2" fmla="*/ 1626069 w 1730658"/>
              <a:gd name="connsiteY2" fmla="*/ 628754 h 837403"/>
              <a:gd name="connsiteX3" fmla="*/ 1674387 w 1730658"/>
              <a:gd name="connsiteY3" fmla="*/ 142276 h 837403"/>
              <a:gd name="connsiteX4" fmla="*/ 721925 w 1730658"/>
              <a:gd name="connsiteY4" fmla="*/ 1516 h 837403"/>
              <a:gd name="connsiteX5" fmla="*/ 43741 w 1730658"/>
              <a:gd name="connsiteY5" fmla="*/ 106863 h 837403"/>
              <a:gd name="connsiteX6" fmla="*/ 110364 w 1730658"/>
              <a:gd name="connsiteY6" fmla="*/ 628502 h 837403"/>
              <a:gd name="connsiteX7" fmla="*/ 461403 w 1730658"/>
              <a:gd name="connsiteY7" fmla="*/ 708922 h 837403"/>
              <a:gd name="connsiteX8" fmla="*/ 634344 w 1730658"/>
              <a:gd name="connsiteY8" fmla="*/ 837403 h 837403"/>
              <a:gd name="connsiteX9" fmla="*/ 616463 w 1730658"/>
              <a:gd name="connsiteY9" fmla="*/ 789973 h 837403"/>
              <a:gd name="connsiteX10" fmla="*/ 616922 w 1730658"/>
              <a:gd name="connsiteY10" fmla="*/ 713064 h 837403"/>
              <a:gd name="connsiteX0" fmla="*/ 616922 w 1722741"/>
              <a:gd name="connsiteY0" fmla="*/ 713064 h 837403"/>
              <a:gd name="connsiteX1" fmla="*/ 1164018 w 1722741"/>
              <a:gd name="connsiteY1" fmla="*/ 711636 h 837403"/>
              <a:gd name="connsiteX2" fmla="*/ 1595711 w 1722741"/>
              <a:gd name="connsiteY2" fmla="*/ 628754 h 837403"/>
              <a:gd name="connsiteX3" fmla="*/ 1674387 w 1722741"/>
              <a:gd name="connsiteY3" fmla="*/ 142276 h 837403"/>
              <a:gd name="connsiteX4" fmla="*/ 721925 w 1722741"/>
              <a:gd name="connsiteY4" fmla="*/ 1516 h 837403"/>
              <a:gd name="connsiteX5" fmla="*/ 43741 w 1722741"/>
              <a:gd name="connsiteY5" fmla="*/ 106863 h 837403"/>
              <a:gd name="connsiteX6" fmla="*/ 110364 w 1722741"/>
              <a:gd name="connsiteY6" fmla="*/ 628502 h 837403"/>
              <a:gd name="connsiteX7" fmla="*/ 461403 w 1722741"/>
              <a:gd name="connsiteY7" fmla="*/ 708922 h 837403"/>
              <a:gd name="connsiteX8" fmla="*/ 634344 w 1722741"/>
              <a:gd name="connsiteY8" fmla="*/ 837403 h 837403"/>
              <a:gd name="connsiteX9" fmla="*/ 616463 w 1722741"/>
              <a:gd name="connsiteY9" fmla="*/ 789973 h 837403"/>
              <a:gd name="connsiteX10" fmla="*/ 616922 w 1722741"/>
              <a:gd name="connsiteY10" fmla="*/ 713064 h 837403"/>
              <a:gd name="connsiteX0" fmla="*/ 612139 w 1722741"/>
              <a:gd name="connsiteY0" fmla="*/ 734249 h 837403"/>
              <a:gd name="connsiteX1" fmla="*/ 1164018 w 1722741"/>
              <a:gd name="connsiteY1" fmla="*/ 711636 h 837403"/>
              <a:gd name="connsiteX2" fmla="*/ 1595711 w 1722741"/>
              <a:gd name="connsiteY2" fmla="*/ 628754 h 837403"/>
              <a:gd name="connsiteX3" fmla="*/ 1674387 w 1722741"/>
              <a:gd name="connsiteY3" fmla="*/ 142276 h 837403"/>
              <a:gd name="connsiteX4" fmla="*/ 721925 w 1722741"/>
              <a:gd name="connsiteY4" fmla="*/ 1516 h 837403"/>
              <a:gd name="connsiteX5" fmla="*/ 43741 w 1722741"/>
              <a:gd name="connsiteY5" fmla="*/ 106863 h 837403"/>
              <a:gd name="connsiteX6" fmla="*/ 110364 w 1722741"/>
              <a:gd name="connsiteY6" fmla="*/ 628502 h 837403"/>
              <a:gd name="connsiteX7" fmla="*/ 461403 w 1722741"/>
              <a:gd name="connsiteY7" fmla="*/ 708922 h 837403"/>
              <a:gd name="connsiteX8" fmla="*/ 634344 w 1722741"/>
              <a:gd name="connsiteY8" fmla="*/ 837403 h 837403"/>
              <a:gd name="connsiteX9" fmla="*/ 616463 w 1722741"/>
              <a:gd name="connsiteY9" fmla="*/ 789973 h 837403"/>
              <a:gd name="connsiteX10" fmla="*/ 612139 w 1722741"/>
              <a:gd name="connsiteY10" fmla="*/ 734249 h 837403"/>
              <a:gd name="connsiteX0" fmla="*/ 612139 w 1721794"/>
              <a:gd name="connsiteY0" fmla="*/ 734249 h 837403"/>
              <a:gd name="connsiteX1" fmla="*/ 1193010 w 1721794"/>
              <a:gd name="connsiteY1" fmla="*/ 734938 h 837403"/>
              <a:gd name="connsiteX2" fmla="*/ 1595711 w 1721794"/>
              <a:gd name="connsiteY2" fmla="*/ 628754 h 837403"/>
              <a:gd name="connsiteX3" fmla="*/ 1674387 w 1721794"/>
              <a:gd name="connsiteY3" fmla="*/ 142276 h 837403"/>
              <a:gd name="connsiteX4" fmla="*/ 721925 w 1721794"/>
              <a:gd name="connsiteY4" fmla="*/ 1516 h 837403"/>
              <a:gd name="connsiteX5" fmla="*/ 43741 w 1721794"/>
              <a:gd name="connsiteY5" fmla="*/ 106863 h 837403"/>
              <a:gd name="connsiteX6" fmla="*/ 110364 w 1721794"/>
              <a:gd name="connsiteY6" fmla="*/ 628502 h 837403"/>
              <a:gd name="connsiteX7" fmla="*/ 461403 w 1721794"/>
              <a:gd name="connsiteY7" fmla="*/ 708922 h 837403"/>
              <a:gd name="connsiteX8" fmla="*/ 634344 w 1721794"/>
              <a:gd name="connsiteY8" fmla="*/ 837403 h 837403"/>
              <a:gd name="connsiteX9" fmla="*/ 616463 w 1721794"/>
              <a:gd name="connsiteY9" fmla="*/ 789973 h 837403"/>
              <a:gd name="connsiteX10" fmla="*/ 612139 w 1721794"/>
              <a:gd name="connsiteY10" fmla="*/ 734249 h 837403"/>
              <a:gd name="connsiteX0" fmla="*/ 612139 w 1721794"/>
              <a:gd name="connsiteY0" fmla="*/ 734249 h 837403"/>
              <a:gd name="connsiteX1" fmla="*/ 1193010 w 1721794"/>
              <a:gd name="connsiteY1" fmla="*/ 734938 h 837403"/>
              <a:gd name="connsiteX2" fmla="*/ 1595711 w 1721794"/>
              <a:gd name="connsiteY2" fmla="*/ 628754 h 837403"/>
              <a:gd name="connsiteX3" fmla="*/ 1674387 w 1721794"/>
              <a:gd name="connsiteY3" fmla="*/ 142276 h 837403"/>
              <a:gd name="connsiteX4" fmla="*/ 721925 w 1721794"/>
              <a:gd name="connsiteY4" fmla="*/ 1516 h 837403"/>
              <a:gd name="connsiteX5" fmla="*/ 43741 w 1721794"/>
              <a:gd name="connsiteY5" fmla="*/ 106863 h 837403"/>
              <a:gd name="connsiteX6" fmla="*/ 110364 w 1721794"/>
              <a:gd name="connsiteY6" fmla="*/ 628502 h 837403"/>
              <a:gd name="connsiteX7" fmla="*/ 461403 w 1721794"/>
              <a:gd name="connsiteY7" fmla="*/ 708922 h 837403"/>
              <a:gd name="connsiteX8" fmla="*/ 634344 w 1721794"/>
              <a:gd name="connsiteY8" fmla="*/ 837403 h 837403"/>
              <a:gd name="connsiteX9" fmla="*/ 616463 w 1721794"/>
              <a:gd name="connsiteY9" fmla="*/ 789973 h 837403"/>
              <a:gd name="connsiteX10" fmla="*/ 612139 w 1721794"/>
              <a:gd name="connsiteY10" fmla="*/ 734249 h 837403"/>
              <a:gd name="connsiteX0" fmla="*/ 612139 w 1721794"/>
              <a:gd name="connsiteY0" fmla="*/ 734249 h 837403"/>
              <a:gd name="connsiteX1" fmla="*/ 1193010 w 1721794"/>
              <a:gd name="connsiteY1" fmla="*/ 734938 h 837403"/>
              <a:gd name="connsiteX2" fmla="*/ 1595711 w 1721794"/>
              <a:gd name="connsiteY2" fmla="*/ 628754 h 837403"/>
              <a:gd name="connsiteX3" fmla="*/ 1674387 w 1721794"/>
              <a:gd name="connsiteY3" fmla="*/ 142276 h 837403"/>
              <a:gd name="connsiteX4" fmla="*/ 721925 w 1721794"/>
              <a:gd name="connsiteY4" fmla="*/ 1516 h 837403"/>
              <a:gd name="connsiteX5" fmla="*/ 43741 w 1721794"/>
              <a:gd name="connsiteY5" fmla="*/ 106863 h 837403"/>
              <a:gd name="connsiteX6" fmla="*/ 110364 w 1721794"/>
              <a:gd name="connsiteY6" fmla="*/ 628502 h 837403"/>
              <a:gd name="connsiteX7" fmla="*/ 461403 w 1721794"/>
              <a:gd name="connsiteY7" fmla="*/ 708922 h 837403"/>
              <a:gd name="connsiteX8" fmla="*/ 634344 w 1721794"/>
              <a:gd name="connsiteY8" fmla="*/ 837403 h 837403"/>
              <a:gd name="connsiteX9" fmla="*/ 616463 w 1721794"/>
              <a:gd name="connsiteY9" fmla="*/ 789973 h 837403"/>
              <a:gd name="connsiteX10" fmla="*/ 612139 w 1721794"/>
              <a:gd name="connsiteY10" fmla="*/ 734249 h 837403"/>
              <a:gd name="connsiteX0" fmla="*/ 612199 w 1721854"/>
              <a:gd name="connsiteY0" fmla="*/ 750772 h 853926"/>
              <a:gd name="connsiteX1" fmla="*/ 1193070 w 1721854"/>
              <a:gd name="connsiteY1" fmla="*/ 751461 h 853926"/>
              <a:gd name="connsiteX2" fmla="*/ 1595771 w 1721854"/>
              <a:gd name="connsiteY2" fmla="*/ 645277 h 853926"/>
              <a:gd name="connsiteX3" fmla="*/ 1674447 w 1721854"/>
              <a:gd name="connsiteY3" fmla="*/ 158799 h 853926"/>
              <a:gd name="connsiteX4" fmla="*/ 722810 w 1721854"/>
              <a:gd name="connsiteY4" fmla="*/ 903 h 853926"/>
              <a:gd name="connsiteX5" fmla="*/ 43801 w 1721854"/>
              <a:gd name="connsiteY5" fmla="*/ 123386 h 853926"/>
              <a:gd name="connsiteX6" fmla="*/ 110424 w 1721854"/>
              <a:gd name="connsiteY6" fmla="*/ 645025 h 853926"/>
              <a:gd name="connsiteX7" fmla="*/ 461463 w 1721854"/>
              <a:gd name="connsiteY7" fmla="*/ 725445 h 853926"/>
              <a:gd name="connsiteX8" fmla="*/ 634404 w 1721854"/>
              <a:gd name="connsiteY8" fmla="*/ 853926 h 853926"/>
              <a:gd name="connsiteX9" fmla="*/ 616523 w 1721854"/>
              <a:gd name="connsiteY9" fmla="*/ 806496 h 853926"/>
              <a:gd name="connsiteX10" fmla="*/ 612199 w 1721854"/>
              <a:gd name="connsiteY10" fmla="*/ 750772 h 853926"/>
              <a:gd name="connsiteX0" fmla="*/ 608050 w 1717705"/>
              <a:gd name="connsiteY0" fmla="*/ 754226 h 857380"/>
              <a:gd name="connsiteX1" fmla="*/ 1188921 w 1717705"/>
              <a:gd name="connsiteY1" fmla="*/ 754915 h 857380"/>
              <a:gd name="connsiteX2" fmla="*/ 1591622 w 1717705"/>
              <a:gd name="connsiteY2" fmla="*/ 648731 h 857380"/>
              <a:gd name="connsiteX3" fmla="*/ 1670298 w 1717705"/>
              <a:gd name="connsiteY3" fmla="*/ 162253 h 857380"/>
              <a:gd name="connsiteX4" fmla="*/ 662369 w 1717705"/>
              <a:gd name="connsiteY4" fmla="*/ 828 h 857380"/>
              <a:gd name="connsiteX5" fmla="*/ 39652 w 1717705"/>
              <a:gd name="connsiteY5" fmla="*/ 126840 h 857380"/>
              <a:gd name="connsiteX6" fmla="*/ 106275 w 1717705"/>
              <a:gd name="connsiteY6" fmla="*/ 648479 h 857380"/>
              <a:gd name="connsiteX7" fmla="*/ 457314 w 1717705"/>
              <a:gd name="connsiteY7" fmla="*/ 728899 h 857380"/>
              <a:gd name="connsiteX8" fmla="*/ 630255 w 1717705"/>
              <a:gd name="connsiteY8" fmla="*/ 857380 h 857380"/>
              <a:gd name="connsiteX9" fmla="*/ 612374 w 1717705"/>
              <a:gd name="connsiteY9" fmla="*/ 809950 h 857380"/>
              <a:gd name="connsiteX10" fmla="*/ 608050 w 1717705"/>
              <a:gd name="connsiteY10" fmla="*/ 754226 h 857380"/>
              <a:gd name="connsiteX0" fmla="*/ 607236 w 1716891"/>
              <a:gd name="connsiteY0" fmla="*/ 759127 h 862281"/>
              <a:gd name="connsiteX1" fmla="*/ 1188107 w 1716891"/>
              <a:gd name="connsiteY1" fmla="*/ 759816 h 862281"/>
              <a:gd name="connsiteX2" fmla="*/ 1590808 w 1716891"/>
              <a:gd name="connsiteY2" fmla="*/ 653632 h 862281"/>
              <a:gd name="connsiteX3" fmla="*/ 1669484 w 1716891"/>
              <a:gd name="connsiteY3" fmla="*/ 167154 h 862281"/>
              <a:gd name="connsiteX4" fmla="*/ 650503 w 1716891"/>
              <a:gd name="connsiteY4" fmla="*/ 739 h 862281"/>
              <a:gd name="connsiteX5" fmla="*/ 38838 w 1716891"/>
              <a:gd name="connsiteY5" fmla="*/ 131741 h 862281"/>
              <a:gd name="connsiteX6" fmla="*/ 105461 w 1716891"/>
              <a:gd name="connsiteY6" fmla="*/ 653380 h 862281"/>
              <a:gd name="connsiteX7" fmla="*/ 456500 w 1716891"/>
              <a:gd name="connsiteY7" fmla="*/ 733800 h 862281"/>
              <a:gd name="connsiteX8" fmla="*/ 629441 w 1716891"/>
              <a:gd name="connsiteY8" fmla="*/ 862281 h 862281"/>
              <a:gd name="connsiteX9" fmla="*/ 611560 w 1716891"/>
              <a:gd name="connsiteY9" fmla="*/ 814851 h 862281"/>
              <a:gd name="connsiteX10" fmla="*/ 607236 w 1716891"/>
              <a:gd name="connsiteY10" fmla="*/ 759127 h 862281"/>
              <a:gd name="connsiteX0" fmla="*/ 607236 w 1719556"/>
              <a:gd name="connsiteY0" fmla="*/ 759127 h 862281"/>
              <a:gd name="connsiteX1" fmla="*/ 1188107 w 1719556"/>
              <a:gd name="connsiteY1" fmla="*/ 759816 h 862281"/>
              <a:gd name="connsiteX2" fmla="*/ 1602273 w 1719556"/>
              <a:gd name="connsiteY2" fmla="*/ 650054 h 862281"/>
              <a:gd name="connsiteX3" fmla="*/ 1669484 w 1719556"/>
              <a:gd name="connsiteY3" fmla="*/ 167154 h 862281"/>
              <a:gd name="connsiteX4" fmla="*/ 650503 w 1719556"/>
              <a:gd name="connsiteY4" fmla="*/ 739 h 862281"/>
              <a:gd name="connsiteX5" fmla="*/ 38838 w 1719556"/>
              <a:gd name="connsiteY5" fmla="*/ 131741 h 862281"/>
              <a:gd name="connsiteX6" fmla="*/ 105461 w 1719556"/>
              <a:gd name="connsiteY6" fmla="*/ 653380 h 862281"/>
              <a:gd name="connsiteX7" fmla="*/ 456500 w 1719556"/>
              <a:gd name="connsiteY7" fmla="*/ 733800 h 862281"/>
              <a:gd name="connsiteX8" fmla="*/ 629441 w 1719556"/>
              <a:gd name="connsiteY8" fmla="*/ 862281 h 862281"/>
              <a:gd name="connsiteX9" fmla="*/ 611560 w 1719556"/>
              <a:gd name="connsiteY9" fmla="*/ 814851 h 862281"/>
              <a:gd name="connsiteX10" fmla="*/ 607236 w 1719556"/>
              <a:gd name="connsiteY10" fmla="*/ 759127 h 862281"/>
              <a:gd name="connsiteX0" fmla="*/ 632575 w 1744895"/>
              <a:gd name="connsiteY0" fmla="*/ 758827 h 861981"/>
              <a:gd name="connsiteX1" fmla="*/ 1213446 w 1744895"/>
              <a:gd name="connsiteY1" fmla="*/ 759516 h 861981"/>
              <a:gd name="connsiteX2" fmla="*/ 1627612 w 1744895"/>
              <a:gd name="connsiteY2" fmla="*/ 649754 h 861981"/>
              <a:gd name="connsiteX3" fmla="*/ 1694823 w 1744895"/>
              <a:gd name="connsiteY3" fmla="*/ 166854 h 861981"/>
              <a:gd name="connsiteX4" fmla="*/ 675842 w 1744895"/>
              <a:gd name="connsiteY4" fmla="*/ 439 h 861981"/>
              <a:gd name="connsiteX5" fmla="*/ 33743 w 1744895"/>
              <a:gd name="connsiteY5" fmla="*/ 138126 h 861981"/>
              <a:gd name="connsiteX6" fmla="*/ 130800 w 1744895"/>
              <a:gd name="connsiteY6" fmla="*/ 653080 h 861981"/>
              <a:gd name="connsiteX7" fmla="*/ 481839 w 1744895"/>
              <a:gd name="connsiteY7" fmla="*/ 733500 h 861981"/>
              <a:gd name="connsiteX8" fmla="*/ 654780 w 1744895"/>
              <a:gd name="connsiteY8" fmla="*/ 861981 h 861981"/>
              <a:gd name="connsiteX9" fmla="*/ 636899 w 1744895"/>
              <a:gd name="connsiteY9" fmla="*/ 814551 h 861981"/>
              <a:gd name="connsiteX10" fmla="*/ 632575 w 1744895"/>
              <a:gd name="connsiteY10" fmla="*/ 758827 h 861981"/>
              <a:gd name="connsiteX0" fmla="*/ 632575 w 1744895"/>
              <a:gd name="connsiteY0" fmla="*/ 758471 h 861625"/>
              <a:gd name="connsiteX1" fmla="*/ 1213446 w 1744895"/>
              <a:gd name="connsiteY1" fmla="*/ 759160 h 861625"/>
              <a:gd name="connsiteX2" fmla="*/ 1627612 w 1744895"/>
              <a:gd name="connsiteY2" fmla="*/ 649398 h 861625"/>
              <a:gd name="connsiteX3" fmla="*/ 1694823 w 1744895"/>
              <a:gd name="connsiteY3" fmla="*/ 166498 h 861625"/>
              <a:gd name="connsiteX4" fmla="*/ 675842 w 1744895"/>
              <a:gd name="connsiteY4" fmla="*/ 83 h 861625"/>
              <a:gd name="connsiteX5" fmla="*/ 33743 w 1744895"/>
              <a:gd name="connsiteY5" fmla="*/ 137770 h 861625"/>
              <a:gd name="connsiteX6" fmla="*/ 130800 w 1744895"/>
              <a:gd name="connsiteY6" fmla="*/ 652724 h 861625"/>
              <a:gd name="connsiteX7" fmla="*/ 481839 w 1744895"/>
              <a:gd name="connsiteY7" fmla="*/ 733144 h 861625"/>
              <a:gd name="connsiteX8" fmla="*/ 654780 w 1744895"/>
              <a:gd name="connsiteY8" fmla="*/ 861625 h 861625"/>
              <a:gd name="connsiteX9" fmla="*/ 636899 w 1744895"/>
              <a:gd name="connsiteY9" fmla="*/ 814195 h 861625"/>
              <a:gd name="connsiteX10" fmla="*/ 632575 w 1744895"/>
              <a:gd name="connsiteY10" fmla="*/ 758471 h 861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744895" h="861625">
                <a:moveTo>
                  <a:pt x="632575" y="758471"/>
                </a:moveTo>
                <a:cubicBezTo>
                  <a:pt x="777957" y="764736"/>
                  <a:pt x="1047607" y="777339"/>
                  <a:pt x="1213446" y="759160"/>
                </a:cubicBezTo>
                <a:cubicBezTo>
                  <a:pt x="1379286" y="740981"/>
                  <a:pt x="1547382" y="748175"/>
                  <a:pt x="1627612" y="649398"/>
                </a:cubicBezTo>
                <a:cubicBezTo>
                  <a:pt x="1707842" y="550621"/>
                  <a:pt x="1806456" y="397765"/>
                  <a:pt x="1694823" y="166498"/>
                </a:cubicBezTo>
                <a:cubicBezTo>
                  <a:pt x="1627519" y="31436"/>
                  <a:pt x="975412" y="1999"/>
                  <a:pt x="675842" y="83"/>
                </a:cubicBezTo>
                <a:cubicBezTo>
                  <a:pt x="376272" y="-1833"/>
                  <a:pt x="124583" y="28997"/>
                  <a:pt x="33743" y="137770"/>
                </a:cubicBezTo>
                <a:cubicBezTo>
                  <a:pt x="-57097" y="246544"/>
                  <a:pt x="56117" y="553495"/>
                  <a:pt x="130800" y="652724"/>
                </a:cubicBezTo>
                <a:cubicBezTo>
                  <a:pt x="205483" y="751953"/>
                  <a:pt x="435738" y="733144"/>
                  <a:pt x="481839" y="733144"/>
                </a:cubicBezTo>
                <a:cubicBezTo>
                  <a:pt x="537493" y="797776"/>
                  <a:pt x="593997" y="831638"/>
                  <a:pt x="654780" y="861625"/>
                </a:cubicBezTo>
                <a:cubicBezTo>
                  <a:pt x="644708" y="843702"/>
                  <a:pt x="641518" y="831628"/>
                  <a:pt x="636899" y="814195"/>
                </a:cubicBezTo>
                <a:cubicBezTo>
                  <a:pt x="627046" y="785048"/>
                  <a:pt x="632575" y="758471"/>
                  <a:pt x="632575" y="758471"/>
                </a:cubicBezTo>
                <a:close/>
              </a:path>
            </a:pathLst>
          </a:custGeom>
          <a:solidFill>
            <a:schemeClr val="bg1"/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8BF6F5-D7FC-DFA3-B838-62ED3A758E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2162" y="897953"/>
            <a:ext cx="5083026" cy="172413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b="1" kern="1200" spc="100" baseline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Our Clients </a:t>
            </a: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80C1BABC-D8F0-40DC-A386-73BB1E2CA9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11403">
            <a:off x="821875" y="593596"/>
            <a:ext cx="5622781" cy="2432251"/>
          </a:xfrm>
          <a:custGeom>
            <a:avLst/>
            <a:gdLst>
              <a:gd name="connsiteX0" fmla="*/ 702544 w 1731866"/>
              <a:gd name="connsiteY0" fmla="*/ 704513 h 898547"/>
              <a:gd name="connsiteX1" fmla="*/ 1151838 w 1731866"/>
              <a:gd name="connsiteY1" fmla="*/ 709752 h 898547"/>
              <a:gd name="connsiteX2" fmla="*/ 1632946 w 1731866"/>
              <a:gd name="connsiteY2" fmla="*/ 622027 h 898547"/>
              <a:gd name="connsiteX3" fmla="*/ 1678094 w 1731866"/>
              <a:gd name="connsiteY3" fmla="*/ 138252 h 898547"/>
              <a:gd name="connsiteX4" fmla="*/ 721213 w 1731866"/>
              <a:gd name="connsiteY4" fmla="*/ 2711 h 898547"/>
              <a:gd name="connsiteX5" fmla="*/ 29222 w 1731866"/>
              <a:gd name="connsiteY5" fmla="*/ 208261 h 898547"/>
              <a:gd name="connsiteX6" fmla="*/ 142569 w 1731866"/>
              <a:gd name="connsiteY6" fmla="*/ 668985 h 898547"/>
              <a:gd name="connsiteX7" fmla="*/ 426128 w 1731866"/>
              <a:gd name="connsiteY7" fmla="*/ 701846 h 898547"/>
              <a:gd name="connsiteX8" fmla="*/ 729119 w 1731866"/>
              <a:gd name="connsiteY8" fmla="*/ 898538 h 898547"/>
              <a:gd name="connsiteX9" fmla="*/ 670635 w 1731866"/>
              <a:gd name="connsiteY9" fmla="*/ 773570 h 898547"/>
              <a:gd name="connsiteX10" fmla="*/ 702544 w 1731866"/>
              <a:gd name="connsiteY10" fmla="*/ 704513 h 898547"/>
              <a:gd name="connsiteX0" fmla="*/ 629450 w 1731865"/>
              <a:gd name="connsiteY0" fmla="*/ 704522 h 898547"/>
              <a:gd name="connsiteX1" fmla="*/ 1151876 w 1731865"/>
              <a:gd name="connsiteY1" fmla="*/ 709761 h 898547"/>
              <a:gd name="connsiteX2" fmla="*/ 1632984 w 1731865"/>
              <a:gd name="connsiteY2" fmla="*/ 622036 h 898547"/>
              <a:gd name="connsiteX3" fmla="*/ 1678132 w 1731865"/>
              <a:gd name="connsiteY3" fmla="*/ 138261 h 898547"/>
              <a:gd name="connsiteX4" fmla="*/ 721251 w 1731865"/>
              <a:gd name="connsiteY4" fmla="*/ 2720 h 898547"/>
              <a:gd name="connsiteX5" fmla="*/ 29260 w 1731865"/>
              <a:gd name="connsiteY5" fmla="*/ 208270 h 898547"/>
              <a:gd name="connsiteX6" fmla="*/ 142607 w 1731865"/>
              <a:gd name="connsiteY6" fmla="*/ 668994 h 898547"/>
              <a:gd name="connsiteX7" fmla="*/ 426166 w 1731865"/>
              <a:gd name="connsiteY7" fmla="*/ 701855 h 898547"/>
              <a:gd name="connsiteX8" fmla="*/ 729157 w 1731865"/>
              <a:gd name="connsiteY8" fmla="*/ 898547 h 898547"/>
              <a:gd name="connsiteX9" fmla="*/ 670673 w 1731865"/>
              <a:gd name="connsiteY9" fmla="*/ 773579 h 898547"/>
              <a:gd name="connsiteX10" fmla="*/ 629450 w 1731865"/>
              <a:gd name="connsiteY10" fmla="*/ 704522 h 898547"/>
              <a:gd name="connsiteX0" fmla="*/ 629450 w 1731865"/>
              <a:gd name="connsiteY0" fmla="*/ 704522 h 898547"/>
              <a:gd name="connsiteX1" fmla="*/ 1151876 w 1731865"/>
              <a:gd name="connsiteY1" fmla="*/ 709761 h 898547"/>
              <a:gd name="connsiteX2" fmla="*/ 1632984 w 1731865"/>
              <a:gd name="connsiteY2" fmla="*/ 622036 h 898547"/>
              <a:gd name="connsiteX3" fmla="*/ 1678132 w 1731865"/>
              <a:gd name="connsiteY3" fmla="*/ 138261 h 898547"/>
              <a:gd name="connsiteX4" fmla="*/ 721251 w 1731865"/>
              <a:gd name="connsiteY4" fmla="*/ 2720 h 898547"/>
              <a:gd name="connsiteX5" fmla="*/ 29260 w 1731865"/>
              <a:gd name="connsiteY5" fmla="*/ 208270 h 898547"/>
              <a:gd name="connsiteX6" fmla="*/ 142607 w 1731865"/>
              <a:gd name="connsiteY6" fmla="*/ 668994 h 898547"/>
              <a:gd name="connsiteX7" fmla="*/ 426166 w 1731865"/>
              <a:gd name="connsiteY7" fmla="*/ 701855 h 898547"/>
              <a:gd name="connsiteX8" fmla="*/ 729157 w 1731865"/>
              <a:gd name="connsiteY8" fmla="*/ 898547 h 898547"/>
              <a:gd name="connsiteX9" fmla="*/ 647404 w 1731865"/>
              <a:gd name="connsiteY9" fmla="*/ 774971 h 898547"/>
              <a:gd name="connsiteX10" fmla="*/ 629450 w 1731865"/>
              <a:gd name="connsiteY10" fmla="*/ 704522 h 898547"/>
              <a:gd name="connsiteX0" fmla="*/ 629450 w 1731865"/>
              <a:gd name="connsiteY0" fmla="*/ 704522 h 898547"/>
              <a:gd name="connsiteX1" fmla="*/ 1151876 w 1731865"/>
              <a:gd name="connsiteY1" fmla="*/ 709761 h 898547"/>
              <a:gd name="connsiteX2" fmla="*/ 1632984 w 1731865"/>
              <a:gd name="connsiteY2" fmla="*/ 622036 h 898547"/>
              <a:gd name="connsiteX3" fmla="*/ 1678132 w 1731865"/>
              <a:gd name="connsiteY3" fmla="*/ 138261 h 898547"/>
              <a:gd name="connsiteX4" fmla="*/ 721251 w 1731865"/>
              <a:gd name="connsiteY4" fmla="*/ 2720 h 898547"/>
              <a:gd name="connsiteX5" fmla="*/ 29260 w 1731865"/>
              <a:gd name="connsiteY5" fmla="*/ 208270 h 898547"/>
              <a:gd name="connsiteX6" fmla="*/ 142607 w 1731865"/>
              <a:gd name="connsiteY6" fmla="*/ 668994 h 898547"/>
              <a:gd name="connsiteX7" fmla="*/ 426166 w 1731865"/>
              <a:gd name="connsiteY7" fmla="*/ 701855 h 898547"/>
              <a:gd name="connsiteX8" fmla="*/ 729157 w 1731865"/>
              <a:gd name="connsiteY8" fmla="*/ 898547 h 898547"/>
              <a:gd name="connsiteX9" fmla="*/ 647404 w 1731865"/>
              <a:gd name="connsiteY9" fmla="*/ 774971 h 898547"/>
              <a:gd name="connsiteX10" fmla="*/ 629450 w 1731865"/>
              <a:gd name="connsiteY10" fmla="*/ 704522 h 898547"/>
              <a:gd name="connsiteX0" fmla="*/ 629450 w 1731865"/>
              <a:gd name="connsiteY0" fmla="*/ 704522 h 898547"/>
              <a:gd name="connsiteX1" fmla="*/ 1151876 w 1731865"/>
              <a:gd name="connsiteY1" fmla="*/ 709761 h 898547"/>
              <a:gd name="connsiteX2" fmla="*/ 1632984 w 1731865"/>
              <a:gd name="connsiteY2" fmla="*/ 622036 h 898547"/>
              <a:gd name="connsiteX3" fmla="*/ 1678132 w 1731865"/>
              <a:gd name="connsiteY3" fmla="*/ 138261 h 898547"/>
              <a:gd name="connsiteX4" fmla="*/ 721251 w 1731865"/>
              <a:gd name="connsiteY4" fmla="*/ 2720 h 898547"/>
              <a:gd name="connsiteX5" fmla="*/ 29260 w 1731865"/>
              <a:gd name="connsiteY5" fmla="*/ 208270 h 898547"/>
              <a:gd name="connsiteX6" fmla="*/ 142607 w 1731865"/>
              <a:gd name="connsiteY6" fmla="*/ 668994 h 898547"/>
              <a:gd name="connsiteX7" fmla="*/ 426166 w 1731865"/>
              <a:gd name="connsiteY7" fmla="*/ 701855 h 898547"/>
              <a:gd name="connsiteX8" fmla="*/ 729157 w 1731865"/>
              <a:gd name="connsiteY8" fmla="*/ 898547 h 898547"/>
              <a:gd name="connsiteX9" fmla="*/ 647404 w 1731865"/>
              <a:gd name="connsiteY9" fmla="*/ 774971 h 898547"/>
              <a:gd name="connsiteX10" fmla="*/ 629450 w 1731865"/>
              <a:gd name="connsiteY10" fmla="*/ 704522 h 898547"/>
              <a:gd name="connsiteX0" fmla="*/ 629450 w 1731865"/>
              <a:gd name="connsiteY0" fmla="*/ 704522 h 898547"/>
              <a:gd name="connsiteX1" fmla="*/ 1151876 w 1731865"/>
              <a:gd name="connsiteY1" fmla="*/ 709761 h 898547"/>
              <a:gd name="connsiteX2" fmla="*/ 1632984 w 1731865"/>
              <a:gd name="connsiteY2" fmla="*/ 622036 h 898547"/>
              <a:gd name="connsiteX3" fmla="*/ 1678132 w 1731865"/>
              <a:gd name="connsiteY3" fmla="*/ 138261 h 898547"/>
              <a:gd name="connsiteX4" fmla="*/ 721251 w 1731865"/>
              <a:gd name="connsiteY4" fmla="*/ 2720 h 898547"/>
              <a:gd name="connsiteX5" fmla="*/ 29260 w 1731865"/>
              <a:gd name="connsiteY5" fmla="*/ 208270 h 898547"/>
              <a:gd name="connsiteX6" fmla="*/ 142607 w 1731865"/>
              <a:gd name="connsiteY6" fmla="*/ 668994 h 898547"/>
              <a:gd name="connsiteX7" fmla="*/ 426166 w 1731865"/>
              <a:gd name="connsiteY7" fmla="*/ 701855 h 898547"/>
              <a:gd name="connsiteX8" fmla="*/ 729157 w 1731865"/>
              <a:gd name="connsiteY8" fmla="*/ 898547 h 898547"/>
              <a:gd name="connsiteX9" fmla="*/ 641864 w 1731865"/>
              <a:gd name="connsiteY9" fmla="*/ 777755 h 898547"/>
              <a:gd name="connsiteX10" fmla="*/ 629450 w 1731865"/>
              <a:gd name="connsiteY10" fmla="*/ 704522 h 898547"/>
              <a:gd name="connsiteX0" fmla="*/ 629450 w 1731865"/>
              <a:gd name="connsiteY0" fmla="*/ 704522 h 898547"/>
              <a:gd name="connsiteX1" fmla="*/ 1151876 w 1731865"/>
              <a:gd name="connsiteY1" fmla="*/ 709761 h 898547"/>
              <a:gd name="connsiteX2" fmla="*/ 1632984 w 1731865"/>
              <a:gd name="connsiteY2" fmla="*/ 622036 h 898547"/>
              <a:gd name="connsiteX3" fmla="*/ 1678132 w 1731865"/>
              <a:gd name="connsiteY3" fmla="*/ 138261 h 898547"/>
              <a:gd name="connsiteX4" fmla="*/ 721251 w 1731865"/>
              <a:gd name="connsiteY4" fmla="*/ 2720 h 898547"/>
              <a:gd name="connsiteX5" fmla="*/ 29260 w 1731865"/>
              <a:gd name="connsiteY5" fmla="*/ 208270 h 898547"/>
              <a:gd name="connsiteX6" fmla="*/ 142607 w 1731865"/>
              <a:gd name="connsiteY6" fmla="*/ 668994 h 898547"/>
              <a:gd name="connsiteX7" fmla="*/ 426166 w 1731865"/>
              <a:gd name="connsiteY7" fmla="*/ 701855 h 898547"/>
              <a:gd name="connsiteX8" fmla="*/ 729157 w 1731865"/>
              <a:gd name="connsiteY8" fmla="*/ 898547 h 898547"/>
              <a:gd name="connsiteX9" fmla="*/ 641864 w 1731865"/>
              <a:gd name="connsiteY9" fmla="*/ 777755 h 898547"/>
              <a:gd name="connsiteX10" fmla="*/ 629450 w 1731865"/>
              <a:gd name="connsiteY10" fmla="*/ 704522 h 898547"/>
              <a:gd name="connsiteX0" fmla="*/ 629450 w 1731865"/>
              <a:gd name="connsiteY0" fmla="*/ 704522 h 898547"/>
              <a:gd name="connsiteX1" fmla="*/ 1151876 w 1731865"/>
              <a:gd name="connsiteY1" fmla="*/ 709761 h 898547"/>
              <a:gd name="connsiteX2" fmla="*/ 1632984 w 1731865"/>
              <a:gd name="connsiteY2" fmla="*/ 622036 h 898547"/>
              <a:gd name="connsiteX3" fmla="*/ 1678132 w 1731865"/>
              <a:gd name="connsiteY3" fmla="*/ 138261 h 898547"/>
              <a:gd name="connsiteX4" fmla="*/ 721251 w 1731865"/>
              <a:gd name="connsiteY4" fmla="*/ 2720 h 898547"/>
              <a:gd name="connsiteX5" fmla="*/ 29260 w 1731865"/>
              <a:gd name="connsiteY5" fmla="*/ 208270 h 898547"/>
              <a:gd name="connsiteX6" fmla="*/ 142607 w 1731865"/>
              <a:gd name="connsiteY6" fmla="*/ 668994 h 898547"/>
              <a:gd name="connsiteX7" fmla="*/ 426166 w 1731865"/>
              <a:gd name="connsiteY7" fmla="*/ 701855 h 898547"/>
              <a:gd name="connsiteX8" fmla="*/ 729157 w 1731865"/>
              <a:gd name="connsiteY8" fmla="*/ 898547 h 898547"/>
              <a:gd name="connsiteX9" fmla="*/ 641864 w 1731865"/>
              <a:gd name="connsiteY9" fmla="*/ 786108 h 898547"/>
              <a:gd name="connsiteX10" fmla="*/ 629450 w 1731865"/>
              <a:gd name="connsiteY10" fmla="*/ 704522 h 898547"/>
              <a:gd name="connsiteX0" fmla="*/ 629450 w 1731865"/>
              <a:gd name="connsiteY0" fmla="*/ 704522 h 898547"/>
              <a:gd name="connsiteX1" fmla="*/ 1151876 w 1731865"/>
              <a:gd name="connsiteY1" fmla="*/ 709761 h 898547"/>
              <a:gd name="connsiteX2" fmla="*/ 1632984 w 1731865"/>
              <a:gd name="connsiteY2" fmla="*/ 622036 h 898547"/>
              <a:gd name="connsiteX3" fmla="*/ 1678132 w 1731865"/>
              <a:gd name="connsiteY3" fmla="*/ 138261 h 898547"/>
              <a:gd name="connsiteX4" fmla="*/ 721251 w 1731865"/>
              <a:gd name="connsiteY4" fmla="*/ 2720 h 898547"/>
              <a:gd name="connsiteX5" fmla="*/ 29260 w 1731865"/>
              <a:gd name="connsiteY5" fmla="*/ 208270 h 898547"/>
              <a:gd name="connsiteX6" fmla="*/ 142607 w 1731865"/>
              <a:gd name="connsiteY6" fmla="*/ 668994 h 898547"/>
              <a:gd name="connsiteX7" fmla="*/ 426166 w 1731865"/>
              <a:gd name="connsiteY7" fmla="*/ 701855 h 898547"/>
              <a:gd name="connsiteX8" fmla="*/ 729157 w 1731865"/>
              <a:gd name="connsiteY8" fmla="*/ 898547 h 898547"/>
              <a:gd name="connsiteX9" fmla="*/ 641864 w 1731865"/>
              <a:gd name="connsiteY9" fmla="*/ 786108 h 898547"/>
              <a:gd name="connsiteX10" fmla="*/ 629450 w 1731865"/>
              <a:gd name="connsiteY10" fmla="*/ 704522 h 898547"/>
              <a:gd name="connsiteX0" fmla="*/ 629450 w 1731865"/>
              <a:gd name="connsiteY0" fmla="*/ 704522 h 891586"/>
              <a:gd name="connsiteX1" fmla="*/ 1151876 w 1731865"/>
              <a:gd name="connsiteY1" fmla="*/ 709761 h 891586"/>
              <a:gd name="connsiteX2" fmla="*/ 1632984 w 1731865"/>
              <a:gd name="connsiteY2" fmla="*/ 622036 h 891586"/>
              <a:gd name="connsiteX3" fmla="*/ 1678132 w 1731865"/>
              <a:gd name="connsiteY3" fmla="*/ 138261 h 891586"/>
              <a:gd name="connsiteX4" fmla="*/ 721251 w 1731865"/>
              <a:gd name="connsiteY4" fmla="*/ 2720 h 891586"/>
              <a:gd name="connsiteX5" fmla="*/ 29260 w 1731865"/>
              <a:gd name="connsiteY5" fmla="*/ 208270 h 891586"/>
              <a:gd name="connsiteX6" fmla="*/ 142607 w 1731865"/>
              <a:gd name="connsiteY6" fmla="*/ 668994 h 891586"/>
              <a:gd name="connsiteX7" fmla="*/ 426166 w 1731865"/>
              <a:gd name="connsiteY7" fmla="*/ 701855 h 891586"/>
              <a:gd name="connsiteX8" fmla="*/ 723617 w 1731865"/>
              <a:gd name="connsiteY8" fmla="*/ 891586 h 891586"/>
              <a:gd name="connsiteX9" fmla="*/ 641864 w 1731865"/>
              <a:gd name="connsiteY9" fmla="*/ 786108 h 891586"/>
              <a:gd name="connsiteX10" fmla="*/ 629450 w 1731865"/>
              <a:gd name="connsiteY10" fmla="*/ 704522 h 891586"/>
              <a:gd name="connsiteX0" fmla="*/ 629450 w 1731865"/>
              <a:gd name="connsiteY0" fmla="*/ 704522 h 891586"/>
              <a:gd name="connsiteX1" fmla="*/ 1151876 w 1731865"/>
              <a:gd name="connsiteY1" fmla="*/ 709761 h 891586"/>
              <a:gd name="connsiteX2" fmla="*/ 1632984 w 1731865"/>
              <a:gd name="connsiteY2" fmla="*/ 622036 h 891586"/>
              <a:gd name="connsiteX3" fmla="*/ 1678132 w 1731865"/>
              <a:gd name="connsiteY3" fmla="*/ 138261 h 891586"/>
              <a:gd name="connsiteX4" fmla="*/ 721251 w 1731865"/>
              <a:gd name="connsiteY4" fmla="*/ 2720 h 891586"/>
              <a:gd name="connsiteX5" fmla="*/ 29260 w 1731865"/>
              <a:gd name="connsiteY5" fmla="*/ 208270 h 891586"/>
              <a:gd name="connsiteX6" fmla="*/ 142607 w 1731865"/>
              <a:gd name="connsiteY6" fmla="*/ 668994 h 891586"/>
              <a:gd name="connsiteX7" fmla="*/ 426166 w 1731865"/>
              <a:gd name="connsiteY7" fmla="*/ 701855 h 891586"/>
              <a:gd name="connsiteX8" fmla="*/ 723617 w 1731865"/>
              <a:gd name="connsiteY8" fmla="*/ 891586 h 891586"/>
              <a:gd name="connsiteX9" fmla="*/ 641864 w 1731865"/>
              <a:gd name="connsiteY9" fmla="*/ 786108 h 891586"/>
              <a:gd name="connsiteX10" fmla="*/ 629450 w 1731865"/>
              <a:gd name="connsiteY10" fmla="*/ 704522 h 891586"/>
              <a:gd name="connsiteX0" fmla="*/ 629450 w 1731865"/>
              <a:gd name="connsiteY0" fmla="*/ 704522 h 891586"/>
              <a:gd name="connsiteX1" fmla="*/ 1151876 w 1731865"/>
              <a:gd name="connsiteY1" fmla="*/ 709761 h 891586"/>
              <a:gd name="connsiteX2" fmla="*/ 1632984 w 1731865"/>
              <a:gd name="connsiteY2" fmla="*/ 622036 h 891586"/>
              <a:gd name="connsiteX3" fmla="*/ 1678132 w 1731865"/>
              <a:gd name="connsiteY3" fmla="*/ 138261 h 891586"/>
              <a:gd name="connsiteX4" fmla="*/ 721251 w 1731865"/>
              <a:gd name="connsiteY4" fmla="*/ 2720 h 891586"/>
              <a:gd name="connsiteX5" fmla="*/ 29260 w 1731865"/>
              <a:gd name="connsiteY5" fmla="*/ 208270 h 891586"/>
              <a:gd name="connsiteX6" fmla="*/ 142607 w 1731865"/>
              <a:gd name="connsiteY6" fmla="*/ 668994 h 891586"/>
              <a:gd name="connsiteX7" fmla="*/ 426166 w 1731865"/>
              <a:gd name="connsiteY7" fmla="*/ 701855 h 891586"/>
              <a:gd name="connsiteX8" fmla="*/ 723617 w 1731865"/>
              <a:gd name="connsiteY8" fmla="*/ 891586 h 891586"/>
              <a:gd name="connsiteX9" fmla="*/ 641864 w 1731865"/>
              <a:gd name="connsiteY9" fmla="*/ 786108 h 891586"/>
              <a:gd name="connsiteX10" fmla="*/ 629450 w 1731865"/>
              <a:gd name="connsiteY10" fmla="*/ 704522 h 891586"/>
              <a:gd name="connsiteX0" fmla="*/ 629450 w 1731865"/>
              <a:gd name="connsiteY0" fmla="*/ 718060 h 891586"/>
              <a:gd name="connsiteX1" fmla="*/ 1151876 w 1731865"/>
              <a:gd name="connsiteY1" fmla="*/ 709761 h 891586"/>
              <a:gd name="connsiteX2" fmla="*/ 1632984 w 1731865"/>
              <a:gd name="connsiteY2" fmla="*/ 622036 h 891586"/>
              <a:gd name="connsiteX3" fmla="*/ 1678132 w 1731865"/>
              <a:gd name="connsiteY3" fmla="*/ 138261 h 891586"/>
              <a:gd name="connsiteX4" fmla="*/ 721251 w 1731865"/>
              <a:gd name="connsiteY4" fmla="*/ 2720 h 891586"/>
              <a:gd name="connsiteX5" fmla="*/ 29260 w 1731865"/>
              <a:gd name="connsiteY5" fmla="*/ 208270 h 891586"/>
              <a:gd name="connsiteX6" fmla="*/ 142607 w 1731865"/>
              <a:gd name="connsiteY6" fmla="*/ 668994 h 891586"/>
              <a:gd name="connsiteX7" fmla="*/ 426166 w 1731865"/>
              <a:gd name="connsiteY7" fmla="*/ 701855 h 891586"/>
              <a:gd name="connsiteX8" fmla="*/ 723617 w 1731865"/>
              <a:gd name="connsiteY8" fmla="*/ 891586 h 891586"/>
              <a:gd name="connsiteX9" fmla="*/ 641864 w 1731865"/>
              <a:gd name="connsiteY9" fmla="*/ 786108 h 891586"/>
              <a:gd name="connsiteX10" fmla="*/ 629450 w 1731865"/>
              <a:gd name="connsiteY10" fmla="*/ 718060 h 891586"/>
              <a:gd name="connsiteX0" fmla="*/ 629450 w 1731865"/>
              <a:gd name="connsiteY0" fmla="*/ 718060 h 891586"/>
              <a:gd name="connsiteX1" fmla="*/ 1151876 w 1731865"/>
              <a:gd name="connsiteY1" fmla="*/ 709761 h 891586"/>
              <a:gd name="connsiteX2" fmla="*/ 1632984 w 1731865"/>
              <a:gd name="connsiteY2" fmla="*/ 622036 h 891586"/>
              <a:gd name="connsiteX3" fmla="*/ 1678132 w 1731865"/>
              <a:gd name="connsiteY3" fmla="*/ 138261 h 891586"/>
              <a:gd name="connsiteX4" fmla="*/ 721251 w 1731865"/>
              <a:gd name="connsiteY4" fmla="*/ 2720 h 891586"/>
              <a:gd name="connsiteX5" fmla="*/ 29260 w 1731865"/>
              <a:gd name="connsiteY5" fmla="*/ 208270 h 891586"/>
              <a:gd name="connsiteX6" fmla="*/ 142607 w 1731865"/>
              <a:gd name="connsiteY6" fmla="*/ 668994 h 891586"/>
              <a:gd name="connsiteX7" fmla="*/ 426166 w 1731865"/>
              <a:gd name="connsiteY7" fmla="*/ 701855 h 891586"/>
              <a:gd name="connsiteX8" fmla="*/ 723617 w 1731865"/>
              <a:gd name="connsiteY8" fmla="*/ 891586 h 891586"/>
              <a:gd name="connsiteX9" fmla="*/ 641864 w 1731865"/>
              <a:gd name="connsiteY9" fmla="*/ 786108 h 891586"/>
              <a:gd name="connsiteX10" fmla="*/ 629450 w 1731865"/>
              <a:gd name="connsiteY10" fmla="*/ 718060 h 891586"/>
              <a:gd name="connsiteX0" fmla="*/ 629450 w 1735472"/>
              <a:gd name="connsiteY0" fmla="*/ 718060 h 891586"/>
              <a:gd name="connsiteX1" fmla="*/ 1165047 w 1735472"/>
              <a:gd name="connsiteY1" fmla="*/ 724804 h 891586"/>
              <a:gd name="connsiteX2" fmla="*/ 1632984 w 1735472"/>
              <a:gd name="connsiteY2" fmla="*/ 622036 h 891586"/>
              <a:gd name="connsiteX3" fmla="*/ 1678132 w 1735472"/>
              <a:gd name="connsiteY3" fmla="*/ 138261 h 891586"/>
              <a:gd name="connsiteX4" fmla="*/ 721251 w 1735472"/>
              <a:gd name="connsiteY4" fmla="*/ 2720 h 891586"/>
              <a:gd name="connsiteX5" fmla="*/ 29260 w 1735472"/>
              <a:gd name="connsiteY5" fmla="*/ 208270 h 891586"/>
              <a:gd name="connsiteX6" fmla="*/ 142607 w 1735472"/>
              <a:gd name="connsiteY6" fmla="*/ 668994 h 891586"/>
              <a:gd name="connsiteX7" fmla="*/ 426166 w 1735472"/>
              <a:gd name="connsiteY7" fmla="*/ 701855 h 891586"/>
              <a:gd name="connsiteX8" fmla="*/ 723617 w 1735472"/>
              <a:gd name="connsiteY8" fmla="*/ 891586 h 891586"/>
              <a:gd name="connsiteX9" fmla="*/ 641864 w 1735472"/>
              <a:gd name="connsiteY9" fmla="*/ 786108 h 891586"/>
              <a:gd name="connsiteX10" fmla="*/ 629450 w 1735472"/>
              <a:gd name="connsiteY10" fmla="*/ 718060 h 891586"/>
              <a:gd name="connsiteX0" fmla="*/ 631845 w 1735472"/>
              <a:gd name="connsiteY0" fmla="*/ 725582 h 891586"/>
              <a:gd name="connsiteX1" fmla="*/ 1165047 w 1735472"/>
              <a:gd name="connsiteY1" fmla="*/ 724804 h 891586"/>
              <a:gd name="connsiteX2" fmla="*/ 1632984 w 1735472"/>
              <a:gd name="connsiteY2" fmla="*/ 622036 h 891586"/>
              <a:gd name="connsiteX3" fmla="*/ 1678132 w 1735472"/>
              <a:gd name="connsiteY3" fmla="*/ 138261 h 891586"/>
              <a:gd name="connsiteX4" fmla="*/ 721251 w 1735472"/>
              <a:gd name="connsiteY4" fmla="*/ 2720 h 891586"/>
              <a:gd name="connsiteX5" fmla="*/ 29260 w 1735472"/>
              <a:gd name="connsiteY5" fmla="*/ 208270 h 891586"/>
              <a:gd name="connsiteX6" fmla="*/ 142607 w 1735472"/>
              <a:gd name="connsiteY6" fmla="*/ 668994 h 891586"/>
              <a:gd name="connsiteX7" fmla="*/ 426166 w 1735472"/>
              <a:gd name="connsiteY7" fmla="*/ 701855 h 891586"/>
              <a:gd name="connsiteX8" fmla="*/ 723617 w 1735472"/>
              <a:gd name="connsiteY8" fmla="*/ 891586 h 891586"/>
              <a:gd name="connsiteX9" fmla="*/ 641864 w 1735472"/>
              <a:gd name="connsiteY9" fmla="*/ 786108 h 891586"/>
              <a:gd name="connsiteX10" fmla="*/ 631845 w 1735472"/>
              <a:gd name="connsiteY10" fmla="*/ 725582 h 891586"/>
              <a:gd name="connsiteX0" fmla="*/ 631845 w 1735472"/>
              <a:gd name="connsiteY0" fmla="*/ 725582 h 891586"/>
              <a:gd name="connsiteX1" fmla="*/ 1165047 w 1735472"/>
              <a:gd name="connsiteY1" fmla="*/ 724804 h 891586"/>
              <a:gd name="connsiteX2" fmla="*/ 1632984 w 1735472"/>
              <a:gd name="connsiteY2" fmla="*/ 622036 h 891586"/>
              <a:gd name="connsiteX3" fmla="*/ 1678132 w 1735472"/>
              <a:gd name="connsiteY3" fmla="*/ 138261 h 891586"/>
              <a:gd name="connsiteX4" fmla="*/ 721251 w 1735472"/>
              <a:gd name="connsiteY4" fmla="*/ 2720 h 891586"/>
              <a:gd name="connsiteX5" fmla="*/ 29260 w 1735472"/>
              <a:gd name="connsiteY5" fmla="*/ 208270 h 891586"/>
              <a:gd name="connsiteX6" fmla="*/ 142607 w 1735472"/>
              <a:gd name="connsiteY6" fmla="*/ 668994 h 891586"/>
              <a:gd name="connsiteX7" fmla="*/ 426166 w 1735472"/>
              <a:gd name="connsiteY7" fmla="*/ 701855 h 891586"/>
              <a:gd name="connsiteX8" fmla="*/ 723617 w 1735472"/>
              <a:gd name="connsiteY8" fmla="*/ 891586 h 891586"/>
              <a:gd name="connsiteX9" fmla="*/ 644259 w 1735472"/>
              <a:gd name="connsiteY9" fmla="*/ 796638 h 891586"/>
              <a:gd name="connsiteX10" fmla="*/ 631845 w 1735472"/>
              <a:gd name="connsiteY10" fmla="*/ 725582 h 891586"/>
              <a:gd name="connsiteX0" fmla="*/ 631845 w 1735472"/>
              <a:gd name="connsiteY0" fmla="*/ 725582 h 891586"/>
              <a:gd name="connsiteX1" fmla="*/ 1165047 w 1735472"/>
              <a:gd name="connsiteY1" fmla="*/ 724804 h 891586"/>
              <a:gd name="connsiteX2" fmla="*/ 1632984 w 1735472"/>
              <a:gd name="connsiteY2" fmla="*/ 622036 h 891586"/>
              <a:gd name="connsiteX3" fmla="*/ 1678132 w 1735472"/>
              <a:gd name="connsiteY3" fmla="*/ 138261 h 891586"/>
              <a:gd name="connsiteX4" fmla="*/ 721251 w 1735472"/>
              <a:gd name="connsiteY4" fmla="*/ 2720 h 891586"/>
              <a:gd name="connsiteX5" fmla="*/ 29260 w 1735472"/>
              <a:gd name="connsiteY5" fmla="*/ 208270 h 891586"/>
              <a:gd name="connsiteX6" fmla="*/ 142607 w 1735472"/>
              <a:gd name="connsiteY6" fmla="*/ 668994 h 891586"/>
              <a:gd name="connsiteX7" fmla="*/ 426166 w 1735472"/>
              <a:gd name="connsiteY7" fmla="*/ 701855 h 891586"/>
              <a:gd name="connsiteX8" fmla="*/ 723617 w 1735472"/>
              <a:gd name="connsiteY8" fmla="*/ 891586 h 891586"/>
              <a:gd name="connsiteX9" fmla="*/ 644259 w 1735472"/>
              <a:gd name="connsiteY9" fmla="*/ 796638 h 891586"/>
              <a:gd name="connsiteX10" fmla="*/ 631845 w 1735472"/>
              <a:gd name="connsiteY10" fmla="*/ 725582 h 891586"/>
              <a:gd name="connsiteX0" fmla="*/ 618115 w 1721742"/>
              <a:gd name="connsiteY0" fmla="*/ 725582 h 891586"/>
              <a:gd name="connsiteX1" fmla="*/ 1151317 w 1721742"/>
              <a:gd name="connsiteY1" fmla="*/ 724804 h 891586"/>
              <a:gd name="connsiteX2" fmla="*/ 1619254 w 1721742"/>
              <a:gd name="connsiteY2" fmla="*/ 622036 h 891586"/>
              <a:gd name="connsiteX3" fmla="*/ 1664402 w 1721742"/>
              <a:gd name="connsiteY3" fmla="*/ 138261 h 891586"/>
              <a:gd name="connsiteX4" fmla="*/ 707521 w 1721742"/>
              <a:gd name="connsiteY4" fmla="*/ 2720 h 891586"/>
              <a:gd name="connsiteX5" fmla="*/ 15530 w 1721742"/>
              <a:gd name="connsiteY5" fmla="*/ 208270 h 891586"/>
              <a:gd name="connsiteX6" fmla="*/ 128877 w 1721742"/>
              <a:gd name="connsiteY6" fmla="*/ 668994 h 891586"/>
              <a:gd name="connsiteX7" fmla="*/ 446999 w 1721742"/>
              <a:gd name="connsiteY7" fmla="*/ 710126 h 891586"/>
              <a:gd name="connsiteX8" fmla="*/ 709887 w 1721742"/>
              <a:gd name="connsiteY8" fmla="*/ 891586 h 891586"/>
              <a:gd name="connsiteX9" fmla="*/ 630529 w 1721742"/>
              <a:gd name="connsiteY9" fmla="*/ 796638 h 891586"/>
              <a:gd name="connsiteX10" fmla="*/ 618115 w 1721742"/>
              <a:gd name="connsiteY10" fmla="*/ 725582 h 891586"/>
              <a:gd name="connsiteX0" fmla="*/ 647607 w 1751234"/>
              <a:gd name="connsiteY0" fmla="*/ 725582 h 891586"/>
              <a:gd name="connsiteX1" fmla="*/ 1180809 w 1751234"/>
              <a:gd name="connsiteY1" fmla="*/ 724804 h 891586"/>
              <a:gd name="connsiteX2" fmla="*/ 1648746 w 1751234"/>
              <a:gd name="connsiteY2" fmla="*/ 622036 h 891586"/>
              <a:gd name="connsiteX3" fmla="*/ 1693894 w 1751234"/>
              <a:gd name="connsiteY3" fmla="*/ 138261 h 891586"/>
              <a:gd name="connsiteX4" fmla="*/ 737013 w 1751234"/>
              <a:gd name="connsiteY4" fmla="*/ 2720 h 891586"/>
              <a:gd name="connsiteX5" fmla="*/ 45022 w 1751234"/>
              <a:gd name="connsiteY5" fmla="*/ 208270 h 891586"/>
              <a:gd name="connsiteX6" fmla="*/ 112285 w 1751234"/>
              <a:gd name="connsiteY6" fmla="*/ 648316 h 891586"/>
              <a:gd name="connsiteX7" fmla="*/ 476491 w 1751234"/>
              <a:gd name="connsiteY7" fmla="*/ 710126 h 891586"/>
              <a:gd name="connsiteX8" fmla="*/ 739379 w 1751234"/>
              <a:gd name="connsiteY8" fmla="*/ 891586 h 891586"/>
              <a:gd name="connsiteX9" fmla="*/ 660021 w 1751234"/>
              <a:gd name="connsiteY9" fmla="*/ 796638 h 891586"/>
              <a:gd name="connsiteX10" fmla="*/ 647607 w 1751234"/>
              <a:gd name="connsiteY10" fmla="*/ 725582 h 891586"/>
              <a:gd name="connsiteX0" fmla="*/ 643800 w 1747427"/>
              <a:gd name="connsiteY0" fmla="*/ 725582 h 891586"/>
              <a:gd name="connsiteX1" fmla="*/ 1177002 w 1747427"/>
              <a:gd name="connsiteY1" fmla="*/ 724804 h 891586"/>
              <a:gd name="connsiteX2" fmla="*/ 1644939 w 1747427"/>
              <a:gd name="connsiteY2" fmla="*/ 622036 h 891586"/>
              <a:gd name="connsiteX3" fmla="*/ 1690087 w 1747427"/>
              <a:gd name="connsiteY3" fmla="*/ 138261 h 891586"/>
              <a:gd name="connsiteX4" fmla="*/ 733206 w 1747427"/>
              <a:gd name="connsiteY4" fmla="*/ 2720 h 891586"/>
              <a:gd name="connsiteX5" fmla="*/ 41215 w 1747427"/>
              <a:gd name="connsiteY5" fmla="*/ 208270 h 891586"/>
              <a:gd name="connsiteX6" fmla="*/ 121645 w 1747427"/>
              <a:gd name="connsiteY6" fmla="*/ 629706 h 891586"/>
              <a:gd name="connsiteX7" fmla="*/ 472684 w 1747427"/>
              <a:gd name="connsiteY7" fmla="*/ 710126 h 891586"/>
              <a:gd name="connsiteX8" fmla="*/ 735572 w 1747427"/>
              <a:gd name="connsiteY8" fmla="*/ 891586 h 891586"/>
              <a:gd name="connsiteX9" fmla="*/ 656214 w 1747427"/>
              <a:gd name="connsiteY9" fmla="*/ 796638 h 891586"/>
              <a:gd name="connsiteX10" fmla="*/ 643800 w 1747427"/>
              <a:gd name="connsiteY10" fmla="*/ 725582 h 891586"/>
              <a:gd name="connsiteX0" fmla="*/ 622547 w 1726174"/>
              <a:gd name="connsiteY0" fmla="*/ 723164 h 889168"/>
              <a:gd name="connsiteX1" fmla="*/ 1155749 w 1726174"/>
              <a:gd name="connsiteY1" fmla="*/ 722386 h 889168"/>
              <a:gd name="connsiteX2" fmla="*/ 1623686 w 1726174"/>
              <a:gd name="connsiteY2" fmla="*/ 619618 h 889168"/>
              <a:gd name="connsiteX3" fmla="*/ 1668834 w 1726174"/>
              <a:gd name="connsiteY3" fmla="*/ 135843 h 889168"/>
              <a:gd name="connsiteX4" fmla="*/ 711953 w 1726174"/>
              <a:gd name="connsiteY4" fmla="*/ 302 h 889168"/>
              <a:gd name="connsiteX5" fmla="*/ 46296 w 1726174"/>
              <a:gd name="connsiteY5" fmla="*/ 158293 h 889168"/>
              <a:gd name="connsiteX6" fmla="*/ 100392 w 1726174"/>
              <a:gd name="connsiteY6" fmla="*/ 627288 h 889168"/>
              <a:gd name="connsiteX7" fmla="*/ 451431 w 1726174"/>
              <a:gd name="connsiteY7" fmla="*/ 707708 h 889168"/>
              <a:gd name="connsiteX8" fmla="*/ 714319 w 1726174"/>
              <a:gd name="connsiteY8" fmla="*/ 889168 h 889168"/>
              <a:gd name="connsiteX9" fmla="*/ 634961 w 1726174"/>
              <a:gd name="connsiteY9" fmla="*/ 794220 h 889168"/>
              <a:gd name="connsiteX10" fmla="*/ 622547 w 1726174"/>
              <a:gd name="connsiteY10" fmla="*/ 723164 h 889168"/>
              <a:gd name="connsiteX0" fmla="*/ 622547 w 1726174"/>
              <a:gd name="connsiteY0" fmla="*/ 723164 h 876761"/>
              <a:gd name="connsiteX1" fmla="*/ 1155749 w 1726174"/>
              <a:gd name="connsiteY1" fmla="*/ 722386 h 876761"/>
              <a:gd name="connsiteX2" fmla="*/ 1623686 w 1726174"/>
              <a:gd name="connsiteY2" fmla="*/ 619618 h 876761"/>
              <a:gd name="connsiteX3" fmla="*/ 1668834 w 1726174"/>
              <a:gd name="connsiteY3" fmla="*/ 135843 h 876761"/>
              <a:gd name="connsiteX4" fmla="*/ 711953 w 1726174"/>
              <a:gd name="connsiteY4" fmla="*/ 302 h 876761"/>
              <a:gd name="connsiteX5" fmla="*/ 46296 w 1726174"/>
              <a:gd name="connsiteY5" fmla="*/ 158293 h 876761"/>
              <a:gd name="connsiteX6" fmla="*/ 100392 w 1726174"/>
              <a:gd name="connsiteY6" fmla="*/ 627288 h 876761"/>
              <a:gd name="connsiteX7" fmla="*/ 451431 w 1726174"/>
              <a:gd name="connsiteY7" fmla="*/ 707708 h 876761"/>
              <a:gd name="connsiteX8" fmla="*/ 655068 w 1726174"/>
              <a:gd name="connsiteY8" fmla="*/ 876761 h 876761"/>
              <a:gd name="connsiteX9" fmla="*/ 634961 w 1726174"/>
              <a:gd name="connsiteY9" fmla="*/ 794220 h 876761"/>
              <a:gd name="connsiteX10" fmla="*/ 622547 w 1726174"/>
              <a:gd name="connsiteY10" fmla="*/ 723164 h 876761"/>
              <a:gd name="connsiteX0" fmla="*/ 622547 w 1726174"/>
              <a:gd name="connsiteY0" fmla="*/ 723164 h 876761"/>
              <a:gd name="connsiteX1" fmla="*/ 1155749 w 1726174"/>
              <a:gd name="connsiteY1" fmla="*/ 722386 h 876761"/>
              <a:gd name="connsiteX2" fmla="*/ 1623686 w 1726174"/>
              <a:gd name="connsiteY2" fmla="*/ 619618 h 876761"/>
              <a:gd name="connsiteX3" fmla="*/ 1668834 w 1726174"/>
              <a:gd name="connsiteY3" fmla="*/ 135843 h 876761"/>
              <a:gd name="connsiteX4" fmla="*/ 711953 w 1726174"/>
              <a:gd name="connsiteY4" fmla="*/ 302 h 876761"/>
              <a:gd name="connsiteX5" fmla="*/ 46296 w 1726174"/>
              <a:gd name="connsiteY5" fmla="*/ 158293 h 876761"/>
              <a:gd name="connsiteX6" fmla="*/ 100392 w 1726174"/>
              <a:gd name="connsiteY6" fmla="*/ 627288 h 876761"/>
              <a:gd name="connsiteX7" fmla="*/ 451431 w 1726174"/>
              <a:gd name="connsiteY7" fmla="*/ 707708 h 876761"/>
              <a:gd name="connsiteX8" fmla="*/ 655068 w 1726174"/>
              <a:gd name="connsiteY8" fmla="*/ 876761 h 876761"/>
              <a:gd name="connsiteX9" fmla="*/ 603690 w 1726174"/>
              <a:gd name="connsiteY9" fmla="*/ 792152 h 876761"/>
              <a:gd name="connsiteX10" fmla="*/ 622547 w 1726174"/>
              <a:gd name="connsiteY10" fmla="*/ 723164 h 876761"/>
              <a:gd name="connsiteX0" fmla="*/ 622547 w 1726174"/>
              <a:gd name="connsiteY0" fmla="*/ 723164 h 876761"/>
              <a:gd name="connsiteX1" fmla="*/ 1155749 w 1726174"/>
              <a:gd name="connsiteY1" fmla="*/ 722386 h 876761"/>
              <a:gd name="connsiteX2" fmla="*/ 1623686 w 1726174"/>
              <a:gd name="connsiteY2" fmla="*/ 619618 h 876761"/>
              <a:gd name="connsiteX3" fmla="*/ 1668834 w 1726174"/>
              <a:gd name="connsiteY3" fmla="*/ 135843 h 876761"/>
              <a:gd name="connsiteX4" fmla="*/ 711953 w 1726174"/>
              <a:gd name="connsiteY4" fmla="*/ 302 h 876761"/>
              <a:gd name="connsiteX5" fmla="*/ 46296 w 1726174"/>
              <a:gd name="connsiteY5" fmla="*/ 158293 h 876761"/>
              <a:gd name="connsiteX6" fmla="*/ 100392 w 1726174"/>
              <a:gd name="connsiteY6" fmla="*/ 627288 h 876761"/>
              <a:gd name="connsiteX7" fmla="*/ 451431 w 1726174"/>
              <a:gd name="connsiteY7" fmla="*/ 707708 h 876761"/>
              <a:gd name="connsiteX8" fmla="*/ 655068 w 1726174"/>
              <a:gd name="connsiteY8" fmla="*/ 876761 h 876761"/>
              <a:gd name="connsiteX9" fmla="*/ 603690 w 1726174"/>
              <a:gd name="connsiteY9" fmla="*/ 792152 h 876761"/>
              <a:gd name="connsiteX10" fmla="*/ 622547 w 1726174"/>
              <a:gd name="connsiteY10" fmla="*/ 723164 h 876761"/>
              <a:gd name="connsiteX0" fmla="*/ 596213 w 1726174"/>
              <a:gd name="connsiteY0" fmla="*/ 719029 h 876761"/>
              <a:gd name="connsiteX1" fmla="*/ 1155749 w 1726174"/>
              <a:gd name="connsiteY1" fmla="*/ 722386 h 876761"/>
              <a:gd name="connsiteX2" fmla="*/ 1623686 w 1726174"/>
              <a:gd name="connsiteY2" fmla="*/ 619618 h 876761"/>
              <a:gd name="connsiteX3" fmla="*/ 1668834 w 1726174"/>
              <a:gd name="connsiteY3" fmla="*/ 135843 h 876761"/>
              <a:gd name="connsiteX4" fmla="*/ 711953 w 1726174"/>
              <a:gd name="connsiteY4" fmla="*/ 302 h 876761"/>
              <a:gd name="connsiteX5" fmla="*/ 46296 w 1726174"/>
              <a:gd name="connsiteY5" fmla="*/ 158293 h 876761"/>
              <a:gd name="connsiteX6" fmla="*/ 100392 w 1726174"/>
              <a:gd name="connsiteY6" fmla="*/ 627288 h 876761"/>
              <a:gd name="connsiteX7" fmla="*/ 451431 w 1726174"/>
              <a:gd name="connsiteY7" fmla="*/ 707708 h 876761"/>
              <a:gd name="connsiteX8" fmla="*/ 655068 w 1726174"/>
              <a:gd name="connsiteY8" fmla="*/ 876761 h 876761"/>
              <a:gd name="connsiteX9" fmla="*/ 603690 w 1726174"/>
              <a:gd name="connsiteY9" fmla="*/ 792152 h 876761"/>
              <a:gd name="connsiteX10" fmla="*/ 596213 w 1726174"/>
              <a:gd name="connsiteY10" fmla="*/ 719029 h 876761"/>
              <a:gd name="connsiteX0" fmla="*/ 596213 w 1726174"/>
              <a:gd name="connsiteY0" fmla="*/ 719029 h 876761"/>
              <a:gd name="connsiteX1" fmla="*/ 1155749 w 1726174"/>
              <a:gd name="connsiteY1" fmla="*/ 722386 h 876761"/>
              <a:gd name="connsiteX2" fmla="*/ 1623686 w 1726174"/>
              <a:gd name="connsiteY2" fmla="*/ 619618 h 876761"/>
              <a:gd name="connsiteX3" fmla="*/ 1668834 w 1726174"/>
              <a:gd name="connsiteY3" fmla="*/ 135843 h 876761"/>
              <a:gd name="connsiteX4" fmla="*/ 711953 w 1726174"/>
              <a:gd name="connsiteY4" fmla="*/ 302 h 876761"/>
              <a:gd name="connsiteX5" fmla="*/ 46296 w 1726174"/>
              <a:gd name="connsiteY5" fmla="*/ 158293 h 876761"/>
              <a:gd name="connsiteX6" fmla="*/ 100392 w 1726174"/>
              <a:gd name="connsiteY6" fmla="*/ 627288 h 876761"/>
              <a:gd name="connsiteX7" fmla="*/ 451431 w 1726174"/>
              <a:gd name="connsiteY7" fmla="*/ 707708 h 876761"/>
              <a:gd name="connsiteX8" fmla="*/ 655068 w 1726174"/>
              <a:gd name="connsiteY8" fmla="*/ 876761 h 876761"/>
              <a:gd name="connsiteX9" fmla="*/ 597107 w 1726174"/>
              <a:gd name="connsiteY9" fmla="*/ 790084 h 876761"/>
              <a:gd name="connsiteX10" fmla="*/ 596213 w 1726174"/>
              <a:gd name="connsiteY10" fmla="*/ 719029 h 876761"/>
              <a:gd name="connsiteX0" fmla="*/ 596213 w 1726174"/>
              <a:gd name="connsiteY0" fmla="*/ 719029 h 856083"/>
              <a:gd name="connsiteX1" fmla="*/ 1155749 w 1726174"/>
              <a:gd name="connsiteY1" fmla="*/ 722386 h 856083"/>
              <a:gd name="connsiteX2" fmla="*/ 1623686 w 1726174"/>
              <a:gd name="connsiteY2" fmla="*/ 619618 h 856083"/>
              <a:gd name="connsiteX3" fmla="*/ 1668834 w 1726174"/>
              <a:gd name="connsiteY3" fmla="*/ 135843 h 856083"/>
              <a:gd name="connsiteX4" fmla="*/ 711953 w 1726174"/>
              <a:gd name="connsiteY4" fmla="*/ 302 h 856083"/>
              <a:gd name="connsiteX5" fmla="*/ 46296 w 1726174"/>
              <a:gd name="connsiteY5" fmla="*/ 158293 h 856083"/>
              <a:gd name="connsiteX6" fmla="*/ 100392 w 1726174"/>
              <a:gd name="connsiteY6" fmla="*/ 627288 h 856083"/>
              <a:gd name="connsiteX7" fmla="*/ 451431 w 1726174"/>
              <a:gd name="connsiteY7" fmla="*/ 707708 h 856083"/>
              <a:gd name="connsiteX8" fmla="*/ 640255 w 1726174"/>
              <a:gd name="connsiteY8" fmla="*/ 856083 h 856083"/>
              <a:gd name="connsiteX9" fmla="*/ 597107 w 1726174"/>
              <a:gd name="connsiteY9" fmla="*/ 790084 h 856083"/>
              <a:gd name="connsiteX10" fmla="*/ 596213 w 1726174"/>
              <a:gd name="connsiteY10" fmla="*/ 719029 h 856083"/>
              <a:gd name="connsiteX0" fmla="*/ 596213 w 1726174"/>
              <a:gd name="connsiteY0" fmla="*/ 719029 h 856083"/>
              <a:gd name="connsiteX1" fmla="*/ 1155749 w 1726174"/>
              <a:gd name="connsiteY1" fmla="*/ 722386 h 856083"/>
              <a:gd name="connsiteX2" fmla="*/ 1623686 w 1726174"/>
              <a:gd name="connsiteY2" fmla="*/ 619618 h 856083"/>
              <a:gd name="connsiteX3" fmla="*/ 1668834 w 1726174"/>
              <a:gd name="connsiteY3" fmla="*/ 135843 h 856083"/>
              <a:gd name="connsiteX4" fmla="*/ 711953 w 1726174"/>
              <a:gd name="connsiteY4" fmla="*/ 302 h 856083"/>
              <a:gd name="connsiteX5" fmla="*/ 46296 w 1726174"/>
              <a:gd name="connsiteY5" fmla="*/ 158293 h 856083"/>
              <a:gd name="connsiteX6" fmla="*/ 100392 w 1726174"/>
              <a:gd name="connsiteY6" fmla="*/ 627288 h 856083"/>
              <a:gd name="connsiteX7" fmla="*/ 451431 w 1726174"/>
              <a:gd name="connsiteY7" fmla="*/ 707708 h 856083"/>
              <a:gd name="connsiteX8" fmla="*/ 640255 w 1726174"/>
              <a:gd name="connsiteY8" fmla="*/ 856083 h 856083"/>
              <a:gd name="connsiteX9" fmla="*/ 592170 w 1726174"/>
              <a:gd name="connsiteY9" fmla="*/ 775610 h 856083"/>
              <a:gd name="connsiteX10" fmla="*/ 596213 w 1726174"/>
              <a:gd name="connsiteY10" fmla="*/ 719029 h 856083"/>
              <a:gd name="connsiteX0" fmla="*/ 596213 w 1726174"/>
              <a:gd name="connsiteY0" fmla="*/ 719029 h 856083"/>
              <a:gd name="connsiteX1" fmla="*/ 1155749 w 1726174"/>
              <a:gd name="connsiteY1" fmla="*/ 722386 h 856083"/>
              <a:gd name="connsiteX2" fmla="*/ 1623686 w 1726174"/>
              <a:gd name="connsiteY2" fmla="*/ 619618 h 856083"/>
              <a:gd name="connsiteX3" fmla="*/ 1668834 w 1726174"/>
              <a:gd name="connsiteY3" fmla="*/ 135843 h 856083"/>
              <a:gd name="connsiteX4" fmla="*/ 711953 w 1726174"/>
              <a:gd name="connsiteY4" fmla="*/ 302 h 856083"/>
              <a:gd name="connsiteX5" fmla="*/ 46296 w 1726174"/>
              <a:gd name="connsiteY5" fmla="*/ 158293 h 856083"/>
              <a:gd name="connsiteX6" fmla="*/ 100392 w 1726174"/>
              <a:gd name="connsiteY6" fmla="*/ 627288 h 856083"/>
              <a:gd name="connsiteX7" fmla="*/ 451431 w 1726174"/>
              <a:gd name="connsiteY7" fmla="*/ 707708 h 856083"/>
              <a:gd name="connsiteX8" fmla="*/ 640255 w 1726174"/>
              <a:gd name="connsiteY8" fmla="*/ 856083 h 856083"/>
              <a:gd name="connsiteX9" fmla="*/ 592170 w 1726174"/>
              <a:gd name="connsiteY9" fmla="*/ 775610 h 856083"/>
              <a:gd name="connsiteX10" fmla="*/ 596213 w 1726174"/>
              <a:gd name="connsiteY10" fmla="*/ 719029 h 856083"/>
              <a:gd name="connsiteX0" fmla="*/ 596213 w 1726174"/>
              <a:gd name="connsiteY0" fmla="*/ 719029 h 843676"/>
              <a:gd name="connsiteX1" fmla="*/ 1155749 w 1726174"/>
              <a:gd name="connsiteY1" fmla="*/ 722386 h 843676"/>
              <a:gd name="connsiteX2" fmla="*/ 1623686 w 1726174"/>
              <a:gd name="connsiteY2" fmla="*/ 619618 h 843676"/>
              <a:gd name="connsiteX3" fmla="*/ 1668834 w 1726174"/>
              <a:gd name="connsiteY3" fmla="*/ 135843 h 843676"/>
              <a:gd name="connsiteX4" fmla="*/ 711953 w 1726174"/>
              <a:gd name="connsiteY4" fmla="*/ 302 h 843676"/>
              <a:gd name="connsiteX5" fmla="*/ 46296 w 1726174"/>
              <a:gd name="connsiteY5" fmla="*/ 158293 h 843676"/>
              <a:gd name="connsiteX6" fmla="*/ 100392 w 1726174"/>
              <a:gd name="connsiteY6" fmla="*/ 627288 h 843676"/>
              <a:gd name="connsiteX7" fmla="*/ 451431 w 1726174"/>
              <a:gd name="connsiteY7" fmla="*/ 707708 h 843676"/>
              <a:gd name="connsiteX8" fmla="*/ 633672 w 1726174"/>
              <a:gd name="connsiteY8" fmla="*/ 843676 h 843676"/>
              <a:gd name="connsiteX9" fmla="*/ 592170 w 1726174"/>
              <a:gd name="connsiteY9" fmla="*/ 775610 h 843676"/>
              <a:gd name="connsiteX10" fmla="*/ 596213 w 1726174"/>
              <a:gd name="connsiteY10" fmla="*/ 719029 h 843676"/>
              <a:gd name="connsiteX0" fmla="*/ 596213 w 1726174"/>
              <a:gd name="connsiteY0" fmla="*/ 719029 h 843676"/>
              <a:gd name="connsiteX1" fmla="*/ 1155749 w 1726174"/>
              <a:gd name="connsiteY1" fmla="*/ 722386 h 843676"/>
              <a:gd name="connsiteX2" fmla="*/ 1623686 w 1726174"/>
              <a:gd name="connsiteY2" fmla="*/ 619618 h 843676"/>
              <a:gd name="connsiteX3" fmla="*/ 1668834 w 1726174"/>
              <a:gd name="connsiteY3" fmla="*/ 135843 h 843676"/>
              <a:gd name="connsiteX4" fmla="*/ 711953 w 1726174"/>
              <a:gd name="connsiteY4" fmla="*/ 302 h 843676"/>
              <a:gd name="connsiteX5" fmla="*/ 46296 w 1726174"/>
              <a:gd name="connsiteY5" fmla="*/ 158293 h 843676"/>
              <a:gd name="connsiteX6" fmla="*/ 100392 w 1726174"/>
              <a:gd name="connsiteY6" fmla="*/ 627288 h 843676"/>
              <a:gd name="connsiteX7" fmla="*/ 451431 w 1726174"/>
              <a:gd name="connsiteY7" fmla="*/ 707708 h 843676"/>
              <a:gd name="connsiteX8" fmla="*/ 633672 w 1726174"/>
              <a:gd name="connsiteY8" fmla="*/ 843676 h 843676"/>
              <a:gd name="connsiteX9" fmla="*/ 592170 w 1726174"/>
              <a:gd name="connsiteY9" fmla="*/ 775610 h 843676"/>
              <a:gd name="connsiteX10" fmla="*/ 596213 w 1726174"/>
              <a:gd name="connsiteY10" fmla="*/ 719029 h 843676"/>
              <a:gd name="connsiteX0" fmla="*/ 596213 w 1726174"/>
              <a:gd name="connsiteY0" fmla="*/ 719029 h 843785"/>
              <a:gd name="connsiteX1" fmla="*/ 1155749 w 1726174"/>
              <a:gd name="connsiteY1" fmla="*/ 722386 h 843785"/>
              <a:gd name="connsiteX2" fmla="*/ 1623686 w 1726174"/>
              <a:gd name="connsiteY2" fmla="*/ 619618 h 843785"/>
              <a:gd name="connsiteX3" fmla="*/ 1668834 w 1726174"/>
              <a:gd name="connsiteY3" fmla="*/ 135843 h 843785"/>
              <a:gd name="connsiteX4" fmla="*/ 711953 w 1726174"/>
              <a:gd name="connsiteY4" fmla="*/ 302 h 843785"/>
              <a:gd name="connsiteX5" fmla="*/ 46296 w 1726174"/>
              <a:gd name="connsiteY5" fmla="*/ 158293 h 843785"/>
              <a:gd name="connsiteX6" fmla="*/ 100392 w 1726174"/>
              <a:gd name="connsiteY6" fmla="*/ 627288 h 843785"/>
              <a:gd name="connsiteX7" fmla="*/ 451431 w 1726174"/>
              <a:gd name="connsiteY7" fmla="*/ 707708 h 843785"/>
              <a:gd name="connsiteX8" fmla="*/ 633672 w 1726174"/>
              <a:gd name="connsiteY8" fmla="*/ 843676 h 843785"/>
              <a:gd name="connsiteX9" fmla="*/ 592170 w 1726174"/>
              <a:gd name="connsiteY9" fmla="*/ 775610 h 843785"/>
              <a:gd name="connsiteX10" fmla="*/ 596213 w 1726174"/>
              <a:gd name="connsiteY10" fmla="*/ 719029 h 843785"/>
              <a:gd name="connsiteX0" fmla="*/ 596213 w 1726174"/>
              <a:gd name="connsiteY0" fmla="*/ 719029 h 843785"/>
              <a:gd name="connsiteX1" fmla="*/ 1155749 w 1726174"/>
              <a:gd name="connsiteY1" fmla="*/ 722386 h 843785"/>
              <a:gd name="connsiteX2" fmla="*/ 1623686 w 1726174"/>
              <a:gd name="connsiteY2" fmla="*/ 619618 h 843785"/>
              <a:gd name="connsiteX3" fmla="*/ 1668834 w 1726174"/>
              <a:gd name="connsiteY3" fmla="*/ 135843 h 843785"/>
              <a:gd name="connsiteX4" fmla="*/ 711953 w 1726174"/>
              <a:gd name="connsiteY4" fmla="*/ 302 h 843785"/>
              <a:gd name="connsiteX5" fmla="*/ 46296 w 1726174"/>
              <a:gd name="connsiteY5" fmla="*/ 158293 h 843785"/>
              <a:gd name="connsiteX6" fmla="*/ 100392 w 1726174"/>
              <a:gd name="connsiteY6" fmla="*/ 627288 h 843785"/>
              <a:gd name="connsiteX7" fmla="*/ 451431 w 1726174"/>
              <a:gd name="connsiteY7" fmla="*/ 707708 h 843785"/>
              <a:gd name="connsiteX8" fmla="*/ 633672 w 1726174"/>
              <a:gd name="connsiteY8" fmla="*/ 843676 h 843785"/>
              <a:gd name="connsiteX9" fmla="*/ 592170 w 1726174"/>
              <a:gd name="connsiteY9" fmla="*/ 775610 h 843785"/>
              <a:gd name="connsiteX10" fmla="*/ 596213 w 1726174"/>
              <a:gd name="connsiteY10" fmla="*/ 719029 h 843785"/>
              <a:gd name="connsiteX0" fmla="*/ 596213 w 1726174"/>
              <a:gd name="connsiteY0" fmla="*/ 719029 h 843785"/>
              <a:gd name="connsiteX1" fmla="*/ 1155749 w 1726174"/>
              <a:gd name="connsiteY1" fmla="*/ 722386 h 843785"/>
              <a:gd name="connsiteX2" fmla="*/ 1623686 w 1726174"/>
              <a:gd name="connsiteY2" fmla="*/ 619618 h 843785"/>
              <a:gd name="connsiteX3" fmla="*/ 1668834 w 1726174"/>
              <a:gd name="connsiteY3" fmla="*/ 135843 h 843785"/>
              <a:gd name="connsiteX4" fmla="*/ 711953 w 1726174"/>
              <a:gd name="connsiteY4" fmla="*/ 302 h 843785"/>
              <a:gd name="connsiteX5" fmla="*/ 46296 w 1726174"/>
              <a:gd name="connsiteY5" fmla="*/ 158293 h 843785"/>
              <a:gd name="connsiteX6" fmla="*/ 100392 w 1726174"/>
              <a:gd name="connsiteY6" fmla="*/ 627288 h 843785"/>
              <a:gd name="connsiteX7" fmla="*/ 451431 w 1726174"/>
              <a:gd name="connsiteY7" fmla="*/ 707708 h 843785"/>
              <a:gd name="connsiteX8" fmla="*/ 633672 w 1726174"/>
              <a:gd name="connsiteY8" fmla="*/ 843676 h 843785"/>
              <a:gd name="connsiteX9" fmla="*/ 603967 w 1726174"/>
              <a:gd name="connsiteY9" fmla="*/ 795371 h 843785"/>
              <a:gd name="connsiteX10" fmla="*/ 596213 w 1726174"/>
              <a:gd name="connsiteY10" fmla="*/ 719029 h 843785"/>
              <a:gd name="connsiteX0" fmla="*/ 596213 w 1726174"/>
              <a:gd name="connsiteY0" fmla="*/ 719029 h 833928"/>
              <a:gd name="connsiteX1" fmla="*/ 1155749 w 1726174"/>
              <a:gd name="connsiteY1" fmla="*/ 722386 h 833928"/>
              <a:gd name="connsiteX2" fmla="*/ 1623686 w 1726174"/>
              <a:gd name="connsiteY2" fmla="*/ 619618 h 833928"/>
              <a:gd name="connsiteX3" fmla="*/ 1668834 w 1726174"/>
              <a:gd name="connsiteY3" fmla="*/ 135843 h 833928"/>
              <a:gd name="connsiteX4" fmla="*/ 711953 w 1726174"/>
              <a:gd name="connsiteY4" fmla="*/ 302 h 833928"/>
              <a:gd name="connsiteX5" fmla="*/ 46296 w 1726174"/>
              <a:gd name="connsiteY5" fmla="*/ 158293 h 833928"/>
              <a:gd name="connsiteX6" fmla="*/ 100392 w 1726174"/>
              <a:gd name="connsiteY6" fmla="*/ 627288 h 833928"/>
              <a:gd name="connsiteX7" fmla="*/ 451431 w 1726174"/>
              <a:gd name="connsiteY7" fmla="*/ 707708 h 833928"/>
              <a:gd name="connsiteX8" fmla="*/ 629740 w 1726174"/>
              <a:gd name="connsiteY8" fmla="*/ 833796 h 833928"/>
              <a:gd name="connsiteX9" fmla="*/ 603967 w 1726174"/>
              <a:gd name="connsiteY9" fmla="*/ 795371 h 833928"/>
              <a:gd name="connsiteX10" fmla="*/ 596213 w 1726174"/>
              <a:gd name="connsiteY10" fmla="*/ 719029 h 833928"/>
              <a:gd name="connsiteX0" fmla="*/ 596213 w 1726174"/>
              <a:gd name="connsiteY0" fmla="*/ 719029 h 833928"/>
              <a:gd name="connsiteX1" fmla="*/ 1155749 w 1726174"/>
              <a:gd name="connsiteY1" fmla="*/ 722386 h 833928"/>
              <a:gd name="connsiteX2" fmla="*/ 1623686 w 1726174"/>
              <a:gd name="connsiteY2" fmla="*/ 619618 h 833928"/>
              <a:gd name="connsiteX3" fmla="*/ 1668834 w 1726174"/>
              <a:gd name="connsiteY3" fmla="*/ 135843 h 833928"/>
              <a:gd name="connsiteX4" fmla="*/ 711953 w 1726174"/>
              <a:gd name="connsiteY4" fmla="*/ 302 h 833928"/>
              <a:gd name="connsiteX5" fmla="*/ 46296 w 1726174"/>
              <a:gd name="connsiteY5" fmla="*/ 158293 h 833928"/>
              <a:gd name="connsiteX6" fmla="*/ 100392 w 1726174"/>
              <a:gd name="connsiteY6" fmla="*/ 627288 h 833928"/>
              <a:gd name="connsiteX7" fmla="*/ 451431 w 1726174"/>
              <a:gd name="connsiteY7" fmla="*/ 707708 h 833928"/>
              <a:gd name="connsiteX8" fmla="*/ 629740 w 1726174"/>
              <a:gd name="connsiteY8" fmla="*/ 833796 h 833928"/>
              <a:gd name="connsiteX9" fmla="*/ 602001 w 1726174"/>
              <a:gd name="connsiteY9" fmla="*/ 787961 h 833928"/>
              <a:gd name="connsiteX10" fmla="*/ 596213 w 1726174"/>
              <a:gd name="connsiteY10" fmla="*/ 719029 h 833928"/>
              <a:gd name="connsiteX0" fmla="*/ 596213 w 1726174"/>
              <a:gd name="connsiteY0" fmla="*/ 719029 h 836314"/>
              <a:gd name="connsiteX1" fmla="*/ 1155749 w 1726174"/>
              <a:gd name="connsiteY1" fmla="*/ 722386 h 836314"/>
              <a:gd name="connsiteX2" fmla="*/ 1623686 w 1726174"/>
              <a:gd name="connsiteY2" fmla="*/ 619618 h 836314"/>
              <a:gd name="connsiteX3" fmla="*/ 1668834 w 1726174"/>
              <a:gd name="connsiteY3" fmla="*/ 135843 h 836314"/>
              <a:gd name="connsiteX4" fmla="*/ 711953 w 1726174"/>
              <a:gd name="connsiteY4" fmla="*/ 302 h 836314"/>
              <a:gd name="connsiteX5" fmla="*/ 46296 w 1726174"/>
              <a:gd name="connsiteY5" fmla="*/ 158293 h 836314"/>
              <a:gd name="connsiteX6" fmla="*/ 100392 w 1726174"/>
              <a:gd name="connsiteY6" fmla="*/ 627288 h 836314"/>
              <a:gd name="connsiteX7" fmla="*/ 451431 w 1726174"/>
              <a:gd name="connsiteY7" fmla="*/ 707708 h 836314"/>
              <a:gd name="connsiteX8" fmla="*/ 624372 w 1726174"/>
              <a:gd name="connsiteY8" fmla="*/ 836189 h 836314"/>
              <a:gd name="connsiteX9" fmla="*/ 602001 w 1726174"/>
              <a:gd name="connsiteY9" fmla="*/ 787961 h 836314"/>
              <a:gd name="connsiteX10" fmla="*/ 596213 w 1726174"/>
              <a:gd name="connsiteY10" fmla="*/ 719029 h 836314"/>
              <a:gd name="connsiteX0" fmla="*/ 606950 w 1726174"/>
              <a:gd name="connsiteY0" fmla="*/ 711850 h 836314"/>
              <a:gd name="connsiteX1" fmla="*/ 1155749 w 1726174"/>
              <a:gd name="connsiteY1" fmla="*/ 722386 h 836314"/>
              <a:gd name="connsiteX2" fmla="*/ 1623686 w 1726174"/>
              <a:gd name="connsiteY2" fmla="*/ 619618 h 836314"/>
              <a:gd name="connsiteX3" fmla="*/ 1668834 w 1726174"/>
              <a:gd name="connsiteY3" fmla="*/ 135843 h 836314"/>
              <a:gd name="connsiteX4" fmla="*/ 711953 w 1726174"/>
              <a:gd name="connsiteY4" fmla="*/ 302 h 836314"/>
              <a:gd name="connsiteX5" fmla="*/ 46296 w 1726174"/>
              <a:gd name="connsiteY5" fmla="*/ 158293 h 836314"/>
              <a:gd name="connsiteX6" fmla="*/ 100392 w 1726174"/>
              <a:gd name="connsiteY6" fmla="*/ 627288 h 836314"/>
              <a:gd name="connsiteX7" fmla="*/ 451431 w 1726174"/>
              <a:gd name="connsiteY7" fmla="*/ 707708 h 836314"/>
              <a:gd name="connsiteX8" fmla="*/ 624372 w 1726174"/>
              <a:gd name="connsiteY8" fmla="*/ 836189 h 836314"/>
              <a:gd name="connsiteX9" fmla="*/ 602001 w 1726174"/>
              <a:gd name="connsiteY9" fmla="*/ 787961 h 836314"/>
              <a:gd name="connsiteX10" fmla="*/ 606950 w 1726174"/>
              <a:gd name="connsiteY10" fmla="*/ 711850 h 836314"/>
              <a:gd name="connsiteX0" fmla="*/ 612615 w 1731839"/>
              <a:gd name="connsiteY0" fmla="*/ 711557 h 836021"/>
              <a:gd name="connsiteX1" fmla="*/ 1161414 w 1731839"/>
              <a:gd name="connsiteY1" fmla="*/ 722093 h 836021"/>
              <a:gd name="connsiteX2" fmla="*/ 1629351 w 1731839"/>
              <a:gd name="connsiteY2" fmla="*/ 619325 h 836021"/>
              <a:gd name="connsiteX3" fmla="*/ 1674499 w 1731839"/>
              <a:gd name="connsiteY3" fmla="*/ 135550 h 836021"/>
              <a:gd name="connsiteX4" fmla="*/ 717618 w 1731839"/>
              <a:gd name="connsiteY4" fmla="*/ 9 h 836021"/>
              <a:gd name="connsiteX5" fmla="*/ 44803 w 1731839"/>
              <a:gd name="connsiteY5" fmla="*/ 138857 h 836021"/>
              <a:gd name="connsiteX6" fmla="*/ 106057 w 1731839"/>
              <a:gd name="connsiteY6" fmla="*/ 626995 h 836021"/>
              <a:gd name="connsiteX7" fmla="*/ 457096 w 1731839"/>
              <a:gd name="connsiteY7" fmla="*/ 707415 h 836021"/>
              <a:gd name="connsiteX8" fmla="*/ 630037 w 1731839"/>
              <a:gd name="connsiteY8" fmla="*/ 835896 h 836021"/>
              <a:gd name="connsiteX9" fmla="*/ 607666 w 1731839"/>
              <a:gd name="connsiteY9" fmla="*/ 787668 h 836021"/>
              <a:gd name="connsiteX10" fmla="*/ 612615 w 1731839"/>
              <a:gd name="connsiteY10" fmla="*/ 711557 h 836021"/>
              <a:gd name="connsiteX0" fmla="*/ 616922 w 1736146"/>
              <a:gd name="connsiteY0" fmla="*/ 712781 h 837245"/>
              <a:gd name="connsiteX1" fmla="*/ 1165721 w 1736146"/>
              <a:gd name="connsiteY1" fmla="*/ 723317 h 837245"/>
              <a:gd name="connsiteX2" fmla="*/ 1633658 w 1736146"/>
              <a:gd name="connsiteY2" fmla="*/ 620549 h 837245"/>
              <a:gd name="connsiteX3" fmla="*/ 1678806 w 1736146"/>
              <a:gd name="connsiteY3" fmla="*/ 136774 h 837245"/>
              <a:gd name="connsiteX4" fmla="*/ 721925 w 1736146"/>
              <a:gd name="connsiteY4" fmla="*/ 1233 h 837245"/>
              <a:gd name="connsiteX5" fmla="*/ 43741 w 1736146"/>
              <a:gd name="connsiteY5" fmla="*/ 106580 h 837245"/>
              <a:gd name="connsiteX6" fmla="*/ 110364 w 1736146"/>
              <a:gd name="connsiteY6" fmla="*/ 628219 h 837245"/>
              <a:gd name="connsiteX7" fmla="*/ 461403 w 1736146"/>
              <a:gd name="connsiteY7" fmla="*/ 708639 h 837245"/>
              <a:gd name="connsiteX8" fmla="*/ 634344 w 1736146"/>
              <a:gd name="connsiteY8" fmla="*/ 837120 h 837245"/>
              <a:gd name="connsiteX9" fmla="*/ 611973 w 1736146"/>
              <a:gd name="connsiteY9" fmla="*/ 788892 h 837245"/>
              <a:gd name="connsiteX10" fmla="*/ 616922 w 1736146"/>
              <a:gd name="connsiteY10" fmla="*/ 712781 h 837245"/>
              <a:gd name="connsiteX0" fmla="*/ 616922 w 1736146"/>
              <a:gd name="connsiteY0" fmla="*/ 712781 h 837245"/>
              <a:gd name="connsiteX1" fmla="*/ 1165721 w 1736146"/>
              <a:gd name="connsiteY1" fmla="*/ 723317 h 837245"/>
              <a:gd name="connsiteX2" fmla="*/ 1633658 w 1736146"/>
              <a:gd name="connsiteY2" fmla="*/ 620549 h 837245"/>
              <a:gd name="connsiteX3" fmla="*/ 1678806 w 1736146"/>
              <a:gd name="connsiteY3" fmla="*/ 136774 h 837245"/>
              <a:gd name="connsiteX4" fmla="*/ 721925 w 1736146"/>
              <a:gd name="connsiteY4" fmla="*/ 1233 h 837245"/>
              <a:gd name="connsiteX5" fmla="*/ 43741 w 1736146"/>
              <a:gd name="connsiteY5" fmla="*/ 106580 h 837245"/>
              <a:gd name="connsiteX6" fmla="*/ 110364 w 1736146"/>
              <a:gd name="connsiteY6" fmla="*/ 628219 h 837245"/>
              <a:gd name="connsiteX7" fmla="*/ 461403 w 1736146"/>
              <a:gd name="connsiteY7" fmla="*/ 708639 h 837245"/>
              <a:gd name="connsiteX8" fmla="*/ 634344 w 1736146"/>
              <a:gd name="connsiteY8" fmla="*/ 837120 h 837245"/>
              <a:gd name="connsiteX9" fmla="*/ 613762 w 1736146"/>
              <a:gd name="connsiteY9" fmla="*/ 791285 h 837245"/>
              <a:gd name="connsiteX10" fmla="*/ 616922 w 1736146"/>
              <a:gd name="connsiteY10" fmla="*/ 712781 h 837245"/>
              <a:gd name="connsiteX0" fmla="*/ 616922 w 1736146"/>
              <a:gd name="connsiteY0" fmla="*/ 712781 h 837245"/>
              <a:gd name="connsiteX1" fmla="*/ 1165721 w 1736146"/>
              <a:gd name="connsiteY1" fmla="*/ 723317 h 837245"/>
              <a:gd name="connsiteX2" fmla="*/ 1633658 w 1736146"/>
              <a:gd name="connsiteY2" fmla="*/ 620549 h 837245"/>
              <a:gd name="connsiteX3" fmla="*/ 1678806 w 1736146"/>
              <a:gd name="connsiteY3" fmla="*/ 136774 h 837245"/>
              <a:gd name="connsiteX4" fmla="*/ 721925 w 1736146"/>
              <a:gd name="connsiteY4" fmla="*/ 1233 h 837245"/>
              <a:gd name="connsiteX5" fmla="*/ 43741 w 1736146"/>
              <a:gd name="connsiteY5" fmla="*/ 106580 h 837245"/>
              <a:gd name="connsiteX6" fmla="*/ 110364 w 1736146"/>
              <a:gd name="connsiteY6" fmla="*/ 628219 h 837245"/>
              <a:gd name="connsiteX7" fmla="*/ 461403 w 1736146"/>
              <a:gd name="connsiteY7" fmla="*/ 708639 h 837245"/>
              <a:gd name="connsiteX8" fmla="*/ 634344 w 1736146"/>
              <a:gd name="connsiteY8" fmla="*/ 837120 h 837245"/>
              <a:gd name="connsiteX9" fmla="*/ 613762 w 1736146"/>
              <a:gd name="connsiteY9" fmla="*/ 791285 h 837245"/>
              <a:gd name="connsiteX10" fmla="*/ 616922 w 1736146"/>
              <a:gd name="connsiteY10" fmla="*/ 712781 h 837245"/>
              <a:gd name="connsiteX0" fmla="*/ 616922 w 1736070"/>
              <a:gd name="connsiteY0" fmla="*/ 712781 h 837245"/>
              <a:gd name="connsiteX1" fmla="*/ 1167511 w 1736070"/>
              <a:gd name="connsiteY1" fmla="*/ 711353 h 837245"/>
              <a:gd name="connsiteX2" fmla="*/ 1633658 w 1736070"/>
              <a:gd name="connsiteY2" fmla="*/ 620549 h 837245"/>
              <a:gd name="connsiteX3" fmla="*/ 1678806 w 1736070"/>
              <a:gd name="connsiteY3" fmla="*/ 136774 h 837245"/>
              <a:gd name="connsiteX4" fmla="*/ 721925 w 1736070"/>
              <a:gd name="connsiteY4" fmla="*/ 1233 h 837245"/>
              <a:gd name="connsiteX5" fmla="*/ 43741 w 1736070"/>
              <a:gd name="connsiteY5" fmla="*/ 106580 h 837245"/>
              <a:gd name="connsiteX6" fmla="*/ 110364 w 1736070"/>
              <a:gd name="connsiteY6" fmla="*/ 628219 h 837245"/>
              <a:gd name="connsiteX7" fmla="*/ 461403 w 1736070"/>
              <a:gd name="connsiteY7" fmla="*/ 708639 h 837245"/>
              <a:gd name="connsiteX8" fmla="*/ 634344 w 1736070"/>
              <a:gd name="connsiteY8" fmla="*/ 837120 h 837245"/>
              <a:gd name="connsiteX9" fmla="*/ 613762 w 1736070"/>
              <a:gd name="connsiteY9" fmla="*/ 791285 h 837245"/>
              <a:gd name="connsiteX10" fmla="*/ 616922 w 1736070"/>
              <a:gd name="connsiteY10" fmla="*/ 712781 h 837245"/>
              <a:gd name="connsiteX0" fmla="*/ 616922 w 1736070"/>
              <a:gd name="connsiteY0" fmla="*/ 712781 h 837245"/>
              <a:gd name="connsiteX1" fmla="*/ 1167511 w 1736070"/>
              <a:gd name="connsiteY1" fmla="*/ 711353 h 837245"/>
              <a:gd name="connsiteX2" fmla="*/ 1633658 w 1736070"/>
              <a:gd name="connsiteY2" fmla="*/ 620549 h 837245"/>
              <a:gd name="connsiteX3" fmla="*/ 1678806 w 1736070"/>
              <a:gd name="connsiteY3" fmla="*/ 136774 h 837245"/>
              <a:gd name="connsiteX4" fmla="*/ 721925 w 1736070"/>
              <a:gd name="connsiteY4" fmla="*/ 1233 h 837245"/>
              <a:gd name="connsiteX5" fmla="*/ 43741 w 1736070"/>
              <a:gd name="connsiteY5" fmla="*/ 106580 h 837245"/>
              <a:gd name="connsiteX6" fmla="*/ 110364 w 1736070"/>
              <a:gd name="connsiteY6" fmla="*/ 628219 h 837245"/>
              <a:gd name="connsiteX7" fmla="*/ 461403 w 1736070"/>
              <a:gd name="connsiteY7" fmla="*/ 708639 h 837245"/>
              <a:gd name="connsiteX8" fmla="*/ 634344 w 1736070"/>
              <a:gd name="connsiteY8" fmla="*/ 837120 h 837245"/>
              <a:gd name="connsiteX9" fmla="*/ 613762 w 1736070"/>
              <a:gd name="connsiteY9" fmla="*/ 791285 h 837245"/>
              <a:gd name="connsiteX10" fmla="*/ 616922 w 1736070"/>
              <a:gd name="connsiteY10" fmla="*/ 712781 h 837245"/>
              <a:gd name="connsiteX0" fmla="*/ 616922 w 1736070"/>
              <a:gd name="connsiteY0" fmla="*/ 712781 h 837245"/>
              <a:gd name="connsiteX1" fmla="*/ 1167511 w 1736070"/>
              <a:gd name="connsiteY1" fmla="*/ 711353 h 837245"/>
              <a:gd name="connsiteX2" fmla="*/ 1633658 w 1736070"/>
              <a:gd name="connsiteY2" fmla="*/ 620549 h 837245"/>
              <a:gd name="connsiteX3" fmla="*/ 1678806 w 1736070"/>
              <a:gd name="connsiteY3" fmla="*/ 136774 h 837245"/>
              <a:gd name="connsiteX4" fmla="*/ 721925 w 1736070"/>
              <a:gd name="connsiteY4" fmla="*/ 1233 h 837245"/>
              <a:gd name="connsiteX5" fmla="*/ 43741 w 1736070"/>
              <a:gd name="connsiteY5" fmla="*/ 106580 h 837245"/>
              <a:gd name="connsiteX6" fmla="*/ 110364 w 1736070"/>
              <a:gd name="connsiteY6" fmla="*/ 628219 h 837245"/>
              <a:gd name="connsiteX7" fmla="*/ 461403 w 1736070"/>
              <a:gd name="connsiteY7" fmla="*/ 708639 h 837245"/>
              <a:gd name="connsiteX8" fmla="*/ 634344 w 1736070"/>
              <a:gd name="connsiteY8" fmla="*/ 837120 h 837245"/>
              <a:gd name="connsiteX9" fmla="*/ 613762 w 1736070"/>
              <a:gd name="connsiteY9" fmla="*/ 791285 h 837245"/>
              <a:gd name="connsiteX10" fmla="*/ 616922 w 1736070"/>
              <a:gd name="connsiteY10" fmla="*/ 712781 h 837245"/>
              <a:gd name="connsiteX0" fmla="*/ 616922 w 1736070"/>
              <a:gd name="connsiteY0" fmla="*/ 712781 h 839094"/>
              <a:gd name="connsiteX1" fmla="*/ 1167511 w 1736070"/>
              <a:gd name="connsiteY1" fmla="*/ 711353 h 839094"/>
              <a:gd name="connsiteX2" fmla="*/ 1633658 w 1736070"/>
              <a:gd name="connsiteY2" fmla="*/ 620549 h 839094"/>
              <a:gd name="connsiteX3" fmla="*/ 1678806 w 1736070"/>
              <a:gd name="connsiteY3" fmla="*/ 136774 h 839094"/>
              <a:gd name="connsiteX4" fmla="*/ 721925 w 1736070"/>
              <a:gd name="connsiteY4" fmla="*/ 1233 h 839094"/>
              <a:gd name="connsiteX5" fmla="*/ 43741 w 1736070"/>
              <a:gd name="connsiteY5" fmla="*/ 106580 h 839094"/>
              <a:gd name="connsiteX6" fmla="*/ 110364 w 1736070"/>
              <a:gd name="connsiteY6" fmla="*/ 628219 h 839094"/>
              <a:gd name="connsiteX7" fmla="*/ 461403 w 1736070"/>
              <a:gd name="connsiteY7" fmla="*/ 708639 h 839094"/>
              <a:gd name="connsiteX8" fmla="*/ 634344 w 1736070"/>
              <a:gd name="connsiteY8" fmla="*/ 837120 h 839094"/>
              <a:gd name="connsiteX9" fmla="*/ 613762 w 1736070"/>
              <a:gd name="connsiteY9" fmla="*/ 791285 h 839094"/>
              <a:gd name="connsiteX10" fmla="*/ 616922 w 1736070"/>
              <a:gd name="connsiteY10" fmla="*/ 712781 h 839094"/>
              <a:gd name="connsiteX0" fmla="*/ 616922 w 1736070"/>
              <a:gd name="connsiteY0" fmla="*/ 712781 h 839094"/>
              <a:gd name="connsiteX1" fmla="*/ 1167511 w 1736070"/>
              <a:gd name="connsiteY1" fmla="*/ 711353 h 839094"/>
              <a:gd name="connsiteX2" fmla="*/ 1633658 w 1736070"/>
              <a:gd name="connsiteY2" fmla="*/ 620549 h 839094"/>
              <a:gd name="connsiteX3" fmla="*/ 1678806 w 1736070"/>
              <a:gd name="connsiteY3" fmla="*/ 136774 h 839094"/>
              <a:gd name="connsiteX4" fmla="*/ 721925 w 1736070"/>
              <a:gd name="connsiteY4" fmla="*/ 1233 h 839094"/>
              <a:gd name="connsiteX5" fmla="*/ 43741 w 1736070"/>
              <a:gd name="connsiteY5" fmla="*/ 106580 h 839094"/>
              <a:gd name="connsiteX6" fmla="*/ 110364 w 1736070"/>
              <a:gd name="connsiteY6" fmla="*/ 628219 h 839094"/>
              <a:gd name="connsiteX7" fmla="*/ 461403 w 1736070"/>
              <a:gd name="connsiteY7" fmla="*/ 708639 h 839094"/>
              <a:gd name="connsiteX8" fmla="*/ 634344 w 1736070"/>
              <a:gd name="connsiteY8" fmla="*/ 837120 h 839094"/>
              <a:gd name="connsiteX9" fmla="*/ 613762 w 1736070"/>
              <a:gd name="connsiteY9" fmla="*/ 791285 h 839094"/>
              <a:gd name="connsiteX10" fmla="*/ 616922 w 1736070"/>
              <a:gd name="connsiteY10" fmla="*/ 712781 h 839094"/>
              <a:gd name="connsiteX0" fmla="*/ 616922 w 1736070"/>
              <a:gd name="connsiteY0" fmla="*/ 715564 h 841877"/>
              <a:gd name="connsiteX1" fmla="*/ 1167511 w 1736070"/>
              <a:gd name="connsiteY1" fmla="*/ 714136 h 841877"/>
              <a:gd name="connsiteX2" fmla="*/ 1633658 w 1736070"/>
              <a:gd name="connsiteY2" fmla="*/ 623332 h 841877"/>
              <a:gd name="connsiteX3" fmla="*/ 1678806 w 1736070"/>
              <a:gd name="connsiteY3" fmla="*/ 186531 h 841877"/>
              <a:gd name="connsiteX4" fmla="*/ 721925 w 1736070"/>
              <a:gd name="connsiteY4" fmla="*/ 4016 h 841877"/>
              <a:gd name="connsiteX5" fmla="*/ 43741 w 1736070"/>
              <a:gd name="connsiteY5" fmla="*/ 109363 h 841877"/>
              <a:gd name="connsiteX6" fmla="*/ 110364 w 1736070"/>
              <a:gd name="connsiteY6" fmla="*/ 631002 h 841877"/>
              <a:gd name="connsiteX7" fmla="*/ 461403 w 1736070"/>
              <a:gd name="connsiteY7" fmla="*/ 711422 h 841877"/>
              <a:gd name="connsiteX8" fmla="*/ 634344 w 1736070"/>
              <a:gd name="connsiteY8" fmla="*/ 839903 h 841877"/>
              <a:gd name="connsiteX9" fmla="*/ 613762 w 1736070"/>
              <a:gd name="connsiteY9" fmla="*/ 794068 h 841877"/>
              <a:gd name="connsiteX10" fmla="*/ 616922 w 1736070"/>
              <a:gd name="connsiteY10" fmla="*/ 715564 h 841877"/>
              <a:gd name="connsiteX0" fmla="*/ 616922 w 1732832"/>
              <a:gd name="connsiteY0" fmla="*/ 713064 h 839377"/>
              <a:gd name="connsiteX1" fmla="*/ 1167511 w 1732832"/>
              <a:gd name="connsiteY1" fmla="*/ 711636 h 839377"/>
              <a:gd name="connsiteX2" fmla="*/ 1633658 w 1732832"/>
              <a:gd name="connsiteY2" fmla="*/ 620832 h 839377"/>
              <a:gd name="connsiteX3" fmla="*/ 1674387 w 1732832"/>
              <a:gd name="connsiteY3" fmla="*/ 142276 h 839377"/>
              <a:gd name="connsiteX4" fmla="*/ 721925 w 1732832"/>
              <a:gd name="connsiteY4" fmla="*/ 1516 h 839377"/>
              <a:gd name="connsiteX5" fmla="*/ 43741 w 1732832"/>
              <a:gd name="connsiteY5" fmla="*/ 106863 h 839377"/>
              <a:gd name="connsiteX6" fmla="*/ 110364 w 1732832"/>
              <a:gd name="connsiteY6" fmla="*/ 628502 h 839377"/>
              <a:gd name="connsiteX7" fmla="*/ 461403 w 1732832"/>
              <a:gd name="connsiteY7" fmla="*/ 708922 h 839377"/>
              <a:gd name="connsiteX8" fmla="*/ 634344 w 1732832"/>
              <a:gd name="connsiteY8" fmla="*/ 837403 h 839377"/>
              <a:gd name="connsiteX9" fmla="*/ 613762 w 1732832"/>
              <a:gd name="connsiteY9" fmla="*/ 791568 h 839377"/>
              <a:gd name="connsiteX10" fmla="*/ 616922 w 1732832"/>
              <a:gd name="connsiteY10" fmla="*/ 713064 h 839377"/>
              <a:gd name="connsiteX0" fmla="*/ 616922 w 1732832"/>
              <a:gd name="connsiteY0" fmla="*/ 713064 h 839377"/>
              <a:gd name="connsiteX1" fmla="*/ 1167511 w 1732832"/>
              <a:gd name="connsiteY1" fmla="*/ 711636 h 839377"/>
              <a:gd name="connsiteX2" fmla="*/ 1633658 w 1732832"/>
              <a:gd name="connsiteY2" fmla="*/ 620832 h 839377"/>
              <a:gd name="connsiteX3" fmla="*/ 1674387 w 1732832"/>
              <a:gd name="connsiteY3" fmla="*/ 142276 h 839377"/>
              <a:gd name="connsiteX4" fmla="*/ 721925 w 1732832"/>
              <a:gd name="connsiteY4" fmla="*/ 1516 h 839377"/>
              <a:gd name="connsiteX5" fmla="*/ 43741 w 1732832"/>
              <a:gd name="connsiteY5" fmla="*/ 106863 h 839377"/>
              <a:gd name="connsiteX6" fmla="*/ 110364 w 1732832"/>
              <a:gd name="connsiteY6" fmla="*/ 628502 h 839377"/>
              <a:gd name="connsiteX7" fmla="*/ 461403 w 1732832"/>
              <a:gd name="connsiteY7" fmla="*/ 708922 h 839377"/>
              <a:gd name="connsiteX8" fmla="*/ 634344 w 1732832"/>
              <a:gd name="connsiteY8" fmla="*/ 837403 h 839377"/>
              <a:gd name="connsiteX9" fmla="*/ 613762 w 1732832"/>
              <a:gd name="connsiteY9" fmla="*/ 791568 h 839377"/>
              <a:gd name="connsiteX10" fmla="*/ 616922 w 1732832"/>
              <a:gd name="connsiteY10" fmla="*/ 713064 h 839377"/>
              <a:gd name="connsiteX0" fmla="*/ 616922 w 1733140"/>
              <a:gd name="connsiteY0" fmla="*/ 713064 h 839377"/>
              <a:gd name="connsiteX1" fmla="*/ 1160523 w 1733140"/>
              <a:gd name="connsiteY1" fmla="*/ 724017 h 839377"/>
              <a:gd name="connsiteX2" fmla="*/ 1633658 w 1733140"/>
              <a:gd name="connsiteY2" fmla="*/ 620832 h 839377"/>
              <a:gd name="connsiteX3" fmla="*/ 1674387 w 1733140"/>
              <a:gd name="connsiteY3" fmla="*/ 142276 h 839377"/>
              <a:gd name="connsiteX4" fmla="*/ 721925 w 1733140"/>
              <a:gd name="connsiteY4" fmla="*/ 1516 h 839377"/>
              <a:gd name="connsiteX5" fmla="*/ 43741 w 1733140"/>
              <a:gd name="connsiteY5" fmla="*/ 106863 h 839377"/>
              <a:gd name="connsiteX6" fmla="*/ 110364 w 1733140"/>
              <a:gd name="connsiteY6" fmla="*/ 628502 h 839377"/>
              <a:gd name="connsiteX7" fmla="*/ 461403 w 1733140"/>
              <a:gd name="connsiteY7" fmla="*/ 708922 h 839377"/>
              <a:gd name="connsiteX8" fmla="*/ 634344 w 1733140"/>
              <a:gd name="connsiteY8" fmla="*/ 837403 h 839377"/>
              <a:gd name="connsiteX9" fmla="*/ 613762 w 1733140"/>
              <a:gd name="connsiteY9" fmla="*/ 791568 h 839377"/>
              <a:gd name="connsiteX10" fmla="*/ 616922 w 1733140"/>
              <a:gd name="connsiteY10" fmla="*/ 713064 h 839377"/>
              <a:gd name="connsiteX0" fmla="*/ 616922 w 1730438"/>
              <a:gd name="connsiteY0" fmla="*/ 713064 h 839377"/>
              <a:gd name="connsiteX1" fmla="*/ 1160523 w 1730438"/>
              <a:gd name="connsiteY1" fmla="*/ 724017 h 839377"/>
              <a:gd name="connsiteX2" fmla="*/ 1633658 w 1730438"/>
              <a:gd name="connsiteY2" fmla="*/ 620832 h 839377"/>
              <a:gd name="connsiteX3" fmla="*/ 1674387 w 1730438"/>
              <a:gd name="connsiteY3" fmla="*/ 142276 h 839377"/>
              <a:gd name="connsiteX4" fmla="*/ 721925 w 1730438"/>
              <a:gd name="connsiteY4" fmla="*/ 1516 h 839377"/>
              <a:gd name="connsiteX5" fmla="*/ 43741 w 1730438"/>
              <a:gd name="connsiteY5" fmla="*/ 106863 h 839377"/>
              <a:gd name="connsiteX6" fmla="*/ 110364 w 1730438"/>
              <a:gd name="connsiteY6" fmla="*/ 628502 h 839377"/>
              <a:gd name="connsiteX7" fmla="*/ 461403 w 1730438"/>
              <a:gd name="connsiteY7" fmla="*/ 708922 h 839377"/>
              <a:gd name="connsiteX8" fmla="*/ 634344 w 1730438"/>
              <a:gd name="connsiteY8" fmla="*/ 837403 h 839377"/>
              <a:gd name="connsiteX9" fmla="*/ 613762 w 1730438"/>
              <a:gd name="connsiteY9" fmla="*/ 791568 h 839377"/>
              <a:gd name="connsiteX10" fmla="*/ 616922 w 1730438"/>
              <a:gd name="connsiteY10" fmla="*/ 713064 h 839377"/>
              <a:gd name="connsiteX0" fmla="*/ 616922 w 1730438"/>
              <a:gd name="connsiteY0" fmla="*/ 713064 h 839377"/>
              <a:gd name="connsiteX1" fmla="*/ 1160523 w 1730438"/>
              <a:gd name="connsiteY1" fmla="*/ 724017 h 839377"/>
              <a:gd name="connsiteX2" fmla="*/ 1633658 w 1730438"/>
              <a:gd name="connsiteY2" fmla="*/ 600198 h 839377"/>
              <a:gd name="connsiteX3" fmla="*/ 1674387 w 1730438"/>
              <a:gd name="connsiteY3" fmla="*/ 142276 h 839377"/>
              <a:gd name="connsiteX4" fmla="*/ 721925 w 1730438"/>
              <a:gd name="connsiteY4" fmla="*/ 1516 h 839377"/>
              <a:gd name="connsiteX5" fmla="*/ 43741 w 1730438"/>
              <a:gd name="connsiteY5" fmla="*/ 106863 h 839377"/>
              <a:gd name="connsiteX6" fmla="*/ 110364 w 1730438"/>
              <a:gd name="connsiteY6" fmla="*/ 628502 h 839377"/>
              <a:gd name="connsiteX7" fmla="*/ 461403 w 1730438"/>
              <a:gd name="connsiteY7" fmla="*/ 708922 h 839377"/>
              <a:gd name="connsiteX8" fmla="*/ 634344 w 1730438"/>
              <a:gd name="connsiteY8" fmla="*/ 837403 h 839377"/>
              <a:gd name="connsiteX9" fmla="*/ 613762 w 1730438"/>
              <a:gd name="connsiteY9" fmla="*/ 791568 h 839377"/>
              <a:gd name="connsiteX10" fmla="*/ 616922 w 1730438"/>
              <a:gd name="connsiteY10" fmla="*/ 713064 h 839377"/>
              <a:gd name="connsiteX0" fmla="*/ 616922 w 1730438"/>
              <a:gd name="connsiteY0" fmla="*/ 713064 h 839377"/>
              <a:gd name="connsiteX1" fmla="*/ 1160523 w 1730438"/>
              <a:gd name="connsiteY1" fmla="*/ 724017 h 839377"/>
              <a:gd name="connsiteX2" fmla="*/ 1633658 w 1730438"/>
              <a:gd name="connsiteY2" fmla="*/ 600198 h 839377"/>
              <a:gd name="connsiteX3" fmla="*/ 1674387 w 1730438"/>
              <a:gd name="connsiteY3" fmla="*/ 142276 h 839377"/>
              <a:gd name="connsiteX4" fmla="*/ 721925 w 1730438"/>
              <a:gd name="connsiteY4" fmla="*/ 1516 h 839377"/>
              <a:gd name="connsiteX5" fmla="*/ 43741 w 1730438"/>
              <a:gd name="connsiteY5" fmla="*/ 106863 h 839377"/>
              <a:gd name="connsiteX6" fmla="*/ 110364 w 1730438"/>
              <a:gd name="connsiteY6" fmla="*/ 628502 h 839377"/>
              <a:gd name="connsiteX7" fmla="*/ 461403 w 1730438"/>
              <a:gd name="connsiteY7" fmla="*/ 708922 h 839377"/>
              <a:gd name="connsiteX8" fmla="*/ 634344 w 1730438"/>
              <a:gd name="connsiteY8" fmla="*/ 837403 h 839377"/>
              <a:gd name="connsiteX9" fmla="*/ 613762 w 1730438"/>
              <a:gd name="connsiteY9" fmla="*/ 791568 h 839377"/>
              <a:gd name="connsiteX10" fmla="*/ 616922 w 1730438"/>
              <a:gd name="connsiteY10" fmla="*/ 713064 h 839377"/>
              <a:gd name="connsiteX0" fmla="*/ 616922 w 1730438"/>
              <a:gd name="connsiteY0" fmla="*/ 713064 h 839377"/>
              <a:gd name="connsiteX1" fmla="*/ 1160523 w 1730438"/>
              <a:gd name="connsiteY1" fmla="*/ 724017 h 839377"/>
              <a:gd name="connsiteX2" fmla="*/ 1633658 w 1730438"/>
              <a:gd name="connsiteY2" fmla="*/ 600198 h 839377"/>
              <a:gd name="connsiteX3" fmla="*/ 1674387 w 1730438"/>
              <a:gd name="connsiteY3" fmla="*/ 142276 h 839377"/>
              <a:gd name="connsiteX4" fmla="*/ 721925 w 1730438"/>
              <a:gd name="connsiteY4" fmla="*/ 1516 h 839377"/>
              <a:gd name="connsiteX5" fmla="*/ 43741 w 1730438"/>
              <a:gd name="connsiteY5" fmla="*/ 106863 h 839377"/>
              <a:gd name="connsiteX6" fmla="*/ 110364 w 1730438"/>
              <a:gd name="connsiteY6" fmla="*/ 628502 h 839377"/>
              <a:gd name="connsiteX7" fmla="*/ 461403 w 1730438"/>
              <a:gd name="connsiteY7" fmla="*/ 708922 h 839377"/>
              <a:gd name="connsiteX8" fmla="*/ 634344 w 1730438"/>
              <a:gd name="connsiteY8" fmla="*/ 837403 h 839377"/>
              <a:gd name="connsiteX9" fmla="*/ 613762 w 1730438"/>
              <a:gd name="connsiteY9" fmla="*/ 791568 h 839377"/>
              <a:gd name="connsiteX10" fmla="*/ 616922 w 1730438"/>
              <a:gd name="connsiteY10" fmla="*/ 713064 h 839377"/>
              <a:gd name="connsiteX0" fmla="*/ 616922 w 1732986"/>
              <a:gd name="connsiteY0" fmla="*/ 713064 h 839377"/>
              <a:gd name="connsiteX1" fmla="*/ 1164018 w 1732986"/>
              <a:gd name="connsiteY1" fmla="*/ 711636 h 839377"/>
              <a:gd name="connsiteX2" fmla="*/ 1633658 w 1732986"/>
              <a:gd name="connsiteY2" fmla="*/ 600198 h 839377"/>
              <a:gd name="connsiteX3" fmla="*/ 1674387 w 1732986"/>
              <a:gd name="connsiteY3" fmla="*/ 142276 h 839377"/>
              <a:gd name="connsiteX4" fmla="*/ 721925 w 1732986"/>
              <a:gd name="connsiteY4" fmla="*/ 1516 h 839377"/>
              <a:gd name="connsiteX5" fmla="*/ 43741 w 1732986"/>
              <a:gd name="connsiteY5" fmla="*/ 106863 h 839377"/>
              <a:gd name="connsiteX6" fmla="*/ 110364 w 1732986"/>
              <a:gd name="connsiteY6" fmla="*/ 628502 h 839377"/>
              <a:gd name="connsiteX7" fmla="*/ 461403 w 1732986"/>
              <a:gd name="connsiteY7" fmla="*/ 708922 h 839377"/>
              <a:gd name="connsiteX8" fmla="*/ 634344 w 1732986"/>
              <a:gd name="connsiteY8" fmla="*/ 837403 h 839377"/>
              <a:gd name="connsiteX9" fmla="*/ 613762 w 1732986"/>
              <a:gd name="connsiteY9" fmla="*/ 791568 h 839377"/>
              <a:gd name="connsiteX10" fmla="*/ 616922 w 1732986"/>
              <a:gd name="connsiteY10" fmla="*/ 713064 h 839377"/>
              <a:gd name="connsiteX0" fmla="*/ 616922 w 1732986"/>
              <a:gd name="connsiteY0" fmla="*/ 713064 h 839377"/>
              <a:gd name="connsiteX1" fmla="*/ 1164018 w 1732986"/>
              <a:gd name="connsiteY1" fmla="*/ 711636 h 839377"/>
              <a:gd name="connsiteX2" fmla="*/ 1633658 w 1732986"/>
              <a:gd name="connsiteY2" fmla="*/ 600198 h 839377"/>
              <a:gd name="connsiteX3" fmla="*/ 1674387 w 1732986"/>
              <a:gd name="connsiteY3" fmla="*/ 142276 h 839377"/>
              <a:gd name="connsiteX4" fmla="*/ 721925 w 1732986"/>
              <a:gd name="connsiteY4" fmla="*/ 1516 h 839377"/>
              <a:gd name="connsiteX5" fmla="*/ 43741 w 1732986"/>
              <a:gd name="connsiteY5" fmla="*/ 106863 h 839377"/>
              <a:gd name="connsiteX6" fmla="*/ 110364 w 1732986"/>
              <a:gd name="connsiteY6" fmla="*/ 628502 h 839377"/>
              <a:gd name="connsiteX7" fmla="*/ 461403 w 1732986"/>
              <a:gd name="connsiteY7" fmla="*/ 708922 h 839377"/>
              <a:gd name="connsiteX8" fmla="*/ 634344 w 1732986"/>
              <a:gd name="connsiteY8" fmla="*/ 837403 h 839377"/>
              <a:gd name="connsiteX9" fmla="*/ 616463 w 1732986"/>
              <a:gd name="connsiteY9" fmla="*/ 789973 h 839377"/>
              <a:gd name="connsiteX10" fmla="*/ 616922 w 1732986"/>
              <a:gd name="connsiteY10" fmla="*/ 713064 h 839377"/>
              <a:gd name="connsiteX0" fmla="*/ 616922 w 1732986"/>
              <a:gd name="connsiteY0" fmla="*/ 713064 h 837403"/>
              <a:gd name="connsiteX1" fmla="*/ 1164018 w 1732986"/>
              <a:gd name="connsiteY1" fmla="*/ 711636 h 837403"/>
              <a:gd name="connsiteX2" fmla="*/ 1633658 w 1732986"/>
              <a:gd name="connsiteY2" fmla="*/ 600198 h 837403"/>
              <a:gd name="connsiteX3" fmla="*/ 1674387 w 1732986"/>
              <a:gd name="connsiteY3" fmla="*/ 142276 h 837403"/>
              <a:gd name="connsiteX4" fmla="*/ 721925 w 1732986"/>
              <a:gd name="connsiteY4" fmla="*/ 1516 h 837403"/>
              <a:gd name="connsiteX5" fmla="*/ 43741 w 1732986"/>
              <a:gd name="connsiteY5" fmla="*/ 106863 h 837403"/>
              <a:gd name="connsiteX6" fmla="*/ 110364 w 1732986"/>
              <a:gd name="connsiteY6" fmla="*/ 628502 h 837403"/>
              <a:gd name="connsiteX7" fmla="*/ 461403 w 1732986"/>
              <a:gd name="connsiteY7" fmla="*/ 708922 h 837403"/>
              <a:gd name="connsiteX8" fmla="*/ 634344 w 1732986"/>
              <a:gd name="connsiteY8" fmla="*/ 837403 h 837403"/>
              <a:gd name="connsiteX9" fmla="*/ 616463 w 1732986"/>
              <a:gd name="connsiteY9" fmla="*/ 789973 h 837403"/>
              <a:gd name="connsiteX10" fmla="*/ 616922 w 1732986"/>
              <a:gd name="connsiteY10" fmla="*/ 713064 h 837403"/>
              <a:gd name="connsiteX0" fmla="*/ 616922 w 1730658"/>
              <a:gd name="connsiteY0" fmla="*/ 713064 h 837403"/>
              <a:gd name="connsiteX1" fmla="*/ 1164018 w 1730658"/>
              <a:gd name="connsiteY1" fmla="*/ 711636 h 837403"/>
              <a:gd name="connsiteX2" fmla="*/ 1626069 w 1730658"/>
              <a:gd name="connsiteY2" fmla="*/ 628754 h 837403"/>
              <a:gd name="connsiteX3" fmla="*/ 1674387 w 1730658"/>
              <a:gd name="connsiteY3" fmla="*/ 142276 h 837403"/>
              <a:gd name="connsiteX4" fmla="*/ 721925 w 1730658"/>
              <a:gd name="connsiteY4" fmla="*/ 1516 h 837403"/>
              <a:gd name="connsiteX5" fmla="*/ 43741 w 1730658"/>
              <a:gd name="connsiteY5" fmla="*/ 106863 h 837403"/>
              <a:gd name="connsiteX6" fmla="*/ 110364 w 1730658"/>
              <a:gd name="connsiteY6" fmla="*/ 628502 h 837403"/>
              <a:gd name="connsiteX7" fmla="*/ 461403 w 1730658"/>
              <a:gd name="connsiteY7" fmla="*/ 708922 h 837403"/>
              <a:gd name="connsiteX8" fmla="*/ 634344 w 1730658"/>
              <a:gd name="connsiteY8" fmla="*/ 837403 h 837403"/>
              <a:gd name="connsiteX9" fmla="*/ 616463 w 1730658"/>
              <a:gd name="connsiteY9" fmla="*/ 789973 h 837403"/>
              <a:gd name="connsiteX10" fmla="*/ 616922 w 1730658"/>
              <a:gd name="connsiteY10" fmla="*/ 713064 h 837403"/>
              <a:gd name="connsiteX0" fmla="*/ 616922 w 1722741"/>
              <a:gd name="connsiteY0" fmla="*/ 713064 h 837403"/>
              <a:gd name="connsiteX1" fmla="*/ 1164018 w 1722741"/>
              <a:gd name="connsiteY1" fmla="*/ 711636 h 837403"/>
              <a:gd name="connsiteX2" fmla="*/ 1595711 w 1722741"/>
              <a:gd name="connsiteY2" fmla="*/ 628754 h 837403"/>
              <a:gd name="connsiteX3" fmla="*/ 1674387 w 1722741"/>
              <a:gd name="connsiteY3" fmla="*/ 142276 h 837403"/>
              <a:gd name="connsiteX4" fmla="*/ 721925 w 1722741"/>
              <a:gd name="connsiteY4" fmla="*/ 1516 h 837403"/>
              <a:gd name="connsiteX5" fmla="*/ 43741 w 1722741"/>
              <a:gd name="connsiteY5" fmla="*/ 106863 h 837403"/>
              <a:gd name="connsiteX6" fmla="*/ 110364 w 1722741"/>
              <a:gd name="connsiteY6" fmla="*/ 628502 h 837403"/>
              <a:gd name="connsiteX7" fmla="*/ 461403 w 1722741"/>
              <a:gd name="connsiteY7" fmla="*/ 708922 h 837403"/>
              <a:gd name="connsiteX8" fmla="*/ 634344 w 1722741"/>
              <a:gd name="connsiteY8" fmla="*/ 837403 h 837403"/>
              <a:gd name="connsiteX9" fmla="*/ 616463 w 1722741"/>
              <a:gd name="connsiteY9" fmla="*/ 789973 h 837403"/>
              <a:gd name="connsiteX10" fmla="*/ 616922 w 1722741"/>
              <a:gd name="connsiteY10" fmla="*/ 713064 h 837403"/>
              <a:gd name="connsiteX0" fmla="*/ 612139 w 1722741"/>
              <a:gd name="connsiteY0" fmla="*/ 734249 h 837403"/>
              <a:gd name="connsiteX1" fmla="*/ 1164018 w 1722741"/>
              <a:gd name="connsiteY1" fmla="*/ 711636 h 837403"/>
              <a:gd name="connsiteX2" fmla="*/ 1595711 w 1722741"/>
              <a:gd name="connsiteY2" fmla="*/ 628754 h 837403"/>
              <a:gd name="connsiteX3" fmla="*/ 1674387 w 1722741"/>
              <a:gd name="connsiteY3" fmla="*/ 142276 h 837403"/>
              <a:gd name="connsiteX4" fmla="*/ 721925 w 1722741"/>
              <a:gd name="connsiteY4" fmla="*/ 1516 h 837403"/>
              <a:gd name="connsiteX5" fmla="*/ 43741 w 1722741"/>
              <a:gd name="connsiteY5" fmla="*/ 106863 h 837403"/>
              <a:gd name="connsiteX6" fmla="*/ 110364 w 1722741"/>
              <a:gd name="connsiteY6" fmla="*/ 628502 h 837403"/>
              <a:gd name="connsiteX7" fmla="*/ 461403 w 1722741"/>
              <a:gd name="connsiteY7" fmla="*/ 708922 h 837403"/>
              <a:gd name="connsiteX8" fmla="*/ 634344 w 1722741"/>
              <a:gd name="connsiteY8" fmla="*/ 837403 h 837403"/>
              <a:gd name="connsiteX9" fmla="*/ 616463 w 1722741"/>
              <a:gd name="connsiteY9" fmla="*/ 789973 h 837403"/>
              <a:gd name="connsiteX10" fmla="*/ 612139 w 1722741"/>
              <a:gd name="connsiteY10" fmla="*/ 734249 h 837403"/>
              <a:gd name="connsiteX0" fmla="*/ 612139 w 1721794"/>
              <a:gd name="connsiteY0" fmla="*/ 734249 h 837403"/>
              <a:gd name="connsiteX1" fmla="*/ 1193010 w 1721794"/>
              <a:gd name="connsiteY1" fmla="*/ 734938 h 837403"/>
              <a:gd name="connsiteX2" fmla="*/ 1595711 w 1721794"/>
              <a:gd name="connsiteY2" fmla="*/ 628754 h 837403"/>
              <a:gd name="connsiteX3" fmla="*/ 1674387 w 1721794"/>
              <a:gd name="connsiteY3" fmla="*/ 142276 h 837403"/>
              <a:gd name="connsiteX4" fmla="*/ 721925 w 1721794"/>
              <a:gd name="connsiteY4" fmla="*/ 1516 h 837403"/>
              <a:gd name="connsiteX5" fmla="*/ 43741 w 1721794"/>
              <a:gd name="connsiteY5" fmla="*/ 106863 h 837403"/>
              <a:gd name="connsiteX6" fmla="*/ 110364 w 1721794"/>
              <a:gd name="connsiteY6" fmla="*/ 628502 h 837403"/>
              <a:gd name="connsiteX7" fmla="*/ 461403 w 1721794"/>
              <a:gd name="connsiteY7" fmla="*/ 708922 h 837403"/>
              <a:gd name="connsiteX8" fmla="*/ 634344 w 1721794"/>
              <a:gd name="connsiteY8" fmla="*/ 837403 h 837403"/>
              <a:gd name="connsiteX9" fmla="*/ 616463 w 1721794"/>
              <a:gd name="connsiteY9" fmla="*/ 789973 h 837403"/>
              <a:gd name="connsiteX10" fmla="*/ 612139 w 1721794"/>
              <a:gd name="connsiteY10" fmla="*/ 734249 h 837403"/>
              <a:gd name="connsiteX0" fmla="*/ 612139 w 1721794"/>
              <a:gd name="connsiteY0" fmla="*/ 734249 h 837403"/>
              <a:gd name="connsiteX1" fmla="*/ 1193010 w 1721794"/>
              <a:gd name="connsiteY1" fmla="*/ 734938 h 837403"/>
              <a:gd name="connsiteX2" fmla="*/ 1595711 w 1721794"/>
              <a:gd name="connsiteY2" fmla="*/ 628754 h 837403"/>
              <a:gd name="connsiteX3" fmla="*/ 1674387 w 1721794"/>
              <a:gd name="connsiteY3" fmla="*/ 142276 h 837403"/>
              <a:gd name="connsiteX4" fmla="*/ 721925 w 1721794"/>
              <a:gd name="connsiteY4" fmla="*/ 1516 h 837403"/>
              <a:gd name="connsiteX5" fmla="*/ 43741 w 1721794"/>
              <a:gd name="connsiteY5" fmla="*/ 106863 h 837403"/>
              <a:gd name="connsiteX6" fmla="*/ 110364 w 1721794"/>
              <a:gd name="connsiteY6" fmla="*/ 628502 h 837403"/>
              <a:gd name="connsiteX7" fmla="*/ 461403 w 1721794"/>
              <a:gd name="connsiteY7" fmla="*/ 708922 h 837403"/>
              <a:gd name="connsiteX8" fmla="*/ 634344 w 1721794"/>
              <a:gd name="connsiteY8" fmla="*/ 837403 h 837403"/>
              <a:gd name="connsiteX9" fmla="*/ 616463 w 1721794"/>
              <a:gd name="connsiteY9" fmla="*/ 789973 h 837403"/>
              <a:gd name="connsiteX10" fmla="*/ 612139 w 1721794"/>
              <a:gd name="connsiteY10" fmla="*/ 734249 h 837403"/>
              <a:gd name="connsiteX0" fmla="*/ 612139 w 1721794"/>
              <a:gd name="connsiteY0" fmla="*/ 734249 h 837403"/>
              <a:gd name="connsiteX1" fmla="*/ 1193010 w 1721794"/>
              <a:gd name="connsiteY1" fmla="*/ 734938 h 837403"/>
              <a:gd name="connsiteX2" fmla="*/ 1595711 w 1721794"/>
              <a:gd name="connsiteY2" fmla="*/ 628754 h 837403"/>
              <a:gd name="connsiteX3" fmla="*/ 1674387 w 1721794"/>
              <a:gd name="connsiteY3" fmla="*/ 142276 h 837403"/>
              <a:gd name="connsiteX4" fmla="*/ 721925 w 1721794"/>
              <a:gd name="connsiteY4" fmla="*/ 1516 h 837403"/>
              <a:gd name="connsiteX5" fmla="*/ 43741 w 1721794"/>
              <a:gd name="connsiteY5" fmla="*/ 106863 h 837403"/>
              <a:gd name="connsiteX6" fmla="*/ 110364 w 1721794"/>
              <a:gd name="connsiteY6" fmla="*/ 628502 h 837403"/>
              <a:gd name="connsiteX7" fmla="*/ 461403 w 1721794"/>
              <a:gd name="connsiteY7" fmla="*/ 708922 h 837403"/>
              <a:gd name="connsiteX8" fmla="*/ 634344 w 1721794"/>
              <a:gd name="connsiteY8" fmla="*/ 837403 h 837403"/>
              <a:gd name="connsiteX9" fmla="*/ 616463 w 1721794"/>
              <a:gd name="connsiteY9" fmla="*/ 789973 h 837403"/>
              <a:gd name="connsiteX10" fmla="*/ 612139 w 1721794"/>
              <a:gd name="connsiteY10" fmla="*/ 734249 h 837403"/>
              <a:gd name="connsiteX0" fmla="*/ 612199 w 1721854"/>
              <a:gd name="connsiteY0" fmla="*/ 750772 h 853926"/>
              <a:gd name="connsiteX1" fmla="*/ 1193070 w 1721854"/>
              <a:gd name="connsiteY1" fmla="*/ 751461 h 853926"/>
              <a:gd name="connsiteX2" fmla="*/ 1595771 w 1721854"/>
              <a:gd name="connsiteY2" fmla="*/ 645277 h 853926"/>
              <a:gd name="connsiteX3" fmla="*/ 1674447 w 1721854"/>
              <a:gd name="connsiteY3" fmla="*/ 158799 h 853926"/>
              <a:gd name="connsiteX4" fmla="*/ 722810 w 1721854"/>
              <a:gd name="connsiteY4" fmla="*/ 903 h 853926"/>
              <a:gd name="connsiteX5" fmla="*/ 43801 w 1721854"/>
              <a:gd name="connsiteY5" fmla="*/ 123386 h 853926"/>
              <a:gd name="connsiteX6" fmla="*/ 110424 w 1721854"/>
              <a:gd name="connsiteY6" fmla="*/ 645025 h 853926"/>
              <a:gd name="connsiteX7" fmla="*/ 461463 w 1721854"/>
              <a:gd name="connsiteY7" fmla="*/ 725445 h 853926"/>
              <a:gd name="connsiteX8" fmla="*/ 634404 w 1721854"/>
              <a:gd name="connsiteY8" fmla="*/ 853926 h 853926"/>
              <a:gd name="connsiteX9" fmla="*/ 616523 w 1721854"/>
              <a:gd name="connsiteY9" fmla="*/ 806496 h 853926"/>
              <a:gd name="connsiteX10" fmla="*/ 612199 w 1721854"/>
              <a:gd name="connsiteY10" fmla="*/ 750772 h 853926"/>
              <a:gd name="connsiteX0" fmla="*/ 608050 w 1717705"/>
              <a:gd name="connsiteY0" fmla="*/ 754226 h 857380"/>
              <a:gd name="connsiteX1" fmla="*/ 1188921 w 1717705"/>
              <a:gd name="connsiteY1" fmla="*/ 754915 h 857380"/>
              <a:gd name="connsiteX2" fmla="*/ 1591622 w 1717705"/>
              <a:gd name="connsiteY2" fmla="*/ 648731 h 857380"/>
              <a:gd name="connsiteX3" fmla="*/ 1670298 w 1717705"/>
              <a:gd name="connsiteY3" fmla="*/ 162253 h 857380"/>
              <a:gd name="connsiteX4" fmla="*/ 662369 w 1717705"/>
              <a:gd name="connsiteY4" fmla="*/ 828 h 857380"/>
              <a:gd name="connsiteX5" fmla="*/ 39652 w 1717705"/>
              <a:gd name="connsiteY5" fmla="*/ 126840 h 857380"/>
              <a:gd name="connsiteX6" fmla="*/ 106275 w 1717705"/>
              <a:gd name="connsiteY6" fmla="*/ 648479 h 857380"/>
              <a:gd name="connsiteX7" fmla="*/ 457314 w 1717705"/>
              <a:gd name="connsiteY7" fmla="*/ 728899 h 857380"/>
              <a:gd name="connsiteX8" fmla="*/ 630255 w 1717705"/>
              <a:gd name="connsiteY8" fmla="*/ 857380 h 857380"/>
              <a:gd name="connsiteX9" fmla="*/ 612374 w 1717705"/>
              <a:gd name="connsiteY9" fmla="*/ 809950 h 857380"/>
              <a:gd name="connsiteX10" fmla="*/ 608050 w 1717705"/>
              <a:gd name="connsiteY10" fmla="*/ 754226 h 857380"/>
              <a:gd name="connsiteX0" fmla="*/ 607236 w 1716891"/>
              <a:gd name="connsiteY0" fmla="*/ 759127 h 862281"/>
              <a:gd name="connsiteX1" fmla="*/ 1188107 w 1716891"/>
              <a:gd name="connsiteY1" fmla="*/ 759816 h 862281"/>
              <a:gd name="connsiteX2" fmla="*/ 1590808 w 1716891"/>
              <a:gd name="connsiteY2" fmla="*/ 653632 h 862281"/>
              <a:gd name="connsiteX3" fmla="*/ 1669484 w 1716891"/>
              <a:gd name="connsiteY3" fmla="*/ 167154 h 862281"/>
              <a:gd name="connsiteX4" fmla="*/ 650503 w 1716891"/>
              <a:gd name="connsiteY4" fmla="*/ 739 h 862281"/>
              <a:gd name="connsiteX5" fmla="*/ 38838 w 1716891"/>
              <a:gd name="connsiteY5" fmla="*/ 131741 h 862281"/>
              <a:gd name="connsiteX6" fmla="*/ 105461 w 1716891"/>
              <a:gd name="connsiteY6" fmla="*/ 653380 h 862281"/>
              <a:gd name="connsiteX7" fmla="*/ 456500 w 1716891"/>
              <a:gd name="connsiteY7" fmla="*/ 733800 h 862281"/>
              <a:gd name="connsiteX8" fmla="*/ 629441 w 1716891"/>
              <a:gd name="connsiteY8" fmla="*/ 862281 h 862281"/>
              <a:gd name="connsiteX9" fmla="*/ 611560 w 1716891"/>
              <a:gd name="connsiteY9" fmla="*/ 814851 h 862281"/>
              <a:gd name="connsiteX10" fmla="*/ 607236 w 1716891"/>
              <a:gd name="connsiteY10" fmla="*/ 759127 h 862281"/>
              <a:gd name="connsiteX0" fmla="*/ 607236 w 1719556"/>
              <a:gd name="connsiteY0" fmla="*/ 759127 h 862281"/>
              <a:gd name="connsiteX1" fmla="*/ 1188107 w 1719556"/>
              <a:gd name="connsiteY1" fmla="*/ 759816 h 862281"/>
              <a:gd name="connsiteX2" fmla="*/ 1602273 w 1719556"/>
              <a:gd name="connsiteY2" fmla="*/ 650054 h 862281"/>
              <a:gd name="connsiteX3" fmla="*/ 1669484 w 1719556"/>
              <a:gd name="connsiteY3" fmla="*/ 167154 h 862281"/>
              <a:gd name="connsiteX4" fmla="*/ 650503 w 1719556"/>
              <a:gd name="connsiteY4" fmla="*/ 739 h 862281"/>
              <a:gd name="connsiteX5" fmla="*/ 38838 w 1719556"/>
              <a:gd name="connsiteY5" fmla="*/ 131741 h 862281"/>
              <a:gd name="connsiteX6" fmla="*/ 105461 w 1719556"/>
              <a:gd name="connsiteY6" fmla="*/ 653380 h 862281"/>
              <a:gd name="connsiteX7" fmla="*/ 456500 w 1719556"/>
              <a:gd name="connsiteY7" fmla="*/ 733800 h 862281"/>
              <a:gd name="connsiteX8" fmla="*/ 629441 w 1719556"/>
              <a:gd name="connsiteY8" fmla="*/ 862281 h 862281"/>
              <a:gd name="connsiteX9" fmla="*/ 611560 w 1719556"/>
              <a:gd name="connsiteY9" fmla="*/ 814851 h 862281"/>
              <a:gd name="connsiteX10" fmla="*/ 607236 w 1719556"/>
              <a:gd name="connsiteY10" fmla="*/ 759127 h 862281"/>
              <a:gd name="connsiteX0" fmla="*/ 632575 w 1744895"/>
              <a:gd name="connsiteY0" fmla="*/ 758827 h 861981"/>
              <a:gd name="connsiteX1" fmla="*/ 1213446 w 1744895"/>
              <a:gd name="connsiteY1" fmla="*/ 759516 h 861981"/>
              <a:gd name="connsiteX2" fmla="*/ 1627612 w 1744895"/>
              <a:gd name="connsiteY2" fmla="*/ 649754 h 861981"/>
              <a:gd name="connsiteX3" fmla="*/ 1694823 w 1744895"/>
              <a:gd name="connsiteY3" fmla="*/ 166854 h 861981"/>
              <a:gd name="connsiteX4" fmla="*/ 675842 w 1744895"/>
              <a:gd name="connsiteY4" fmla="*/ 439 h 861981"/>
              <a:gd name="connsiteX5" fmla="*/ 33743 w 1744895"/>
              <a:gd name="connsiteY5" fmla="*/ 138126 h 861981"/>
              <a:gd name="connsiteX6" fmla="*/ 130800 w 1744895"/>
              <a:gd name="connsiteY6" fmla="*/ 653080 h 861981"/>
              <a:gd name="connsiteX7" fmla="*/ 481839 w 1744895"/>
              <a:gd name="connsiteY7" fmla="*/ 733500 h 861981"/>
              <a:gd name="connsiteX8" fmla="*/ 654780 w 1744895"/>
              <a:gd name="connsiteY8" fmla="*/ 861981 h 861981"/>
              <a:gd name="connsiteX9" fmla="*/ 636899 w 1744895"/>
              <a:gd name="connsiteY9" fmla="*/ 814551 h 861981"/>
              <a:gd name="connsiteX10" fmla="*/ 632575 w 1744895"/>
              <a:gd name="connsiteY10" fmla="*/ 758827 h 861981"/>
              <a:gd name="connsiteX0" fmla="*/ 632575 w 1744895"/>
              <a:gd name="connsiteY0" fmla="*/ 758471 h 861625"/>
              <a:gd name="connsiteX1" fmla="*/ 1213446 w 1744895"/>
              <a:gd name="connsiteY1" fmla="*/ 759160 h 861625"/>
              <a:gd name="connsiteX2" fmla="*/ 1627612 w 1744895"/>
              <a:gd name="connsiteY2" fmla="*/ 649398 h 861625"/>
              <a:gd name="connsiteX3" fmla="*/ 1694823 w 1744895"/>
              <a:gd name="connsiteY3" fmla="*/ 166498 h 861625"/>
              <a:gd name="connsiteX4" fmla="*/ 675842 w 1744895"/>
              <a:gd name="connsiteY4" fmla="*/ 83 h 861625"/>
              <a:gd name="connsiteX5" fmla="*/ 33743 w 1744895"/>
              <a:gd name="connsiteY5" fmla="*/ 137770 h 861625"/>
              <a:gd name="connsiteX6" fmla="*/ 130800 w 1744895"/>
              <a:gd name="connsiteY6" fmla="*/ 652724 h 861625"/>
              <a:gd name="connsiteX7" fmla="*/ 481839 w 1744895"/>
              <a:gd name="connsiteY7" fmla="*/ 733144 h 861625"/>
              <a:gd name="connsiteX8" fmla="*/ 654780 w 1744895"/>
              <a:gd name="connsiteY8" fmla="*/ 861625 h 861625"/>
              <a:gd name="connsiteX9" fmla="*/ 636899 w 1744895"/>
              <a:gd name="connsiteY9" fmla="*/ 814195 h 861625"/>
              <a:gd name="connsiteX10" fmla="*/ 632575 w 1744895"/>
              <a:gd name="connsiteY10" fmla="*/ 758471 h 861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744895" h="861625">
                <a:moveTo>
                  <a:pt x="632575" y="758471"/>
                </a:moveTo>
                <a:cubicBezTo>
                  <a:pt x="777957" y="764736"/>
                  <a:pt x="1047607" y="777339"/>
                  <a:pt x="1213446" y="759160"/>
                </a:cubicBezTo>
                <a:cubicBezTo>
                  <a:pt x="1379286" y="740981"/>
                  <a:pt x="1547382" y="748175"/>
                  <a:pt x="1627612" y="649398"/>
                </a:cubicBezTo>
                <a:cubicBezTo>
                  <a:pt x="1707842" y="550621"/>
                  <a:pt x="1806456" y="397765"/>
                  <a:pt x="1694823" y="166498"/>
                </a:cubicBezTo>
                <a:cubicBezTo>
                  <a:pt x="1627519" y="31436"/>
                  <a:pt x="975412" y="1999"/>
                  <a:pt x="675842" y="83"/>
                </a:cubicBezTo>
                <a:cubicBezTo>
                  <a:pt x="376272" y="-1833"/>
                  <a:pt x="124583" y="28997"/>
                  <a:pt x="33743" y="137770"/>
                </a:cubicBezTo>
                <a:cubicBezTo>
                  <a:pt x="-57097" y="246544"/>
                  <a:pt x="56117" y="553495"/>
                  <a:pt x="130800" y="652724"/>
                </a:cubicBezTo>
                <a:cubicBezTo>
                  <a:pt x="205483" y="751953"/>
                  <a:pt x="435738" y="733144"/>
                  <a:pt x="481839" y="733144"/>
                </a:cubicBezTo>
                <a:cubicBezTo>
                  <a:pt x="537493" y="797776"/>
                  <a:pt x="593997" y="831638"/>
                  <a:pt x="654780" y="861625"/>
                </a:cubicBezTo>
                <a:cubicBezTo>
                  <a:pt x="644708" y="843702"/>
                  <a:pt x="641518" y="831628"/>
                  <a:pt x="636899" y="814195"/>
                </a:cubicBezTo>
                <a:cubicBezTo>
                  <a:pt x="627046" y="785048"/>
                  <a:pt x="632575" y="758471"/>
                  <a:pt x="632575" y="758471"/>
                </a:cubicBez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EC74AF3-FAAC-EA14-1BA6-E86D2E37A44D}"/>
              </a:ext>
            </a:extLst>
          </p:cNvPr>
          <p:cNvSpPr txBox="1">
            <a:spLocks/>
          </p:cNvSpPr>
          <p:nvPr/>
        </p:nvSpPr>
        <p:spPr>
          <a:xfrm>
            <a:off x="933449" y="3308980"/>
            <a:ext cx="5449183" cy="30065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SzPct val="73000"/>
              <a:buFontTx/>
              <a:buNone/>
              <a:defRPr sz="3200" b="1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2800" b="1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7432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3000"/>
              <a:buFontTx/>
              <a:buNone/>
              <a:defRPr sz="2400" b="1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86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3000"/>
              <a:buFont typeface="Arial" panose="020B0604020202020204" pitchFamily="34" charset="0"/>
              <a:buChar char="•"/>
              <a:defRPr sz="2000" b="1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864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3000"/>
              <a:buFontTx/>
              <a:buNone/>
              <a:defRPr sz="2000" b="1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n-US" b="0" dirty="0"/>
              <a:t>Our Clients – Penny Panda and Percy Python want to be in the Top 10 of Spotify Wrapped 2023 but have no idea how to get there!!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0A792F26-E97F-49FE-BC72-E6FF0156E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7266531" y="0"/>
            <a:ext cx="4956868" cy="6858000"/>
          </a:xfrm>
          <a:custGeom>
            <a:avLst/>
            <a:gdLst>
              <a:gd name="connsiteX0" fmla="*/ 7430701 w 7551955"/>
              <a:gd name="connsiteY0" fmla="*/ 6858000 h 6858000"/>
              <a:gd name="connsiteX1" fmla="*/ 0 w 7551955"/>
              <a:gd name="connsiteY1" fmla="*/ 6858000 h 6858000"/>
              <a:gd name="connsiteX2" fmla="*/ 0 w 7551955"/>
              <a:gd name="connsiteY2" fmla="*/ 0 h 6858000"/>
              <a:gd name="connsiteX3" fmla="*/ 7505795 w 7551955"/>
              <a:gd name="connsiteY3" fmla="*/ 0 h 6858000"/>
              <a:gd name="connsiteX4" fmla="*/ 7520785 w 7551955"/>
              <a:gd name="connsiteY4" fmla="*/ 379063 h 6858000"/>
              <a:gd name="connsiteX5" fmla="*/ 7433327 w 7551955"/>
              <a:gd name="connsiteY5" fmla="*/ 6803646 h 6858000"/>
              <a:gd name="connsiteX0" fmla="*/ 7430701 w 7520786"/>
              <a:gd name="connsiteY0" fmla="*/ 6858000 h 6858000"/>
              <a:gd name="connsiteX1" fmla="*/ 0 w 7520786"/>
              <a:gd name="connsiteY1" fmla="*/ 6858000 h 6858000"/>
              <a:gd name="connsiteX2" fmla="*/ 0 w 7520786"/>
              <a:gd name="connsiteY2" fmla="*/ 0 h 6858000"/>
              <a:gd name="connsiteX3" fmla="*/ 7505795 w 7520786"/>
              <a:gd name="connsiteY3" fmla="*/ 0 h 6858000"/>
              <a:gd name="connsiteX4" fmla="*/ 7520785 w 7520786"/>
              <a:gd name="connsiteY4" fmla="*/ 379063 h 6858000"/>
              <a:gd name="connsiteX5" fmla="*/ 7433327 w 7520786"/>
              <a:gd name="connsiteY5" fmla="*/ 6803646 h 6858000"/>
              <a:gd name="connsiteX6" fmla="*/ 7430701 w 7520786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20786" h="6858000">
                <a:moveTo>
                  <a:pt x="7430701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7505795" y="0"/>
                </a:lnTo>
                <a:lnTo>
                  <a:pt x="7520785" y="379063"/>
                </a:lnTo>
                <a:cubicBezTo>
                  <a:pt x="7384101" y="2164699"/>
                  <a:pt x="7521128" y="5461844"/>
                  <a:pt x="7433327" y="6803646"/>
                </a:cubicBezTo>
                <a:lnTo>
                  <a:pt x="7430701" y="6858000"/>
                </a:lnTo>
                <a:close/>
              </a:path>
            </a:pathLst>
          </a:custGeom>
          <a:solidFill>
            <a:srgbClr val="FFFFFF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9C1B6C-6427-E028-5F5F-A1650C9378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3280"/>
          <a:stretch/>
        </p:blipFill>
        <p:spPr>
          <a:xfrm>
            <a:off x="8385849" y="652724"/>
            <a:ext cx="2696344" cy="2557482"/>
          </a:xfrm>
          <a:prstGeom prst="rect">
            <a:avLst/>
          </a:prstGeom>
        </p:spPr>
      </p:pic>
      <p:pic>
        <p:nvPicPr>
          <p:cNvPr id="4" name="Content Placeholder 3" descr="Icon&#10;&#10;Description automatically generated with low confidence">
            <a:extLst>
              <a:ext uri="{FF2B5EF4-FFF2-40B4-BE49-F238E27FC236}">
                <a16:creationId xmlns:a16="http://schemas.microsoft.com/office/drawing/2014/main" id="{F1B22824-DA9D-1E33-5906-9BB951A09E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96575" y="3647793"/>
            <a:ext cx="2553367" cy="2553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2809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DC5F1EC-04EE-580D-9560-37FD8286BE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Conclusions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7A09C4A-5D04-5C5A-9945-47A582064A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86801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280EF0-ECAA-C1A1-B99A-E2C48AF1E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Spotify API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63ABB3-407A-3127-F602-6AE49EABA3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1641" y="2572738"/>
            <a:ext cx="10333074" cy="2599888"/>
          </a:xfrm>
        </p:spPr>
        <p:txBody>
          <a:bodyPr numCol="3">
            <a:normAutofit fontScale="62500" lnSpcReduction="20000"/>
          </a:bodyPr>
          <a:lstStyle/>
          <a:p>
            <a:r>
              <a:rPr lang="en-US" b="0" dirty="0"/>
              <a:t> a)	Artist, </a:t>
            </a:r>
          </a:p>
          <a:p>
            <a:r>
              <a:rPr lang="en-US" b="0" dirty="0"/>
              <a:t>b)	Album	</a:t>
            </a:r>
          </a:p>
          <a:p>
            <a:r>
              <a:rPr lang="en-US" b="0" dirty="0"/>
              <a:t>c)	</a:t>
            </a:r>
            <a:r>
              <a:rPr lang="en-US" b="0" dirty="0" err="1"/>
              <a:t>Track_name</a:t>
            </a:r>
            <a:r>
              <a:rPr lang="en-US" b="0" dirty="0"/>
              <a:t>	</a:t>
            </a:r>
          </a:p>
          <a:p>
            <a:r>
              <a:rPr lang="en-US" b="0" dirty="0"/>
              <a:t>d)	</a:t>
            </a:r>
            <a:r>
              <a:rPr lang="en-US" b="0" dirty="0" err="1"/>
              <a:t>Track_id</a:t>
            </a:r>
            <a:r>
              <a:rPr lang="en-US" b="0" dirty="0"/>
              <a:t>	</a:t>
            </a:r>
          </a:p>
          <a:p>
            <a:r>
              <a:rPr lang="en-US" b="0" dirty="0"/>
              <a:t>e)	Danceability	</a:t>
            </a:r>
          </a:p>
          <a:p>
            <a:r>
              <a:rPr lang="en-US" b="0" dirty="0"/>
              <a:t>f)	Energy	</a:t>
            </a:r>
          </a:p>
          <a:p>
            <a:r>
              <a:rPr lang="en-US" b="0" dirty="0"/>
              <a:t>g)	Key	</a:t>
            </a:r>
          </a:p>
          <a:p>
            <a:r>
              <a:rPr lang="en-US" b="0" dirty="0"/>
              <a:t>h)	Loudness	</a:t>
            </a:r>
          </a:p>
          <a:p>
            <a:r>
              <a:rPr lang="en-US" b="0" dirty="0" err="1"/>
              <a:t>i</a:t>
            </a:r>
            <a:r>
              <a:rPr lang="en-US" b="0" dirty="0"/>
              <a:t>)	Mode	</a:t>
            </a:r>
          </a:p>
          <a:p>
            <a:r>
              <a:rPr lang="en-US" b="0" dirty="0"/>
              <a:t>j)	</a:t>
            </a:r>
            <a:r>
              <a:rPr lang="en-US" b="0" dirty="0" err="1"/>
              <a:t>Speechiness</a:t>
            </a:r>
            <a:r>
              <a:rPr lang="en-US" b="0" dirty="0"/>
              <a:t>	</a:t>
            </a:r>
          </a:p>
          <a:p>
            <a:r>
              <a:rPr lang="en-US" b="0" dirty="0"/>
              <a:t>k)	</a:t>
            </a:r>
            <a:r>
              <a:rPr lang="en-US" b="0" dirty="0" err="1"/>
              <a:t>Instrumentalness</a:t>
            </a:r>
            <a:endParaRPr lang="en-US" b="0" dirty="0"/>
          </a:p>
          <a:p>
            <a:r>
              <a:rPr lang="en-US" b="0" dirty="0"/>
              <a:t>l)	Liveness	</a:t>
            </a:r>
          </a:p>
          <a:p>
            <a:r>
              <a:rPr lang="en-US" b="0" dirty="0"/>
              <a:t>m)	Valence	</a:t>
            </a:r>
          </a:p>
          <a:p>
            <a:r>
              <a:rPr lang="en-US" b="0" dirty="0"/>
              <a:t>n)	Tempo	</a:t>
            </a:r>
          </a:p>
          <a:p>
            <a:r>
              <a:rPr lang="en-US" b="0" dirty="0"/>
              <a:t>o)	</a:t>
            </a:r>
            <a:r>
              <a:rPr lang="en-US" b="0" dirty="0" err="1"/>
              <a:t>Duration_ms</a:t>
            </a:r>
            <a:r>
              <a:rPr lang="en-US" b="0" dirty="0"/>
              <a:t>	</a:t>
            </a:r>
          </a:p>
          <a:p>
            <a:r>
              <a:rPr lang="en-US" b="0" dirty="0"/>
              <a:t>p)	</a:t>
            </a:r>
            <a:r>
              <a:rPr lang="en-US" b="0" dirty="0" err="1"/>
              <a:t>Time_signature</a:t>
            </a:r>
            <a:r>
              <a:rPr lang="en-US" b="0" dirty="0"/>
              <a:t> </a:t>
            </a:r>
          </a:p>
          <a:p>
            <a:r>
              <a:rPr lang="en-US" b="0" dirty="0"/>
              <a:t> </a:t>
            </a:r>
          </a:p>
          <a:p>
            <a:endParaRPr lang="en-US" dirty="0"/>
          </a:p>
          <a:p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D17C3C-2B99-74F6-9B3F-8C0BB6C20B2B}"/>
              </a:ext>
            </a:extLst>
          </p:cNvPr>
          <p:cNvSpPr txBox="1"/>
          <p:nvPr/>
        </p:nvSpPr>
        <p:spPr>
          <a:xfrm>
            <a:off x="942367" y="1559345"/>
            <a:ext cx="1049736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Data was collected from Spotify API. The focus of this was Top Tracks for 2012 –  2022. The playlists contain the following information: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FF7585E-5A0B-1C70-33EE-4FEB87B3BDEE}"/>
              </a:ext>
            </a:extLst>
          </p:cNvPr>
          <p:cNvSpPr txBox="1"/>
          <p:nvPr/>
        </p:nvSpPr>
        <p:spPr>
          <a:xfrm>
            <a:off x="8064230" y="3911376"/>
            <a:ext cx="3501958" cy="2247424"/>
          </a:xfrm>
          <a:prstGeom prst="round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b="1" dirty="0"/>
              <a:t>We have then added the additional criteria: popularity, followers of the artists, genres, explicit lyrics and the year/ position the song featured in the list of the top tracks.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FE0990-1E3B-290E-C2C3-1A30CC8F2807}"/>
              </a:ext>
            </a:extLst>
          </p:cNvPr>
          <p:cNvSpPr txBox="1"/>
          <p:nvPr/>
        </p:nvSpPr>
        <p:spPr>
          <a:xfrm>
            <a:off x="499353" y="5711869"/>
            <a:ext cx="609437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/>
              <a:t>Final Data can be found at </a:t>
            </a:r>
            <a:endParaRPr lang="en-GB" sz="1200" dirty="0">
              <a:hlinkClick r:id="rId2"/>
            </a:endParaRPr>
          </a:p>
          <a:p>
            <a:r>
              <a:rPr lang="en-GB" sz="1200" dirty="0">
                <a:hlinkClick r:id="rId2"/>
              </a:rPr>
              <a:t>https://github.com/hamdamoha/project1_spotify/blob/main/Final_Data_2012_2022.csv</a:t>
            </a:r>
            <a:r>
              <a:rPr lang="en-GB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437953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24757C55-A169-31F7-67D1-48F5E262EF6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75802137"/>
              </p:ext>
            </p:extLst>
          </p:nvPr>
        </p:nvGraphicFramePr>
        <p:xfrm>
          <a:off x="1452421" y="562826"/>
          <a:ext cx="9150729" cy="51278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8978AC0F-E10F-B137-601A-463DA4928700}"/>
              </a:ext>
            </a:extLst>
          </p:cNvPr>
          <p:cNvSpPr txBox="1"/>
          <p:nvPr/>
        </p:nvSpPr>
        <p:spPr>
          <a:xfrm>
            <a:off x="490315" y="5925842"/>
            <a:ext cx="1052139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/>
              <a:t>Code can be found in - h</a:t>
            </a:r>
            <a:r>
              <a:rPr lang="en-GB" sz="1200" dirty="0">
                <a:hlinkClick r:id="rId7"/>
              </a:rPr>
              <a:t>ttps://github.com/hamdamoha/project1_spotify/blob/main/Spotify%20Extraction/Spotify_extraction.ipynb</a:t>
            </a:r>
            <a:r>
              <a:rPr lang="en-GB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255226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2AABF9A-7ED7-4168-8FA8-F9CA2E563D2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24062" y="105569"/>
            <a:ext cx="10326687" cy="1125538"/>
          </a:xfrm>
        </p:spPr>
        <p:txBody>
          <a:bodyPr/>
          <a:lstStyle/>
          <a:p>
            <a:r>
              <a:rPr lang="en-GB" dirty="0"/>
              <a:t>Clean up Examples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D93675-28AC-B973-AFB8-7EDB239166B1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124062" y="1231107"/>
            <a:ext cx="4968875" cy="409575"/>
          </a:xfrm>
        </p:spPr>
        <p:txBody>
          <a:bodyPr>
            <a:normAutofit fontScale="77500" lnSpcReduction="20000"/>
          </a:bodyPr>
          <a:lstStyle/>
          <a:p>
            <a:r>
              <a:rPr lang="en-GB" dirty="0"/>
              <a:t>Renaming and reformatting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06FE1E5-B495-2BA0-1486-E305E7956FAE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124062" y="1695939"/>
            <a:ext cx="11821504" cy="986626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GB" sz="1050" b="0" dirty="0" err="1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renamed_df</a:t>
            </a:r>
            <a:r>
              <a:rPr lang="en-GB" sz="105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05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05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050" b="0" dirty="0" err="1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clean_df</a:t>
            </a:r>
            <a:r>
              <a:rPr lang="en-GB" sz="1050" b="0" dirty="0" err="1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050" b="1" dirty="0" err="1">
                <a:solidFill>
                  <a:srgbClr val="AA3731"/>
                </a:solidFill>
                <a:effectLst/>
                <a:latin typeface="Consolas" panose="020B0609020204030204" pitchFamily="49" charset="0"/>
              </a:rPr>
              <a:t>rename</a:t>
            </a:r>
            <a:r>
              <a:rPr lang="en-GB" sz="105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050" b="0" dirty="0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columns</a:t>
            </a:r>
            <a:r>
              <a:rPr lang="en-GB" sz="105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={"</a:t>
            </a:r>
            <a:r>
              <a:rPr lang="en-GB" sz="1050" b="0" dirty="0" err="1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poistion</a:t>
            </a:r>
            <a:r>
              <a:rPr lang="en-GB" sz="105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":"</a:t>
            </a:r>
            <a:r>
              <a:rPr lang="en-GB" sz="1050" b="0" dirty="0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GB" sz="105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",</a:t>
            </a:r>
            <a:r>
              <a:rPr lang="en-GB" sz="105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05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sz="1050" b="0" dirty="0" err="1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track_name</a:t>
            </a:r>
            <a:r>
              <a:rPr lang="en-GB" sz="1050" b="0" dirty="0" err="1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":"</a:t>
            </a:r>
            <a:r>
              <a:rPr lang="en-GB" sz="1050" b="0" dirty="0" err="1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Song</a:t>
            </a:r>
            <a:r>
              <a:rPr lang="en-GB" sz="105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",</a:t>
            </a:r>
            <a:r>
              <a:rPr lang="en-GB" sz="105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05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sz="1050" b="0" dirty="0" err="1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artist</a:t>
            </a:r>
            <a:r>
              <a:rPr lang="en-GB" sz="1050" b="0" dirty="0" err="1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":"</a:t>
            </a:r>
            <a:r>
              <a:rPr lang="en-GB" sz="1050" b="0" dirty="0" err="1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Artist</a:t>
            </a:r>
            <a:r>
              <a:rPr lang="en-GB" sz="105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",</a:t>
            </a:r>
            <a:r>
              <a:rPr lang="en-GB" sz="105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05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sz="1050" b="0" dirty="0" err="1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popularity</a:t>
            </a:r>
            <a:r>
              <a:rPr lang="en-GB" sz="1050" b="0" dirty="0" err="1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":"</a:t>
            </a:r>
            <a:r>
              <a:rPr lang="en-GB" sz="1050" b="0" dirty="0" err="1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Popularity</a:t>
            </a:r>
            <a:r>
              <a:rPr lang="en-GB" sz="1050" b="0" dirty="0" err="1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","</a:t>
            </a:r>
            <a:r>
              <a:rPr lang="en-GB" sz="1050" b="0" dirty="0" err="1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danceability</a:t>
            </a:r>
            <a:r>
              <a:rPr lang="en-GB" sz="1050" b="0" dirty="0" err="1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":"</a:t>
            </a:r>
            <a:r>
              <a:rPr lang="en-GB" sz="1050" b="0" dirty="0" err="1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Danceability</a:t>
            </a:r>
            <a:r>
              <a:rPr lang="en-GB" sz="105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",</a:t>
            </a:r>
            <a:r>
              <a:rPr lang="en-GB" sz="105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05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sz="1050" b="0" dirty="0" err="1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energy</a:t>
            </a:r>
            <a:r>
              <a:rPr lang="en-GB" sz="1050" b="0" dirty="0" err="1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":"</a:t>
            </a:r>
            <a:r>
              <a:rPr lang="en-GB" sz="1050" b="0" dirty="0" err="1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Energy</a:t>
            </a:r>
            <a:r>
              <a:rPr lang="en-GB" sz="105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",</a:t>
            </a:r>
            <a:r>
              <a:rPr lang="en-GB" sz="105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05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sz="1050" b="0" dirty="0" err="1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loudness</a:t>
            </a:r>
            <a:r>
              <a:rPr lang="en-GB" sz="1050" b="0" dirty="0" err="1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":"</a:t>
            </a:r>
            <a:r>
              <a:rPr lang="en-GB" sz="1050" b="0" dirty="0" err="1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Loudness</a:t>
            </a:r>
            <a:r>
              <a:rPr lang="en-GB" sz="105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",</a:t>
            </a:r>
            <a:r>
              <a:rPr lang="en-GB" sz="105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05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sz="1050" b="0" dirty="0" err="1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speechiness</a:t>
            </a:r>
            <a:r>
              <a:rPr lang="en-GB" sz="105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":"</a:t>
            </a:r>
            <a:r>
              <a:rPr lang="en-GB" sz="1050" b="0" dirty="0" err="1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Speechiness</a:t>
            </a:r>
            <a:r>
              <a:rPr lang="en-GB" sz="105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",</a:t>
            </a:r>
            <a:r>
              <a:rPr lang="en-GB" sz="105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05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sz="1050" b="0" dirty="0" err="1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instrumentalness</a:t>
            </a:r>
            <a:r>
              <a:rPr lang="en-GB" sz="105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":"</a:t>
            </a:r>
            <a:r>
              <a:rPr lang="en-GB" sz="1050" b="0" dirty="0" err="1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Instrumentalness</a:t>
            </a:r>
            <a:r>
              <a:rPr lang="en-GB" sz="105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",</a:t>
            </a:r>
            <a:r>
              <a:rPr lang="en-GB" sz="105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05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sz="1050" b="0" dirty="0" err="1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liveness</a:t>
            </a:r>
            <a:r>
              <a:rPr lang="en-GB" sz="1050" b="0" dirty="0" err="1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":"</a:t>
            </a:r>
            <a:r>
              <a:rPr lang="en-GB" sz="1050" b="0" dirty="0" err="1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Liveness</a:t>
            </a:r>
            <a:r>
              <a:rPr lang="en-GB" sz="105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",</a:t>
            </a:r>
            <a:r>
              <a:rPr lang="en-GB" sz="105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05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sz="1050" b="0" dirty="0" err="1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valence</a:t>
            </a:r>
            <a:r>
              <a:rPr lang="en-GB" sz="1050" b="0" dirty="0" err="1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":"</a:t>
            </a:r>
            <a:r>
              <a:rPr lang="en-GB" sz="1050" b="0" dirty="0" err="1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Valence</a:t>
            </a:r>
            <a:r>
              <a:rPr lang="en-GB" sz="105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",</a:t>
            </a:r>
            <a:r>
              <a:rPr lang="en-GB" sz="105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05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sz="1050" b="0" dirty="0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album</a:t>
            </a:r>
            <a:r>
              <a:rPr lang="en-GB" sz="105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":</a:t>
            </a:r>
            <a:r>
              <a:rPr lang="en-GB" sz="105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05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sz="1050" b="0" dirty="0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Album</a:t>
            </a:r>
            <a:r>
              <a:rPr lang="en-GB" sz="105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",</a:t>
            </a:r>
            <a:r>
              <a:rPr lang="en-GB" sz="105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05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sz="1050" b="0" dirty="0" err="1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year</a:t>
            </a:r>
            <a:r>
              <a:rPr lang="en-GB" sz="1050" b="0" dirty="0" err="1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":"</a:t>
            </a:r>
            <a:r>
              <a:rPr lang="en-GB" sz="1050" b="0" dirty="0" err="1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Year</a:t>
            </a:r>
            <a:r>
              <a:rPr lang="en-GB" sz="105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"})</a:t>
            </a:r>
            <a:endParaRPr lang="en-GB" sz="105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050" b="0" dirty="0" err="1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renamed_df</a:t>
            </a:r>
            <a:endParaRPr lang="en-GB" sz="105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B07D258-8D97-4448-97D1-B96FF84531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359" y="2975474"/>
            <a:ext cx="7641595" cy="90705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4AEAB51-4AFE-9C79-6AE9-038D1B189F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8421" y="5432797"/>
            <a:ext cx="8592474" cy="907051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49AA088-D485-D4BA-97A2-AF0BE3AA78DF}"/>
              </a:ext>
            </a:extLst>
          </p:cNvPr>
          <p:cNvCxnSpPr>
            <a:cxnSpLocks/>
          </p:cNvCxnSpPr>
          <p:nvPr/>
        </p:nvCxnSpPr>
        <p:spPr>
          <a:xfrm>
            <a:off x="4526351" y="4025363"/>
            <a:ext cx="1919844" cy="126459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9304BB7-E737-4476-75B2-D951ABB1D3D8}"/>
              </a:ext>
            </a:extLst>
          </p:cNvPr>
          <p:cNvSpPr txBox="1"/>
          <p:nvPr/>
        </p:nvSpPr>
        <p:spPr>
          <a:xfrm>
            <a:off x="8164749" y="3331883"/>
            <a:ext cx="23638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Before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3CC8B8E-3D9B-B1B2-E4D3-B2F50212C36A}"/>
              </a:ext>
            </a:extLst>
          </p:cNvPr>
          <p:cNvSpPr txBox="1"/>
          <p:nvPr/>
        </p:nvSpPr>
        <p:spPr>
          <a:xfrm>
            <a:off x="421106" y="5701656"/>
            <a:ext cx="26431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dirty="0"/>
              <a:t>After</a:t>
            </a:r>
          </a:p>
        </p:txBody>
      </p:sp>
    </p:spTree>
    <p:extLst>
      <p:ext uri="{BB962C8B-B14F-4D97-AF65-F5344CB8AC3E}">
        <p14:creationId xmlns:p14="http://schemas.microsoft.com/office/powerpoint/2010/main" val="3987581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2AABF9A-7ED7-4168-8FA8-F9CA2E563D2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24062" y="105569"/>
            <a:ext cx="10326687" cy="1125538"/>
          </a:xfrm>
        </p:spPr>
        <p:txBody>
          <a:bodyPr/>
          <a:lstStyle/>
          <a:p>
            <a:r>
              <a:rPr lang="en-GB" dirty="0"/>
              <a:t>Clean up Examples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D93675-28AC-B973-AFB8-7EDB239166B1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124062" y="1094920"/>
            <a:ext cx="4968875" cy="409575"/>
          </a:xfrm>
        </p:spPr>
        <p:txBody>
          <a:bodyPr>
            <a:normAutofit fontScale="77500" lnSpcReduction="20000"/>
          </a:bodyPr>
          <a:lstStyle/>
          <a:p>
            <a:r>
              <a:rPr lang="en-GB" dirty="0"/>
              <a:t>Editing Genre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A01C8D6-B9BC-6352-36B9-68349C3F3D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860" y="1648577"/>
            <a:ext cx="10774279" cy="227679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Arrow: Pentagon 6">
            <a:extLst>
              <a:ext uri="{FF2B5EF4-FFF2-40B4-BE49-F238E27FC236}">
                <a16:creationId xmlns:a16="http://schemas.microsoft.com/office/drawing/2014/main" id="{2F5A9D61-CA36-E591-8B40-5A565078E817}"/>
              </a:ext>
            </a:extLst>
          </p:cNvPr>
          <p:cNvSpPr/>
          <p:nvPr/>
        </p:nvSpPr>
        <p:spPr>
          <a:xfrm flipH="1">
            <a:off x="6221345" y="2393124"/>
            <a:ext cx="4303982" cy="787697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Each track has multiple genres and was not extracted in a usable format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1B3A972-30AC-FF11-98E3-FA0F83067E00}"/>
              </a:ext>
            </a:extLst>
          </p:cNvPr>
          <p:cNvSpPr txBox="1"/>
          <p:nvPr/>
        </p:nvSpPr>
        <p:spPr>
          <a:xfrm>
            <a:off x="482509" y="4183694"/>
            <a:ext cx="11226980" cy="215443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pc="50" dirty="0"/>
              <a:t>The split formula was used to put each of these into their own column in a data frame</a:t>
            </a:r>
          </a:p>
          <a:p>
            <a:r>
              <a:rPr lang="en-US" spc="50" dirty="0"/>
              <a:t> </a:t>
            </a:r>
          </a:p>
          <a:p>
            <a:r>
              <a:rPr lang="en-US" sz="1400" b="0" dirty="0" err="1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df_split</a:t>
            </a:r>
            <a:r>
              <a:rPr lang="en-US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lang="en-US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["</a:t>
            </a:r>
            <a:r>
              <a:rPr lang="en-US" sz="1400" b="0" dirty="0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genres</a:t>
            </a:r>
            <a:r>
              <a:rPr lang="en-US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"].</a:t>
            </a:r>
            <a:r>
              <a:rPr lang="en-US" sz="1400" b="0" dirty="0" err="1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sz="1400" b="0" dirty="0" err="1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1" dirty="0" err="1">
                <a:solidFill>
                  <a:srgbClr val="AA3731"/>
                </a:solidFill>
                <a:effectLst/>
                <a:latin typeface="Consolas" panose="020B0609020204030204" pitchFamily="49" charset="0"/>
              </a:rPr>
              <a:t>split</a:t>
            </a:r>
            <a:r>
              <a:rPr lang="en-US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("</a:t>
            </a:r>
            <a:r>
              <a:rPr lang="en-US" sz="1400" b="0" dirty="0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",</a:t>
            </a:r>
            <a:r>
              <a:rPr lang="en-US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9C5D27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expand</a:t>
            </a:r>
            <a:r>
              <a:rPr lang="en-US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9C5D27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sz="1400" dirty="0">
              <a:solidFill>
                <a:srgbClr val="777777"/>
              </a:solidFill>
              <a:latin typeface="Consolas" panose="020B0609020204030204" pitchFamily="49" charset="0"/>
            </a:endParaRPr>
          </a:p>
          <a:p>
            <a:r>
              <a:rPr lang="en-GB" sz="1400" b="0" dirty="0" err="1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lang="en-GB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["</a:t>
            </a:r>
            <a:r>
              <a:rPr lang="en-GB" sz="1400" b="0" dirty="0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gen_1</a:t>
            </a:r>
            <a:r>
              <a:rPr lang="en-GB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"]</a:t>
            </a:r>
            <a:r>
              <a:rPr lang="en-GB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 err="1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df_split</a:t>
            </a:r>
            <a:r>
              <a:rPr lang="en-GB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400" b="0" dirty="0">
                <a:solidFill>
                  <a:srgbClr val="9C5D27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]</a:t>
            </a:r>
            <a:endParaRPr lang="en-GB" sz="14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dirty="0" err="1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lang="en-GB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["</a:t>
            </a:r>
            <a:r>
              <a:rPr lang="en-GB" sz="1400" b="0" dirty="0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gen_2</a:t>
            </a:r>
            <a:r>
              <a:rPr lang="en-GB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"]</a:t>
            </a:r>
            <a:r>
              <a:rPr lang="en-GB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 err="1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df_split</a:t>
            </a:r>
            <a:r>
              <a:rPr lang="en-GB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400" b="0" dirty="0">
                <a:solidFill>
                  <a:srgbClr val="9C5D27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]</a:t>
            </a:r>
            <a:endParaRPr lang="en-GB" sz="14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dirty="0" err="1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lang="en-GB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["</a:t>
            </a:r>
            <a:r>
              <a:rPr lang="en-GB" sz="1400" b="0" dirty="0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gen_3</a:t>
            </a:r>
            <a:r>
              <a:rPr lang="en-GB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"]</a:t>
            </a:r>
            <a:r>
              <a:rPr lang="en-GB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 err="1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df_split</a:t>
            </a:r>
            <a:r>
              <a:rPr lang="en-GB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400" b="0" dirty="0">
                <a:solidFill>
                  <a:srgbClr val="9C5D27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GB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]</a:t>
            </a:r>
            <a:endParaRPr lang="en-GB" sz="14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dirty="0" err="1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lang="en-GB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["</a:t>
            </a:r>
            <a:r>
              <a:rPr lang="en-GB" sz="1400" b="0" dirty="0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gen_4</a:t>
            </a:r>
            <a:r>
              <a:rPr lang="en-GB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"]</a:t>
            </a:r>
            <a:r>
              <a:rPr lang="en-GB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 err="1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df_split</a:t>
            </a:r>
            <a:r>
              <a:rPr lang="en-GB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400" b="0" dirty="0">
                <a:solidFill>
                  <a:srgbClr val="9C5D27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GB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]</a:t>
            </a:r>
            <a:endParaRPr lang="en-GB" sz="14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dirty="0" err="1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lang="en-GB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["</a:t>
            </a:r>
            <a:r>
              <a:rPr lang="en-GB" sz="1400" b="0" dirty="0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gen_5</a:t>
            </a:r>
            <a:r>
              <a:rPr lang="en-GB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"]</a:t>
            </a:r>
            <a:r>
              <a:rPr lang="en-GB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 err="1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df_split</a:t>
            </a:r>
            <a:r>
              <a:rPr lang="en-GB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400" b="0" dirty="0">
                <a:solidFill>
                  <a:srgbClr val="9C5D27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GB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C271D43-F5AB-67BF-FF00-6279B72633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0264" y="4084305"/>
            <a:ext cx="4819225" cy="2568737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031872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2AABF9A-7ED7-4168-8FA8-F9CA2E563D2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24062" y="105569"/>
            <a:ext cx="10326687" cy="1125538"/>
          </a:xfrm>
        </p:spPr>
        <p:txBody>
          <a:bodyPr/>
          <a:lstStyle/>
          <a:p>
            <a:r>
              <a:rPr lang="en-GB" dirty="0"/>
              <a:t>Clean up Examples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D93675-28AC-B973-AFB8-7EDB239166B1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124062" y="1094920"/>
            <a:ext cx="4968875" cy="409575"/>
          </a:xfrm>
        </p:spPr>
        <p:txBody>
          <a:bodyPr>
            <a:normAutofit fontScale="77500" lnSpcReduction="20000"/>
          </a:bodyPr>
          <a:lstStyle/>
          <a:p>
            <a:r>
              <a:rPr lang="en-GB" dirty="0"/>
              <a:t>Editing Genre (count)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C52815-74FF-47C1-CA76-1D4866959E85}"/>
              </a:ext>
            </a:extLst>
          </p:cNvPr>
          <p:cNvSpPr txBox="1"/>
          <p:nvPr/>
        </p:nvSpPr>
        <p:spPr>
          <a:xfrm>
            <a:off x="255351" y="1679297"/>
            <a:ext cx="6172200" cy="14773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b="0" dirty="0" err="1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lang="en-GB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["</a:t>
            </a:r>
            <a:r>
              <a:rPr lang="en-GB" b="0" dirty="0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gen_1</a:t>
            </a:r>
            <a:r>
              <a:rPr lang="en-GB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"]</a:t>
            </a:r>
            <a:r>
              <a:rPr lang="en-GB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 err="1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lang="en-GB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["</a:t>
            </a:r>
            <a:r>
              <a:rPr lang="en-GB" b="0" dirty="0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gen_1</a:t>
            </a:r>
            <a:r>
              <a:rPr lang="en-GB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"].</a:t>
            </a:r>
            <a:r>
              <a:rPr lang="en-GB" b="0" dirty="0" err="1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GB" b="0" dirty="0" err="1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b="1" dirty="0" err="1">
                <a:solidFill>
                  <a:srgbClr val="AA3731"/>
                </a:solidFill>
                <a:effectLst/>
                <a:latin typeface="Consolas" panose="020B0609020204030204" pitchFamily="49" charset="0"/>
              </a:rPr>
              <a:t>replace</a:t>
            </a:r>
            <a:r>
              <a:rPr lang="en-GB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("</a:t>
            </a:r>
            <a:r>
              <a:rPr lang="en-GB" b="0" dirty="0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\['</a:t>
            </a:r>
            <a:r>
              <a:rPr lang="en-GB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","")</a:t>
            </a:r>
            <a:endParaRPr lang="en-GB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GB" b="0" dirty="0" err="1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lang="en-GB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["</a:t>
            </a:r>
            <a:r>
              <a:rPr lang="en-GB" b="0" dirty="0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gen_1</a:t>
            </a:r>
            <a:r>
              <a:rPr lang="en-GB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"]</a:t>
            </a:r>
            <a:r>
              <a:rPr lang="en-GB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 err="1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lang="en-GB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["</a:t>
            </a:r>
            <a:r>
              <a:rPr lang="en-GB" b="0" dirty="0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gen_1</a:t>
            </a:r>
            <a:r>
              <a:rPr lang="en-GB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"].</a:t>
            </a:r>
            <a:r>
              <a:rPr lang="en-GB" b="0" dirty="0" err="1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GB" b="0" dirty="0" err="1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b="1" dirty="0" err="1">
                <a:solidFill>
                  <a:srgbClr val="AA3731"/>
                </a:solidFill>
                <a:effectLst/>
                <a:latin typeface="Consolas" panose="020B0609020204030204" pitchFamily="49" charset="0"/>
              </a:rPr>
              <a:t>replace</a:t>
            </a:r>
            <a:r>
              <a:rPr lang="en-GB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("\'</a:t>
            </a:r>
            <a:r>
              <a:rPr lang="en-GB" b="0" dirty="0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GB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","")</a:t>
            </a:r>
            <a:endParaRPr lang="en-GB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GB" b="0" dirty="0" err="1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lang="en-GB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["</a:t>
            </a:r>
            <a:r>
              <a:rPr lang="en-GB" b="0" dirty="0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gen_1</a:t>
            </a:r>
            <a:r>
              <a:rPr lang="en-GB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"]</a:t>
            </a:r>
            <a:r>
              <a:rPr lang="en-GB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 err="1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lang="en-GB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["</a:t>
            </a:r>
            <a:r>
              <a:rPr lang="en-GB" b="0" dirty="0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gen_1</a:t>
            </a:r>
            <a:r>
              <a:rPr lang="en-GB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"].</a:t>
            </a:r>
            <a:r>
              <a:rPr lang="en-GB" b="0" dirty="0" err="1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GB" b="0" dirty="0" err="1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b="1" dirty="0" err="1">
                <a:solidFill>
                  <a:srgbClr val="AA3731"/>
                </a:solidFill>
                <a:effectLst/>
                <a:latin typeface="Consolas" panose="020B0609020204030204" pitchFamily="49" charset="0"/>
              </a:rPr>
              <a:t>replace</a:t>
            </a:r>
            <a:r>
              <a:rPr lang="en-GB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("\'","")</a:t>
            </a:r>
            <a:endParaRPr lang="en-GB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GB" b="0" dirty="0" err="1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lang="en-GB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["</a:t>
            </a:r>
            <a:r>
              <a:rPr lang="en-GB" b="0" dirty="0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gen_1</a:t>
            </a:r>
            <a:r>
              <a:rPr lang="en-GB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"]</a:t>
            </a:r>
            <a:r>
              <a:rPr lang="en-GB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 err="1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lang="en-GB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["</a:t>
            </a:r>
            <a:r>
              <a:rPr lang="en-GB" b="0" dirty="0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gen_1</a:t>
            </a:r>
            <a:r>
              <a:rPr lang="en-GB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"].</a:t>
            </a:r>
            <a:r>
              <a:rPr lang="en-GB" b="0" dirty="0" err="1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GB" b="0" dirty="0" err="1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b="1" dirty="0" err="1">
                <a:solidFill>
                  <a:srgbClr val="AA3731"/>
                </a:solidFill>
                <a:effectLst/>
                <a:latin typeface="Consolas" panose="020B0609020204030204" pitchFamily="49" charset="0"/>
              </a:rPr>
              <a:t>replace</a:t>
            </a:r>
            <a:r>
              <a:rPr lang="en-GB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("</a:t>
            </a:r>
            <a:r>
              <a:rPr lang="en-GB" b="0" dirty="0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\[]</a:t>
            </a:r>
            <a:r>
              <a:rPr lang="en-GB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","</a:t>
            </a:r>
            <a:r>
              <a:rPr lang="en-GB" b="0" dirty="0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GB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")</a:t>
            </a:r>
            <a:endParaRPr lang="en-GB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5301668-8794-B93B-CC63-A7AF770A0D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6758" y="978187"/>
            <a:ext cx="4139431" cy="2744622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D4E2F10-3DAB-E1B6-8E80-8FFA0979A034}"/>
              </a:ext>
            </a:extLst>
          </p:cNvPr>
          <p:cNvCxnSpPr>
            <a:cxnSpLocks/>
          </p:cNvCxnSpPr>
          <p:nvPr/>
        </p:nvCxnSpPr>
        <p:spPr>
          <a:xfrm>
            <a:off x="6572250" y="2593030"/>
            <a:ext cx="90487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9EDD54F8-7DDB-C7CD-6D65-F6EAA328675E}"/>
              </a:ext>
            </a:extLst>
          </p:cNvPr>
          <p:cNvSpPr txBox="1"/>
          <p:nvPr/>
        </p:nvSpPr>
        <p:spPr>
          <a:xfrm>
            <a:off x="255351" y="4531371"/>
            <a:ext cx="6316899" cy="9541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400" b="0" dirty="0" err="1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lang="en-GB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["</a:t>
            </a:r>
            <a:r>
              <a:rPr lang="en-GB" sz="1400" b="0" dirty="0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gen_1</a:t>
            </a:r>
            <a:r>
              <a:rPr lang="en-GB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"]</a:t>
            </a:r>
            <a:r>
              <a:rPr lang="en-GB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lang="en-GB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gen_1</a:t>
            </a:r>
            <a:r>
              <a:rPr lang="en-GB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400" b="0" dirty="0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GB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400" b="1" dirty="0">
                <a:solidFill>
                  <a:srgbClr val="AA3731"/>
                </a:solidFill>
                <a:effectLst/>
                <a:latin typeface="Consolas" panose="020B0609020204030204" pitchFamily="49" charset="0"/>
              </a:rPr>
              <a:t>replace</a:t>
            </a:r>
            <a:r>
              <a:rPr lang="en-GB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400" b="0" dirty="0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r</a:t>
            </a:r>
            <a:r>
              <a:rPr lang="en-GB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'(</a:t>
            </a:r>
            <a:r>
              <a:rPr lang="en-GB" sz="1400" b="0" dirty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^.</a:t>
            </a:r>
            <a:r>
              <a:rPr lang="en-GB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GB" sz="1400" b="0" dirty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dance.</a:t>
            </a:r>
            <a:r>
              <a:rPr lang="en-GB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GB" sz="1400" b="0" dirty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GB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)',</a:t>
            </a:r>
            <a:r>
              <a:rPr lang="en-GB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GB" sz="1400" b="0" dirty="0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Dance</a:t>
            </a:r>
            <a:r>
              <a:rPr lang="en-GB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’)</a:t>
            </a:r>
          </a:p>
          <a:p>
            <a:r>
              <a:rPr lang="en-GB" sz="1400" b="0" dirty="0" err="1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lang="en-GB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["</a:t>
            </a:r>
            <a:r>
              <a:rPr lang="en-GB" sz="1400" b="0" dirty="0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gen_1</a:t>
            </a:r>
            <a:r>
              <a:rPr lang="en-GB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"]</a:t>
            </a:r>
            <a:r>
              <a:rPr lang="en-GB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lang="en-GB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gen_1</a:t>
            </a:r>
            <a:r>
              <a:rPr lang="en-GB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400" b="0" dirty="0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GB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400" b="1" dirty="0">
                <a:solidFill>
                  <a:srgbClr val="AA3731"/>
                </a:solidFill>
                <a:effectLst/>
                <a:latin typeface="Consolas" panose="020B0609020204030204" pitchFamily="49" charset="0"/>
              </a:rPr>
              <a:t>replace</a:t>
            </a:r>
            <a:r>
              <a:rPr lang="en-GB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400" b="0" dirty="0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r</a:t>
            </a:r>
            <a:r>
              <a:rPr lang="en-GB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'(</a:t>
            </a:r>
            <a:r>
              <a:rPr lang="en-GB" sz="1400" b="0" dirty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^.</a:t>
            </a:r>
            <a:r>
              <a:rPr lang="en-GB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GB" sz="1400" b="0" dirty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alt.</a:t>
            </a:r>
            <a:r>
              <a:rPr lang="en-GB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GB" sz="1400" b="0" dirty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GB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)',</a:t>
            </a:r>
            <a:r>
              <a:rPr lang="en-GB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GB" sz="1400" b="0" dirty="0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EDM</a:t>
            </a:r>
            <a:r>
              <a:rPr lang="en-GB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')</a:t>
            </a:r>
            <a:endParaRPr lang="en-GB" sz="14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dirty="0" err="1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lang="en-GB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["</a:t>
            </a:r>
            <a:r>
              <a:rPr lang="en-GB" sz="1400" b="0" dirty="0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gen_1</a:t>
            </a:r>
            <a:r>
              <a:rPr lang="en-GB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"]</a:t>
            </a:r>
            <a:r>
              <a:rPr lang="en-GB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lang="en-GB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gen_1</a:t>
            </a:r>
            <a:r>
              <a:rPr lang="en-GB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400" b="0" dirty="0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GB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400" b="1" dirty="0">
                <a:solidFill>
                  <a:srgbClr val="AA3731"/>
                </a:solidFill>
                <a:effectLst/>
                <a:latin typeface="Consolas" panose="020B0609020204030204" pitchFamily="49" charset="0"/>
              </a:rPr>
              <a:t>replace</a:t>
            </a:r>
            <a:r>
              <a:rPr lang="en-GB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400" b="0" dirty="0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r</a:t>
            </a:r>
            <a:r>
              <a:rPr lang="en-GB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'(</a:t>
            </a:r>
            <a:r>
              <a:rPr lang="en-GB" sz="1400" b="0" dirty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^.</a:t>
            </a:r>
            <a:r>
              <a:rPr lang="en-GB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GB" sz="1400" b="0" dirty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psych.</a:t>
            </a:r>
            <a:r>
              <a:rPr lang="en-GB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GB" sz="1400" b="0" dirty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GB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)',</a:t>
            </a:r>
            <a:r>
              <a:rPr lang="en-GB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GB" sz="1400" b="0" dirty="0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Indie</a:t>
            </a:r>
            <a:r>
              <a:rPr lang="en-GB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')</a:t>
            </a:r>
            <a:endParaRPr lang="en-GB" sz="14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dirty="0" err="1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lang="en-GB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["</a:t>
            </a:r>
            <a:r>
              <a:rPr lang="en-GB" sz="1400" b="0" dirty="0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gen_1</a:t>
            </a:r>
            <a:r>
              <a:rPr lang="en-GB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"]</a:t>
            </a:r>
            <a:r>
              <a:rPr lang="en-GB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lang="en-GB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gen_1</a:t>
            </a:r>
            <a:r>
              <a:rPr lang="en-GB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400" b="0" dirty="0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GB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400" b="1" dirty="0">
                <a:solidFill>
                  <a:srgbClr val="AA3731"/>
                </a:solidFill>
                <a:effectLst/>
                <a:latin typeface="Consolas" panose="020B0609020204030204" pitchFamily="49" charset="0"/>
              </a:rPr>
              <a:t>replace</a:t>
            </a:r>
            <a:r>
              <a:rPr lang="en-GB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400" b="0" dirty="0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r</a:t>
            </a:r>
            <a:r>
              <a:rPr lang="en-GB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'(</a:t>
            </a:r>
            <a:r>
              <a:rPr lang="en-GB" sz="1400" b="0" dirty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^.</a:t>
            </a:r>
            <a:r>
              <a:rPr lang="en-GB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GB" sz="1400" b="0" dirty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comic.</a:t>
            </a:r>
            <a:r>
              <a:rPr lang="en-GB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GB" sz="1400" b="0" dirty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GB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)',</a:t>
            </a:r>
            <a:r>
              <a:rPr lang="en-GB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GB" sz="1400" b="0" dirty="0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Pop</a:t>
            </a:r>
            <a:r>
              <a:rPr lang="en-GB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')</a:t>
            </a:r>
            <a:endParaRPr lang="en-GB" sz="14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D675C83-150D-FDA1-0C21-97F2475C634D}"/>
              </a:ext>
            </a:extLst>
          </p:cNvPr>
          <p:cNvCxnSpPr>
            <a:cxnSpLocks/>
          </p:cNvCxnSpPr>
          <p:nvPr/>
        </p:nvCxnSpPr>
        <p:spPr>
          <a:xfrm>
            <a:off x="6711883" y="5045810"/>
            <a:ext cx="90487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108BC897-F9E2-C627-1336-9B9B643AFA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6684" y="3989230"/>
            <a:ext cx="2724665" cy="2610405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B84D5AF-CEA5-83D7-EF4F-859D03785547}"/>
              </a:ext>
            </a:extLst>
          </p:cNvPr>
          <p:cNvSpPr txBox="1"/>
          <p:nvPr/>
        </p:nvSpPr>
        <p:spPr>
          <a:xfrm>
            <a:off x="0" y="6332029"/>
            <a:ext cx="749269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/>
              <a:t>The code can be found here </a:t>
            </a:r>
            <a:endParaRPr lang="en-GB" sz="1200" dirty="0">
              <a:hlinkClick r:id="rId4"/>
            </a:endParaRPr>
          </a:p>
          <a:p>
            <a:r>
              <a:rPr lang="en-GB" sz="1200" dirty="0">
                <a:hlinkClick r:id="rId4"/>
              </a:rPr>
              <a:t>https://github.com/hamdamoha/project1_spotify/blob/main/Spotify%20Extraction/Data_cleaning.ipynb</a:t>
            </a:r>
            <a:r>
              <a:rPr lang="en-GB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071041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C1F11-5F45-81F6-6404-BD0E2EE87A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Genre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D134B6-7DA6-21D9-59B5-6648B0BD9E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463" y="1856966"/>
            <a:ext cx="10577886" cy="6444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810635C-45BA-DF43-0435-D880A7C1DCC5}"/>
              </a:ext>
            </a:extLst>
          </p:cNvPr>
          <p:cNvSpPr txBox="1"/>
          <p:nvPr/>
        </p:nvSpPr>
        <p:spPr>
          <a:xfrm>
            <a:off x="929463" y="2944828"/>
            <a:ext cx="5568614" cy="3108543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400" dirty="0"/>
              <a:t>When looking at the genre over the last 10 years we can see that the most popular categories are </a:t>
            </a:r>
          </a:p>
          <a:p>
            <a:pPr marL="514350" indent="-514350">
              <a:buFont typeface="+mj-lt"/>
              <a:buAutoNum type="romanLcPeriod"/>
            </a:pPr>
            <a:r>
              <a:rPr lang="en-US" sz="2400" dirty="0"/>
              <a:t>Dance</a:t>
            </a:r>
          </a:p>
          <a:p>
            <a:pPr marL="514350" indent="-514350">
              <a:buFont typeface="+mj-lt"/>
              <a:buAutoNum type="romanLcPeriod"/>
            </a:pPr>
            <a:r>
              <a:rPr lang="en-US" sz="2400" dirty="0"/>
              <a:t>Electronic Dance Music </a:t>
            </a:r>
          </a:p>
          <a:p>
            <a:pPr marL="514350" indent="-514350">
              <a:buFont typeface="+mj-lt"/>
              <a:buAutoNum type="romanLcPeriod"/>
            </a:pPr>
            <a:r>
              <a:rPr lang="en-US" sz="2400" dirty="0"/>
              <a:t>Hip Hop </a:t>
            </a:r>
          </a:p>
          <a:p>
            <a:pPr marL="514350" indent="-514350">
              <a:buFont typeface="+mj-lt"/>
              <a:buAutoNum type="romanLcPeriod"/>
            </a:pPr>
            <a:r>
              <a:rPr lang="en-US" sz="2400" dirty="0"/>
              <a:t>Pop</a:t>
            </a:r>
          </a:p>
          <a:p>
            <a:pPr marL="514350" indent="-514350">
              <a:buFont typeface="+mj-lt"/>
              <a:buAutoNum type="romanLcPeriod"/>
            </a:pPr>
            <a:r>
              <a:rPr lang="en-US" sz="2400" dirty="0"/>
              <a:t>Rap  </a:t>
            </a:r>
          </a:p>
        </p:txBody>
      </p:sp>
      <p:pic>
        <p:nvPicPr>
          <p:cNvPr id="8" name="Picture 7" descr="Chart, pie chart&#10;&#10;Description automatically generated">
            <a:extLst>
              <a:ext uri="{FF2B5EF4-FFF2-40B4-BE49-F238E27FC236}">
                <a16:creationId xmlns:a16="http://schemas.microsoft.com/office/drawing/2014/main" id="{8DE53EBE-158B-2918-DF33-865221EC40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9310" y="2784600"/>
            <a:ext cx="3614039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160745"/>
      </p:ext>
    </p:extLst>
  </p:cSld>
  <p:clrMapOvr>
    <a:masterClrMapping/>
  </p:clrMapOvr>
</p:sld>
</file>

<file path=ppt/theme/theme1.xml><?xml version="1.0" encoding="utf-8"?>
<a:theme xmlns:a="http://schemas.openxmlformats.org/drawingml/2006/main" name="ChitchatVTI">
  <a:themeElements>
    <a:clrScheme name="AnalogousFromRegularSeedLeftStep">
      <a:dk1>
        <a:srgbClr val="000000"/>
      </a:dk1>
      <a:lt1>
        <a:srgbClr val="FFFFFF"/>
      </a:lt1>
      <a:dk2>
        <a:srgbClr val="1B2830"/>
      </a:dk2>
      <a:lt2>
        <a:srgbClr val="F0F3F1"/>
      </a:lt2>
      <a:accent1>
        <a:srgbClr val="E32D9B"/>
      </a:accent1>
      <a:accent2>
        <a:srgbClr val="CD1BD1"/>
      </a:accent2>
      <a:accent3>
        <a:srgbClr val="932DE3"/>
      </a:accent3>
      <a:accent4>
        <a:srgbClr val="4E36D6"/>
      </a:accent4>
      <a:accent5>
        <a:srgbClr val="2D5EE3"/>
      </a:accent5>
      <a:accent6>
        <a:srgbClr val="1B98D1"/>
      </a:accent6>
      <a:hlink>
        <a:srgbClr val="349C5D"/>
      </a:hlink>
      <a:folHlink>
        <a:srgbClr val="7F7F7F"/>
      </a:folHlink>
    </a:clrScheme>
    <a:fontScheme name="Custom 4">
      <a:majorFont>
        <a:latin typeface="The Serif Hand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hitchatVTI" id="{08BB1610-1071-4750-BA6F-EA15E875FFCD}" vid="{D7BDF053-2181-45AE-9365-FFAA906CB43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MADS</Template>
  <TotalTime>321</TotalTime>
  <Words>1503</Words>
  <Application>Microsoft Office PowerPoint</Application>
  <PresentationFormat>Widescreen</PresentationFormat>
  <Paragraphs>145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5" baseType="lpstr">
      <vt:lpstr>Abadi Extra Light</vt:lpstr>
      <vt:lpstr>Arial</vt:lpstr>
      <vt:lpstr>Consolas</vt:lpstr>
      <vt:lpstr>The Serif Hand</vt:lpstr>
      <vt:lpstr>ChitchatVTI</vt:lpstr>
      <vt:lpstr>The Road to Spotify Wrapped 2023</vt:lpstr>
      <vt:lpstr>Spotify Wrapped</vt:lpstr>
      <vt:lpstr>Our Clients </vt:lpstr>
      <vt:lpstr>Spotify API</vt:lpstr>
      <vt:lpstr>PowerPoint Presentation</vt:lpstr>
      <vt:lpstr>Clean up Examples</vt:lpstr>
      <vt:lpstr>Clean up Examples</vt:lpstr>
      <vt:lpstr>Clean up Examples</vt:lpstr>
      <vt:lpstr>Genre</vt:lpstr>
      <vt:lpstr>PowerPoint Presentation</vt:lpstr>
      <vt:lpstr>PowerPoint Presentation</vt:lpstr>
      <vt:lpstr>Our First Recommendation </vt:lpstr>
      <vt:lpstr>But What Else make a hit song….</vt:lpstr>
      <vt:lpstr>Hypothesis 1: Recent years have a greater energy difference than later years. </vt:lpstr>
      <vt:lpstr>Energy Distribution</vt:lpstr>
      <vt:lpstr>In the outliers graph, we can see that there is a high variability of the energy values and all the outliers are lower values.    The averages from the last 10 years range from 0.609460 to 0.736550.</vt:lpstr>
      <vt:lpstr>Energy Rating over time</vt:lpstr>
      <vt:lpstr>Energy Conclusion</vt:lpstr>
      <vt:lpstr>Hypothesis 2: Speechiness does not influence the popularity of a song.  </vt:lpstr>
      <vt:lpstr>What is Speechiness? </vt:lpstr>
      <vt:lpstr>Speechiness Correlation</vt:lpstr>
      <vt:lpstr>Speechiness Correlation – Top 10 </vt:lpstr>
      <vt:lpstr>Speechiness over time</vt:lpstr>
      <vt:lpstr>More on Speechiness</vt:lpstr>
      <vt:lpstr>Hypothesis 3: There is a direct correlation between “energy” and “danceability” features.</vt:lpstr>
      <vt:lpstr>PowerPoint Presentation</vt:lpstr>
      <vt:lpstr>PowerPoint Presentation</vt:lpstr>
      <vt:lpstr>PowerPoint Presentation</vt:lpstr>
      <vt:lpstr>Hypothesis 4: The number of followers an artist has an impact on their position in the top 50 (2022 only)</vt:lpstr>
      <vt:lpstr>Conclusions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Road to Spotify Wrapped 2023</dc:title>
  <dc:creator>Lucie Mullany</dc:creator>
  <cp:lastModifiedBy>Lucie Mullany</cp:lastModifiedBy>
  <cp:revision>15</cp:revision>
  <dcterms:created xsi:type="dcterms:W3CDTF">2022-12-05T00:06:51Z</dcterms:created>
  <dcterms:modified xsi:type="dcterms:W3CDTF">2022-12-06T20:26:42Z</dcterms:modified>
</cp:coreProperties>
</file>